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802" y="857232"/>
            <a:ext cx="14287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Cube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928802"/>
            <a:ext cx="121444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Red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71670" y="2571744"/>
            <a:ext cx="150019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Yellow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357554" y="3214686"/>
            <a:ext cx="150019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Green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214942" y="3214686"/>
            <a:ext cx="12858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Blue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43636" y="2714620"/>
            <a:ext cx="142876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White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072330" y="2214554"/>
            <a:ext cx="15716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Orange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rot="10800000" flipV="1">
            <a:off x="2071670" y="1285860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5400000">
            <a:off x="2536017" y="1750207"/>
            <a:ext cx="121444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2"/>
          </p:cNvCxnSpPr>
          <p:nvPr/>
        </p:nvCxnSpPr>
        <p:spPr>
          <a:xfrm rot="16200000" flipH="1">
            <a:off x="2934997" y="2077749"/>
            <a:ext cx="191668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16200000" flipH="1">
            <a:off x="3857620" y="1428736"/>
            <a:ext cx="192882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286248" y="1214422"/>
            <a:ext cx="192882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500562" y="1214422"/>
            <a:ext cx="264320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4414" y="4143380"/>
            <a:ext cx="12856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Layer</a:t>
            </a:r>
            <a:endParaRPr lang="ru-RU" dirty="0"/>
          </a:p>
        </p:txBody>
      </p:sp>
      <p:cxnSp>
        <p:nvCxnSpPr>
          <p:cNvPr id="25" name="Прямая со стрелкой 24"/>
          <p:cNvCxnSpPr>
            <a:stCxn id="5" idx="2"/>
          </p:cNvCxnSpPr>
          <p:nvPr/>
        </p:nvCxnSpPr>
        <p:spPr>
          <a:xfrm rot="5400000">
            <a:off x="559684" y="3167179"/>
            <a:ext cx="1845246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2"/>
            <a:endCxn id="23" idx="0"/>
          </p:cNvCxnSpPr>
          <p:nvPr/>
        </p:nvCxnSpPr>
        <p:spPr>
          <a:xfrm rot="5400000">
            <a:off x="1738342" y="3059953"/>
            <a:ext cx="1202304" cy="964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7" idx="2"/>
          </p:cNvCxnSpPr>
          <p:nvPr/>
        </p:nvCxnSpPr>
        <p:spPr>
          <a:xfrm rot="5400000">
            <a:off x="2988576" y="3024303"/>
            <a:ext cx="559362" cy="1678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23" idx="3"/>
          </p:cNvCxnSpPr>
          <p:nvPr/>
        </p:nvCxnSpPr>
        <p:spPr>
          <a:xfrm rot="5400000">
            <a:off x="3806939" y="2277101"/>
            <a:ext cx="744028" cy="3357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2"/>
          </p:cNvCxnSpPr>
          <p:nvPr/>
        </p:nvCxnSpPr>
        <p:spPr>
          <a:xfrm rot="5400000">
            <a:off x="6399740" y="3399352"/>
            <a:ext cx="77367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10800000" flipV="1">
            <a:off x="2500298" y="3857628"/>
            <a:ext cx="42148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0" idx="2"/>
          </p:cNvCxnSpPr>
          <p:nvPr/>
        </p:nvCxnSpPr>
        <p:spPr>
          <a:xfrm rot="5400000">
            <a:off x="6756930" y="3113600"/>
            <a:ext cx="163093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rot="10800000" flipV="1">
            <a:off x="2500298" y="4214818"/>
            <a:ext cx="478634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4282" y="5000636"/>
            <a:ext cx="76104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hLayer1</a:t>
            </a:r>
            <a:endParaRPr lang="ru-RU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71472" y="5429264"/>
            <a:ext cx="76104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hLayer2</a:t>
            </a:r>
            <a:endParaRPr lang="ru-RU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28662" y="6000768"/>
            <a:ext cx="761042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hLayer3</a:t>
            </a:r>
            <a:endParaRPr lang="ru-RU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1736" y="5143512"/>
            <a:ext cx="74821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vLayer1</a:t>
            </a:r>
            <a:endParaRPr lang="ru-RU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14546" y="5572140"/>
            <a:ext cx="74821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vLayer2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57356" y="6000768"/>
            <a:ext cx="74821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vLayer3</a:t>
            </a:r>
            <a:endParaRPr lang="ru-RU" sz="1400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 rot="5400000">
            <a:off x="821505" y="4536289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rot="5400000">
            <a:off x="928662" y="4786322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rot="5400000">
            <a:off x="857224" y="5143512"/>
            <a:ext cx="150019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23" idx="2"/>
          </p:cNvCxnSpPr>
          <p:nvPr/>
        </p:nvCxnSpPr>
        <p:spPr>
          <a:xfrm rot="16200000" flipH="1">
            <a:off x="1184697" y="5185233"/>
            <a:ext cx="1488056" cy="143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rot="16200000" flipH="1">
            <a:off x="1607323" y="4893479"/>
            <a:ext cx="10715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rot="16200000" flipH="1">
            <a:off x="2071670" y="4643446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urba\source\repos\CubeRubik\20220904_1022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85860"/>
            <a:ext cx="3027344" cy="3322632"/>
          </a:xfrm>
          <a:prstGeom prst="rect">
            <a:avLst/>
          </a:prstGeom>
          <a:noFill/>
        </p:spPr>
      </p:pic>
      <p:cxnSp>
        <p:nvCxnSpPr>
          <p:cNvPr id="6" name="Прямая со стрелкой 5"/>
          <p:cNvCxnSpPr/>
          <p:nvPr/>
        </p:nvCxnSpPr>
        <p:spPr>
          <a:xfrm rot="16200000" flipV="1">
            <a:off x="3393273" y="4393413"/>
            <a:ext cx="157163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29190" y="5786454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Сторона 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786314" y="285728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Сторона 2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3571876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Сторона 5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>
            <a:off x="4357686" y="3071810"/>
            <a:ext cx="185738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</p:cNvCxnSpPr>
          <p:nvPr/>
        </p:nvCxnSpPr>
        <p:spPr>
          <a:xfrm rot="10800000" flipV="1">
            <a:off x="4143372" y="470394"/>
            <a:ext cx="642942" cy="1315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4414" y="714356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14414" y="1142984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14414" y="1571612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14480" y="714356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714480" y="1142984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14480" y="1571612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214546" y="714356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214546" y="1142984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214546" y="1571612"/>
            <a:ext cx="500066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endCxn id="6" idx="1"/>
          </p:cNvCxnSpPr>
          <p:nvPr/>
        </p:nvCxnSpPr>
        <p:spPr>
          <a:xfrm rot="5400000" flipH="1" flipV="1">
            <a:off x="428596" y="2000241"/>
            <a:ext cx="1000132" cy="57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5" idx="1"/>
          </p:cNvCxnSpPr>
          <p:nvPr/>
        </p:nvCxnSpPr>
        <p:spPr>
          <a:xfrm rot="5400000" flipH="1" flipV="1">
            <a:off x="142844" y="1714488"/>
            <a:ext cx="142876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4" idx="1"/>
          </p:cNvCxnSpPr>
          <p:nvPr/>
        </p:nvCxnSpPr>
        <p:spPr>
          <a:xfrm rot="5400000" flipH="1" flipV="1">
            <a:off x="-142908" y="1428736"/>
            <a:ext cx="185738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2844" y="2857496"/>
            <a:ext cx="2312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Вертикальный первый слой</a:t>
            </a:r>
            <a:endParaRPr lang="ru-RU" sz="1400" dirty="0"/>
          </a:p>
        </p:txBody>
      </p:sp>
      <p:cxnSp>
        <p:nvCxnSpPr>
          <p:cNvPr id="22" name="Прямая со стрелкой 21"/>
          <p:cNvCxnSpPr>
            <a:endCxn id="6" idx="2"/>
          </p:cNvCxnSpPr>
          <p:nvPr/>
        </p:nvCxnSpPr>
        <p:spPr>
          <a:xfrm rot="10800000">
            <a:off x="1464448" y="2000240"/>
            <a:ext cx="2107421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rot="10800000">
            <a:off x="2071670" y="2000240"/>
            <a:ext cx="164307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10800000">
            <a:off x="2643174" y="2000240"/>
            <a:ext cx="121444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43306" y="2571744"/>
            <a:ext cx="246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Горизонтальный первый слой</a:t>
            </a:r>
            <a:endParaRPr lang="ru-RU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</Words>
  <PresentationFormat>Экран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Nurbek Bexatov</dc:creator>
  <cp:lastModifiedBy>Nurbek Bexatov</cp:lastModifiedBy>
  <cp:revision>9</cp:revision>
  <dcterms:created xsi:type="dcterms:W3CDTF">2022-08-10T15:59:37Z</dcterms:created>
  <dcterms:modified xsi:type="dcterms:W3CDTF">2022-09-04T04:27:53Z</dcterms:modified>
</cp:coreProperties>
</file>