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2.png" ContentType="image/png"/>
  <Override PartName="/ppt/media/image3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21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3DA18F-E700-411F-A86F-0CF55CF5161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1BB98A-142D-4CCF-B990-36D6F07D2E1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1F85C84-5A5C-487C-9C42-D17104BE90F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664132-46F1-425D-A396-3874D868513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5DAFD5-A1C6-479D-87CE-F9C0B194F1C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F435C2-BAAE-4401-B2EC-E6E97F96623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0EC610-F4D5-4E8B-8D7B-B51AE905B84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62CD7-37BC-4890-9B01-78B46E83FBA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81C7B-46FA-4FFA-92C3-CBE738227B4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D4F4A8-1DC9-4400-AABC-01CAE8149BC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9EF65-1D7B-4DF8-AB00-54331178D55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5A4EF5-BBC9-497C-9A1F-BAE4A8CC607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0C4B3C-EBD9-40A1-A194-B6D07299E3E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D126B5-0C70-4686-882A-23EBE024A56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BC83A2-F4F2-44B6-A67A-F619161362D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6AF238-62A9-4A1D-82F1-85BB7B2AE22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04BA59-82D9-4C1C-AC3D-CDD69160D02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0CDB19-5CFE-4CC2-8124-8BF9662C3EA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5A7514-25A8-4CCD-B6EF-37DEFB51207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417442-31E1-49BF-9A7E-B2F3FEA95641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78506B-8D96-4BB6-82D0-F6B18DE0459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CB59D3-8339-4281-B939-BC4BE78F5EC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5B7EB4-3919-4E01-B7EB-EEE2CEF673AA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3B755-0FA6-4985-B3AA-16A142AB66E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05378B-2D3B-44C6-832F-7F98CFBD5F2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C80A65-E81F-438B-BF10-6FF9C35B21F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16B068-17F7-4F8E-A982-579EFE28E1C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53887C-4695-4081-98A5-AAF183347B0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A13A6A-4164-409E-8794-7000DEC14558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1DAD7D-241B-4E99-8B98-85FB0B266C30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9148D5-55B2-4A67-9878-68EEAD3AC207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D5F91F-9001-4432-8BDA-C13867EE96D8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E3FF29-D76C-4774-999F-8A8FB433CF7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5AC01B-57E6-418E-96CB-F90F1954283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93A200-D830-46E8-815E-D8512C5AF869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B9B9A1F-EC24-42C5-A407-874086DD67C9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D5F12DC-1A1C-4FE4-A9C5-5BD59A3A09B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A88A31-BA90-4130-B819-7E084119DFC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22988D5-97AF-4BDE-B44A-AD6873EF745C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58F7C99-8B5B-467D-8BD5-0A65EFD76943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D3D43CF-D9A9-413C-B09F-104D1129C5B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23DCCD-5A7E-4AF0-898A-5084F8E39B83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E3DA694-09D9-47B5-B4E1-CC2F5E89119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CF6C08-9523-437C-BF9F-149BAF365DF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5609A8-8614-4C85-AF8C-44C854752F8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0028AE-C85C-4DD1-813F-D0D54439C6C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F9A70E-64C8-44B4-AD85-C6F381D1528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3EBE35-05D2-4258-B9FF-8258A7F9E26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51;p1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 idx="1"/>
          </p:nvPr>
        </p:nvSpPr>
        <p:spPr>
          <a:xfrm>
            <a:off x="8231400" y="534600"/>
            <a:ext cx="356400" cy="21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800" spc="-1" strike="noStrike">
                <a:solidFill>
                  <a:schemeClr val="lt1"/>
                </a:solidFill>
                <a:latin typeface="Poppins Light"/>
                <a:ea typeface="Poppins Ligh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5DC117-CE0B-46C6-9651-0EE656C9598F}" type="slidenum">
              <a:rPr b="0" lang="en" sz="800" spc="-1" strike="noStrike">
                <a:solidFill>
                  <a:schemeClr val="lt1"/>
                </a:solidFill>
                <a:latin typeface="Poppins Light"/>
                <a:ea typeface="Poppins Light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Google Shape;89;p22"/>
          <p:cNvSpPr/>
          <p:nvPr/>
        </p:nvSpPr>
        <p:spPr>
          <a:xfrm>
            <a:off x="5040" y="4274280"/>
            <a:ext cx="9143640" cy="869040"/>
          </a:xfrm>
          <a:prstGeom prst="rect">
            <a:avLst/>
          </a:prstGeom>
          <a:solidFill>
            <a:srgbClr val="0317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Google Shape;90;p22"/>
          <p:cNvSpPr/>
          <p:nvPr/>
        </p:nvSpPr>
        <p:spPr>
          <a:xfrm>
            <a:off x="5040" y="-43560"/>
            <a:ext cx="9143640" cy="869040"/>
          </a:xfrm>
          <a:prstGeom prst="rect">
            <a:avLst/>
          </a:prstGeom>
          <a:solidFill>
            <a:srgbClr val="0317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7BC905-DF91-46CB-B2E0-9355FC4BD56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2958E1-D62B-4006-86F8-D07A2512C34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142ABA-E10B-4521-8C3D-E393919A0E2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nixos.org/manual/nix/stable/language/derivations.html" TargetMode="External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nixos.org/manual/nixpkgs/unstable/#chap-stdenv" TargetMode="External"/><Relationship Id="rId2" Type="http://schemas.openxmlformats.org/officeDocument/2006/relationships/hyperlink" Target="https://github.com/NixOS/nixpkgs/tree/master/pkgs/stdenv" TargetMode="External"/><Relationship Id="rId3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jvns.ca/blog/2023/03/03/how-do-nix-builds-work-/" TargetMode="External"/><Relationship Id="rId2" Type="http://schemas.openxmlformats.org/officeDocument/2006/relationships/hyperlink" Target="https://www.zombiezen.com/blog/2021/12/nix-from-the-ground-up/" TargetMode="External"/><Relationship Id="rId3" Type="http://schemas.openxmlformats.org/officeDocument/2006/relationships/hyperlink" Target="https://www.zombiezen.com/blog/2023/03/connecting-bash-to-nix/" TargetMode="External"/><Relationship Id="rId4" Type="http://schemas.openxmlformats.org/officeDocument/2006/relationships/hyperlink" Target="https://nixos.org/manual/nix/stable/language/derivations.html" TargetMode="External"/><Relationship Id="rId5" Type="http://schemas.openxmlformats.org/officeDocument/2006/relationships/hyperlink" Target="https://nixos.org/manual/nixpkgs/stable/#part-stdenv" TargetMode="External"/><Relationship Id="rId6" Type="http://schemas.openxmlformats.org/officeDocument/2006/relationships/hyperlink" Target="https://nixos.org/guides/nix-pills/our-first-derivation.html" TargetMode="External"/><Relationship Id="rId7" Type="http://schemas.openxmlformats.org/officeDocument/2006/relationships/slideLayout" Target="../slideLayouts/slideLayout2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NixOS/nixpkgs/blob/master/pkgs/development/libraries/ncurses/default.nix" TargetMode="External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nixcloud.io/tour/?id=1" TargetMode="External"/><Relationship Id="rId2" Type="http://schemas.openxmlformats.org/officeDocument/2006/relationships/slideLayout" Target="../slideLayouts/slideLayout2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nixos.org/manual/nixpkgs/stable/#chap-overrides" TargetMode="External"/><Relationship Id="rId2" Type="http://schemas.openxmlformats.org/officeDocument/2006/relationships/hyperlink" Target="https://github.com/Qarik-Group/disruptor/tree/master/projects/bzl4/third_party" TargetMode="External"/><Relationship Id="rId3" Type="http://schemas.openxmlformats.org/officeDocument/2006/relationships/hyperlink" Target="https://nixos.wiki/wiki/Overlays" TargetMode="External"/><Relationship Id="rId4" Type="http://schemas.openxmlformats.org/officeDocument/2006/relationships/slideLayout" Target="../slideLayouts/slideLayout2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github.com/Qarik-Group/disruptor/tree/master/projects/bzl4/third_party" TargetMode="External"/><Relationship Id="rId2" Type="http://schemas.openxmlformats.org/officeDocument/2006/relationships/hyperlink" Target="https://github.com/tweag/rules_nixpkgs" TargetMode="External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95;p23"/>
          <p:cNvSpPr/>
          <p:nvPr/>
        </p:nvSpPr>
        <p:spPr>
          <a:xfrm>
            <a:off x="5040" y="4274280"/>
            <a:ext cx="9143640" cy="869040"/>
          </a:xfrm>
          <a:prstGeom prst="rect">
            <a:avLst/>
          </a:prstGeom>
          <a:solidFill>
            <a:srgbClr val="0317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Google Shape;96;p23"/>
          <p:cNvSpPr/>
          <p:nvPr/>
        </p:nvSpPr>
        <p:spPr>
          <a:xfrm>
            <a:off x="581040" y="4466880"/>
            <a:ext cx="934560" cy="1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chemeClr val="lt1"/>
                </a:solidFill>
                <a:latin typeface="Poppins"/>
                <a:ea typeface="Poppins"/>
              </a:rPr>
              <a:t>2021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97;p23" descr=""/>
          <p:cNvPicPr/>
          <p:nvPr/>
        </p:nvPicPr>
        <p:blipFill>
          <a:blip r:embed="rId1"/>
          <a:stretch/>
        </p:blipFill>
        <p:spPr>
          <a:xfrm>
            <a:off x="581040" y="2098440"/>
            <a:ext cx="873720" cy="281520"/>
          </a:xfrm>
          <a:prstGeom prst="rect">
            <a:avLst/>
          </a:prstGeom>
          <a:ln w="0">
            <a:noFill/>
          </a:ln>
        </p:spPr>
      </p:pic>
      <p:sp>
        <p:nvSpPr>
          <p:cNvPr id="162" name="Google Shape;98;p23"/>
          <p:cNvSpPr/>
          <p:nvPr/>
        </p:nvSpPr>
        <p:spPr>
          <a:xfrm>
            <a:off x="581040" y="2505600"/>
            <a:ext cx="4179240" cy="38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969696"/>
                </a:solidFill>
                <a:latin typeface="Poppins Medium"/>
                <a:ea typeface="Poppins Medium"/>
              </a:rPr>
              <a:t>Go further, faster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99;p23" descr=""/>
          <p:cNvPicPr/>
          <p:nvPr/>
        </p:nvPicPr>
        <p:blipFill>
          <a:blip r:embed="rId2"/>
          <a:stretch/>
        </p:blipFill>
        <p:spPr>
          <a:xfrm>
            <a:off x="5476680" y="1173600"/>
            <a:ext cx="2789640" cy="278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Programming language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Nix is: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Lazily evaluated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Referentially transparent/pure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Also known as side-effect free. Calling the functions with the same inputs will always result in the same outputs produced.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SO HOW DOES NIX DO ANYTHING?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Derivations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Enter derivation, a built-in that resolves into a file-system action. Think of it like an escape hatch from referential transparency, a sort of a foreign function call: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Obviously this is not fully side-effect free (disk faults, environment issues…)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At the Nix level of abstraction: Nix derivation in =&gt; file system contents out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Hacks applied, such as nullifying modification dates, default users/groups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More details about derivations: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https://nixos.org/manual/nix/stable/language/derivations.html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 simple derivation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builtins.derivation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name = "hello.txt";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builder = ./greet.sh;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system = builtins.currentSystem;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greeting = "Hello, World!";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64;p34"/>
          <p:cNvSpPr/>
          <p:nvPr/>
        </p:nvSpPr>
        <p:spPr>
          <a:xfrm>
            <a:off x="2814480" y="1825920"/>
            <a:ext cx="947160" cy="5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165;p34"/>
          <p:cNvSpPr/>
          <p:nvPr/>
        </p:nvSpPr>
        <p:spPr>
          <a:xfrm>
            <a:off x="3844440" y="1856880"/>
            <a:ext cx="4036320" cy="44172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Arial"/>
                <a:ea typeface="Arial"/>
              </a:rPr>
              <a:t>Special Nix type, try without and explain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 simple derivation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#!/bin/sh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echo "$greeting" &gt; "$out"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Building the simple derivation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nix-build hello.nix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this derivation will be built: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/nix/store/ymhh65wy3nr7b9w8jl9kqavz9bq57fhp-hello.txt.drv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building '/nix/store/ymhh65wy3nr7b9w8jl9kqavz9bq57fhp-hello.txt.drv'...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/nix/store/8ny033mhdz8c7187wskdz2k9n83sifbz-hello.txt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cat /nix/store/8ny033mhdz8c7187wskdz2k9n83sifbz-hello.txt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Hello, World!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Build steps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5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nix-instantiate hello.nix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/nix/store/wdqh422dhwcyda5p307d2swndw4fz43a-hello.txt.drv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cat /nix/store/wdqh422dhwcyda5p307d2swndw4fz43a-hello.txt.drv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Derive([("out","/nix/store/fmhclz9kcqzqx45946ql6pz4ynkx3fgw-hello.txt","","")],[("/nix/store/ymjg07qqds5k21bgr3sdlkjgw15asr6n-coreutils-9.3.drv",["out"])],["/nix/store/5c2zfz0ilggr4c8h9wxq4lqmk0a7iad1-greet.sh"],"x86_64-linux","/nix/store/5c2zfz0ilggr4c8h9wxq4lqmk0a7iad1-greet.sh",[],[("PATH","/nix/store/02dr9ymdqpkb75vf0v1z2l91z2q3izy9-coreutils-9.3/bin"),("builder","/nix/store/5c2zfz0ilggr4c8h9wxq4lqmk0a7iad1-greet.sh"),("greeting","Hello, World!"),("name","hello.txt"),("out","/nix/store/fmhclz9kcqzqx45946ql6pz4ynkx3fgw-hello.txt"),("system","x86_64-linux")])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nix-store --realize /nix/store/wdqh422dhwcyda5p307d2swndw4fz43a-hello.txt.drv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 what’s the environment?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#!/bin/sh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echo "$greeting" &gt; "$out"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+echo "My environment was:" &gt;&gt; "$out"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+env &gt;&gt; "$out"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Building the new version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nix-build hello.nix                                                       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	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master * ] 12:07 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this derivation will be built: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/nix/store/39nd395x7qbgjfnc58cp618i8qib35bi-hello.txt.drv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building '/nix/store/39nd395x7qbgjfnc58cp618i8qib35bi-hello.txt.drv'...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/nix/store/5c2zfz0ilggr4c8h9wxq4lqmk0a7iad1-greet.sh: line 6: env: not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error: builder for '/nix/store/39nd395x7qbgjfnc58cp618i8qib35bi-hello.txt.drv' failed with exit code 127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96;p39"/>
          <p:cNvSpPr/>
          <p:nvPr/>
        </p:nvSpPr>
        <p:spPr>
          <a:xfrm>
            <a:off x="262440" y="2928600"/>
            <a:ext cx="8319960" cy="5724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Hermeticity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The derivation, during build stages and presentation stages will not have access to anything not previously declared.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This can also be thought of as an extension to referential transparency, as a way of wrangling the unpredictable environment.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Fixing our simple build script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-builtins.derivation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+let pkgs = import &lt;nixpkgs&gt; {};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+in builtins.derivation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name = "hello.txt";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builder = ./greet.sh;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system = builtins.currentSystem;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greeting = "Hello, World!";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+  PATH = "${pkgs.coreutils}/bin";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209;p41"/>
          <p:cNvSpPr/>
          <p:nvPr/>
        </p:nvSpPr>
        <p:spPr>
          <a:xfrm>
            <a:off x="233280" y="3950640"/>
            <a:ext cx="3130200" cy="32904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chemeClr val="dk1"/>
                </a:solidFill>
                <a:latin typeface="Arial"/>
                <a:ea typeface="Arial"/>
              </a:rPr>
              <a:t>Qarik Nix workshop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Building again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nix-build hello.nix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this derivation will be built: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/nix/store/wdqh422dhwcyda5p307d2swndw4fz43a-hello.txt.drv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these 10 paths will be fetched (9.21 MiB download, 41.09 MiB unpacked):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/nix/store/02dr9ymdqpkb75vf0v1z2l91z2q3izy9-coreutils-9.3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copying path '/nix/store/02dr9ymdqpkb75vf0v1z2l91z2q3izy9-coreutils-9.3' from 'https://cache.nixos.org'...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building '/nix/store/wdqh422dhwcyda5p307d2swndw4fz43a-hello.txt.drv'...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/nix/store/fmhclz9kcqzqx45946ql6pz4ynkx3fgw-hello.txt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16;p42"/>
          <p:cNvSpPr/>
          <p:nvPr/>
        </p:nvSpPr>
        <p:spPr>
          <a:xfrm>
            <a:off x="453240" y="2639520"/>
            <a:ext cx="5931000" cy="30168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17;p42"/>
          <p:cNvSpPr/>
          <p:nvPr/>
        </p:nvSpPr>
        <p:spPr>
          <a:xfrm>
            <a:off x="347760" y="3393000"/>
            <a:ext cx="7424640" cy="49320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And the 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cat /nix/store/fmhclz9kcqzqx45946ql6pz4ynkx3fgw-hello.txt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Hello, World!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My environment was: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greeting=Hello, World!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builder=/nix/store/5c2zfz0ilggr4c8h9wxq4lqmk0a7iad1-greet.sh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out=/nix/store/fmhclz9kcqzqx45946ql6pz4ynkx3fgw-hello.txt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PATH=/nix/store/02dr9ymdqpkb75vf0v1z2l91z2q3izy9-coreutils-9.3/bin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system=x86_64-linux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name=hello.txt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Google Shape;224;p43"/>
          <p:cNvSpPr/>
          <p:nvPr/>
        </p:nvSpPr>
        <p:spPr>
          <a:xfrm>
            <a:off x="351720" y="3269160"/>
            <a:ext cx="6260400" cy="329040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How did I know which package to depend on?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nix-locate '/bin/env'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coreutils.out                                   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	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0 s /nix/store/176gh50y24c0lx2bnnmsvf9wazb73php-coreutils-9.0/bin/env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Enter nixpkgs stdenv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7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Not only a collection of derivations, but also useful utilities, such as stdenv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let pkgs = import &lt;nixpkgs&gt; {};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in pkgs.stdenv.mkDerivation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name = "hello";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src = pkgs.fetchurl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	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url = "mirror://gnu/hello/hello-2.12.1.tar.gz";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	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hash = "sha256-jZkUKv2SV28wsM18tCqNxoCZmLxdYH2Idh9RLibH2yA=";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stdenv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Build broken into phases for additional customizability, defaults are something like: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configurePhase = "./configure --prefix=$out";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buildPhase = "make";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installPhase = "make install";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Documentation available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https://nixos.org/manual/nixpkgs/unstable/#chap-stdenv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Sources available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https://github.com/NixOS/nixpkgs/tree/master/pkgs/stdenv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Sources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How do Nix builds work?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Nix From the Ground 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Connecting Bash to 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4"/>
              </a:rPr>
              <a:t>Derivations - Nix Reference Manual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5"/>
              </a:rPr>
              <a:t>Nixpkgs 23.05 manual | Nix &amp; NixOS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6"/>
              </a:rPr>
              <a:t>Nix Pills | Nix &amp; NixOS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77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What is nixpkgs? How do I customize derivations?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Why customize a derivation?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Reasons can vary: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Static library build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Changing configuration flags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Additional steps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callPackage vs overrideAttrs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Each has their own merits, and both can be combined: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callPackage allows invoking a parametrized derivation, passing in the parameters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overrideAttrs allows modifying attributes of a derivation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Example: ncurses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Task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: We want to build a static ncurses library for linking in statically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start with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https://github.com/NixOS/nixpkgs/blob/master/pkgs/development/libraries/ncurses/default.nix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 which is exposed via nixpkgs as pkgs.ncurses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Disclaimer/goals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will not learn Nix, the programming language here. I’m leaving it to you to follow the tutorial. A good one is </a:t>
            </a: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A tour of 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will learn what a derivation is and how Nix uses 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will build a third party dependency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will learn about the Bazel interoperability via nixpkgs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ncurses overrideAttrs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2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Copying the source derivation and modifying it would be a non-trivial task, we can instead opt for modifying the attributes: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let pkgs = import &lt;nixpkgs&gt; {};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lib = pkgs.lib;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stdenv = pkgs.stdenv;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ncursesStatic = pkgs.ncurses.overrideAttrs (oldAttrs: rec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	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enableStatic = true;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	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configureFlags = [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	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(lib.withFeature (!enableStatic) "shared")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Explain the syntax a bit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pkgs.ncurses.overrideAttrs (oldAttrs: rec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Nix functions are declared 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let add = a: b: a + b; in add 2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So we’re invoking overrideAttrs, passing a function accepting a parameter we’ll alias as oldAttrs. In essence, a function which takes old attributes and returns a set of attribute modifications.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Ok, so why the rec?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9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Nix allows us to define recursive sets, where one element of the set depends upon another, e.g.: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rec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x = y - 100;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y = 123;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}.x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=&gt;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This allows our attribute modifying function to reference original fields in a lazy self-referencing fashion.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Why the symlinkJoin at the end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in pkgs.symlinkJoin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name = "ncurses";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paths = [ ncursesStatic.out ncursesStatic.dev ];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Normally a derivation can be split into the default out, dev, lib, etc…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This allows us to unify split packages back into one.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Challenge: cross compilation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Using just overrideAttrs, we would need to create separate files and duplicate the code for each architecture we’d like to cross-compile to: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ncurses-x86_64-linux.nix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ncurses-x86_64-darwin.nix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ncurses-ppc64-linux.nix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ncurses-aarch64-linux.nix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Lots of duplicated code, hard to maintain.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Solution: callPackage pattern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can instead opt to parametrize it, and rely on existing nixpkgs composability by using the callPackage pattern.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make the derivation a function returning a parametrized derivation by removing the nixpkgs import and prefixing the file with: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{ pkgs, lib, stdenv, ... }: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let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ncursesStatic = pkgs.ncurses.overrideAttrs (oldAttrs: rec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callPackage continued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This file can no longer be passed to nix-build: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&gt; nix-build common.nix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error: anonymous function at /home/boran/git/nix-workshop/override-ncurses/common.nix:1:1 called without required argument 'pkgs'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exit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callPackage result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However, the file can be “called” from another file, e.g. ncurses-x86_64-linux.nix: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(import &lt;nixpkgs&gt; {}).callPackage ./common.nix {}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Due to the composability, this will inject pkgs, lib and stdenv. Cross-compilation now becomes a case of using the right set, e.g.: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1199"/>
              </a:spcBef>
              <a:buClr>
                <a:srgbClr val="595959"/>
              </a:buClr>
              <a:buFont typeface="Prompt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(import &lt;nixpkgs&gt; {}).pkgsCross.aarch64-multiplatform.callPackage ./common.nix {}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Prompt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(import &lt;nixpkgs&gt; {}).pkgs.pkgsCross.ppc64.callPackage ./common.nix {}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Overlays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Sometimes we need to override a base package vs the end package.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In such a case, we can overlay the configuration when importing nixpkgs: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import &lt;nixpkgs&gt; { overlays = [ overlay1 overlay2 ]; }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Example overlay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final: prev: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  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stdenv = prev.withCFlags [ "-Werror" ] prev.stdenv;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What is Nix? What is a derivation?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Potential of overlays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 can overlay an override for stdenv and get a custom behavior for all the packages we built - be it an additional flag, change of environment etc…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Previously there was overridePackages, but this was limited compared to having a function that can apply changes for the whole 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Sources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Nixpkgs 23.05 manual | Nix &amp; NixOS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https://github.com/Qarik-Group/disruptor/tree/master/projects/bzl4/third_party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3"/>
              </a:rPr>
              <a:t>Overlays - NixOS Wiki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Arial"/>
                <a:ea typeface="Arial"/>
              </a:rPr>
              <a:t>Bazel interop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rules-nixpkgs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At a higher level of abstraction: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Bazel invokes Nix derivations by running nix-build, or nix-instantiate and nix store –realize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The resulting builds are also symlinked into the Bazel hermetic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BUILD file is inserted into the resulting nix output, specifying how to treat the files, e.g. cc_library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Bazel can now reference the resulting Nix built files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Rules-nixpkgs consequences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Bazel doesn’t really build anything, so remote builds will not work out of the 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Nix needs to be installed and supported on the host environment, as Bazel cannot install Nix and rely on 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Nix provided toolchains have additional limitations due to resolution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Bazel clean and sandboxing has no effect on Nix store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Sources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https://github.com/Qarik-Group/disruptor/tree/master/projects/bzl4/third_party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GitHub - tweag/rules_nixpkgs: Rules for importing Nixpkgs packages into Bazel.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 what is Nix?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programming language?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package manager?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collection of packages?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Bazel tool?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Linux distribution?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 what is Nix?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programming language?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package manager?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collection of packages?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Bazel tool?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 Linux distribution?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Automation tool?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Well, technically, it’s a programming language but also all the above as part of its ecosystem.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Programming language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Nix is: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Lazily evaluated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Referentially transparent/pure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Programming language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Nix is: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This is the same family of languages such as Haskell, Lisp, Erlang/Elixir and it means we have to think of data dependencies vs control flows. Things like `</a:t>
            </a: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for (i = 0; i &lt; n; i++)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` </a:t>
            </a:r>
            <a:r>
              <a:rPr b="1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do not exist</a:t>
            </a: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 in this paradigm and are replaced with sequences, scans, maps etc…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Lazily evaluated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Referentially transparent/pure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Programming language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Nix is: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Lazily evaluated (so the code below won’t error out)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nix-repl&gt; let a = builtins.div 4 0; b = 6; in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Prompt"/>
                <a:ea typeface="Prompt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Arial"/>
                <a:ea typeface="Arial"/>
              </a:rPr>
              <a:t>Referentially transparent/pure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LibreOffice/7.5.3.2$Linux_X86_64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2023-06-28T21:13:00Z</dcterms:modified>
  <cp:revision>1</cp:revision>
  <dc:subject/>
  <dc:title/>
</cp:coreProperties>
</file>