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089B1-798F-4E48-93C3-0923FDC76980}" v="34" dt="2023-05-01T14:28:4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657C0-53CA-3F11-C30E-86CE1C25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51016D-6F0A-160D-B43C-6A8A28F7A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5E1C6-8835-12E7-EEDA-300C63A2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5C2BA-6E23-076B-1EF6-07AA9444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3B87D-CA10-444F-6BB0-2B192C6F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3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727B6-5DAC-24F8-1D71-7A1986E7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5DB4EA-59F7-67A9-1EC6-7D2990A4F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CC0BF-A680-AF50-67E9-2A08E80A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71022-6FEA-7CFD-F9EE-FF2AF5E4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15936-00EF-9050-9467-6DDCE6BA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4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B9909A-5F20-CB8A-8D17-D85F265B4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F71A43-002B-E84F-3F8F-37A22A9D9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39D61-A5B6-CFEE-A0FA-D1FA2F30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16D7E-E7B4-C1EF-FB8C-8DDEA19E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31C48-A524-FDF4-83E1-F54D56A5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84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FF354-1F89-3EDE-3E67-F639F39F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A3A92-C8A8-7AF0-5FC4-D07BB3A5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2B844-026D-EC2B-660D-43CFB05D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133DC-2373-E956-5FE5-E5566E5A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A69AB-62ED-F03E-E943-40303481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6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5E37-34C6-9BC5-9305-D76D1594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B4B61-C2B5-DEE0-8512-FDFE4726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6F8FD-0696-E28D-C3E7-8A4C6B32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040FD-6E59-1E6E-DBF1-ED051BA1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E043-413B-DDA4-2F89-44C9ECA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8412D-0D09-BF0A-1407-D8FB4F4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09DE2-250B-49C1-044B-5F74B4260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87E683-C917-B09D-15E2-048A8E00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6429E1-12AD-859B-E842-AB0D13BC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EEA125-42CB-4A2A-441C-C07884B1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B9138E-5D29-ACBA-4B32-64B09A90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13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B9ECF-385A-4626-815E-C429D304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54F302-B39A-814D-BA20-000262A38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AB66A1-5CDA-DE5B-098C-D984C687D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28DF59-CACF-B463-E058-DC2D650F5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A02C00-F19A-4D82-8734-5A235B922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F5B3B9-2510-25AD-92D7-F821C04A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3FA0CB-3D46-E420-3A99-D2673CF7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444C71-9300-AC14-CD0D-38C3ABD7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3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071CC-D8FF-20FD-577C-80F77010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F78AF4-0338-FF7A-07D4-CFD20412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9DF8E-FC9B-5117-C471-367462C7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9B9FA-5510-2496-2128-68D6794A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0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671313-0F31-EB98-D2CE-82226E91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11E9B0-5F56-5576-6D7F-B7CF40F8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F0893F-7838-2CFB-6B80-44BE79D9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7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82428-14D0-CBA9-B1A7-44F643C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36660-EFC1-4716-BF04-9EAB4A3D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463773-3CF0-F796-E010-B005A4C5C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11DD43-7134-950E-8C67-D05925F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D18EFC-E6FD-D1EF-014B-29C43BCB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213FA3-1F1A-9F82-FA3B-6E5B0918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2688D-0563-30D9-23B6-E06DA80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979147-65FB-2343-BB15-4897B12B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3E3F02-7977-60B8-CA28-F6EB417F2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DAB3E-3312-0A7F-92A2-2144FC6C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E2668-F6B0-6E6C-5FD0-8686BCE3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3E33E-F249-E47A-D621-A9E7EF38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2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254C4-9E2C-0928-B750-B765F6AB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B8DD26-3334-58C9-4DC1-E614FDF7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94EB47-5BAB-F699-9710-3D4D87260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F877-6CC1-45AA-AB0A-D86852CA3E6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65201-8DEB-D64A-0B81-B834A14E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49C57-EE21-C895-FB51-D21352873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44DF-54FD-4315-AACA-3D646266CC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2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83F5C-172F-A214-715E-7AA51D90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258" y="238781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fr-FR" sz="5000" dirty="0">
                <a:solidFill>
                  <a:schemeClr val="bg1"/>
                </a:solidFill>
              </a:rPr>
              <a:t>PROJECT LIFAPCD  </a:t>
            </a:r>
            <a:r>
              <a:rPr lang="fr-FR" sz="5000" dirty="0">
                <a:solidFill>
                  <a:srgbClr val="FF0000"/>
                </a:solidFill>
              </a:rPr>
              <a:t>Survivor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B38A30-E2C0-771B-F005-C8F1B1954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257" y="2987674"/>
            <a:ext cx="5085955" cy="3324225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Réalisé par : - KANE Ousmane</a:t>
            </a:r>
          </a:p>
          <a:p>
            <a:pPr algn="l"/>
            <a:r>
              <a:rPr lang="fr-FR" sz="2000" dirty="0">
                <a:solidFill>
                  <a:schemeClr val="bg1"/>
                </a:solidFill>
              </a:rPr>
              <a:t>	       - NEDJAR Amine</a:t>
            </a:r>
          </a:p>
          <a:p>
            <a:pPr algn="l"/>
            <a:r>
              <a:rPr lang="fr-FR" sz="2000" dirty="0">
                <a:solidFill>
                  <a:schemeClr val="bg1"/>
                </a:solidFill>
              </a:rPr>
              <a:t>	       - DIA </a:t>
            </a:r>
            <a:r>
              <a:rPr lang="fr-FR" sz="2000" dirty="0" err="1">
                <a:solidFill>
                  <a:schemeClr val="bg1"/>
                </a:solidFill>
              </a:rPr>
              <a:t>Abdou-Karim</a:t>
            </a:r>
            <a:endParaRPr lang="fr-FR" sz="2000" dirty="0">
              <a:solidFill>
                <a:schemeClr val="bg1"/>
              </a:solidFill>
            </a:endParaRPr>
          </a:p>
          <a:p>
            <a:pPr algn="l"/>
            <a:endParaRPr lang="fr-FR" sz="2000" dirty="0">
              <a:solidFill>
                <a:schemeClr val="bg1"/>
              </a:solidFill>
            </a:endParaRPr>
          </a:p>
          <a:p>
            <a:pPr algn="l"/>
            <a:endParaRPr lang="fr-FR" sz="2000" dirty="0">
              <a:solidFill>
                <a:schemeClr val="bg1"/>
              </a:solidFill>
            </a:endParaRPr>
          </a:p>
          <a:p>
            <a:pPr algn="l"/>
            <a:r>
              <a:rPr lang="fr-FR" sz="2000" dirty="0">
                <a:solidFill>
                  <a:schemeClr val="bg1"/>
                </a:solidFill>
              </a:rPr>
              <a:t>Petit jeu de survie, le but étant de survivre le plus longtemps possible à une horde de monstre	venant de toute les directions !!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15A97E-8BC5-6932-2A63-D55026F4A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/>
          <a:stretch/>
        </p:blipFill>
        <p:spPr>
          <a:xfrm>
            <a:off x="8514750" y="2582912"/>
            <a:ext cx="2481295" cy="34081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EAC518-2D5D-0C5B-94BA-B273F1BDF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645" y="582754"/>
            <a:ext cx="3292728" cy="16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6188E0-DFBE-F65E-D1F9-F17DE07A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2A1FD38-BA8F-B775-1F36-82CDCFBD1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98757"/>
            <a:ext cx="6780700" cy="34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9E6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8C599C-3EA3-6F4F-1086-A27D3521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votre écoute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127CDC-2C87-53E4-251E-A97F8EC36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61964"/>
            <a:ext cx="7347537" cy="43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63038B4-FA5E-2D0C-A1A0-4BF256475B1C}"/>
              </a:ext>
            </a:extLst>
          </p:cNvPr>
          <p:cNvSpPr txBox="1"/>
          <p:nvPr/>
        </p:nvSpPr>
        <p:spPr>
          <a:xfrm>
            <a:off x="758757" y="739302"/>
            <a:ext cx="3599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chemeClr val="bg1">
                    <a:lumMod val="95000"/>
                  </a:schemeClr>
                </a:solidFill>
              </a:rPr>
              <a:t>Diagramme des classes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7092F62-0704-E85F-6776-45088310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6" y="2101175"/>
            <a:ext cx="3891063" cy="3891063"/>
          </a:xfrm>
          <a:prstGeom prst="rect">
            <a:avLst/>
          </a:prstGeom>
        </p:spPr>
      </p:pic>
      <p:pic>
        <p:nvPicPr>
          <p:cNvPr id="3" name="Image 2" descr="Une image contenant diagramme, schématique">
            <a:extLst>
              <a:ext uri="{FF2B5EF4-FFF2-40B4-BE49-F238E27FC236}">
                <a16:creationId xmlns:a16="http://schemas.microsoft.com/office/drawing/2014/main" id="{E7031D74-2411-4FAA-2A81-5E8688716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18" y="403439"/>
            <a:ext cx="5447490" cy="60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4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28666-D422-794A-CB9F-5299B7C9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92"/>
            <a:ext cx="10515600" cy="1110131"/>
          </a:xfrm>
        </p:spPr>
        <p:txBody>
          <a:bodyPr/>
          <a:lstStyle/>
          <a:p>
            <a:pPr algn="ctr"/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Jeu.h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/.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cpp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75838-9003-37ED-B317-D8F19222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1517515"/>
            <a:ext cx="10653409" cy="4659448"/>
          </a:xfrm>
        </p:spPr>
        <p:txBody>
          <a:bodyPr>
            <a:norm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Regroupe tous nos modules et permet des actions entre-elles …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… et les manipules par le biais de plusieurs fonctions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9EDB78-EDF1-E9D7-CFF5-EE7777B7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49" y="2007117"/>
            <a:ext cx="2259574" cy="23031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F32B54-895A-58FA-A089-3CC57939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78" y="2062694"/>
            <a:ext cx="3153049" cy="36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4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D6F5A-2A87-EC3B-0846-5033CE39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278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Module </a:t>
            </a:r>
            <a:r>
              <a:rPr lang="fr-FR" sz="2400" b="1" dirty="0" err="1">
                <a:solidFill>
                  <a:srgbClr val="FF0000"/>
                </a:solidFill>
              </a:rPr>
              <a:t>Jeu.h</a:t>
            </a:r>
            <a:r>
              <a:rPr lang="fr-FR" sz="2400" b="1" dirty="0">
                <a:solidFill>
                  <a:srgbClr val="FF0000"/>
                </a:solidFill>
              </a:rPr>
              <a:t>/.</a:t>
            </a:r>
            <a:r>
              <a:rPr lang="fr-FR" sz="2400" b="1" dirty="0" err="1">
                <a:solidFill>
                  <a:srgbClr val="FF0000"/>
                </a:solidFill>
              </a:rPr>
              <a:t>cpp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C2D62-637A-A6C6-7DA9-F555CF79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1" y="1313742"/>
            <a:ext cx="6759102" cy="4872949"/>
          </a:xfrm>
        </p:spPr>
        <p:txBody>
          <a:bodyPr>
            <a:norm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Diverses </a:t>
            </a:r>
            <a:r>
              <a:rPr lang="fr-FR" sz="1400" b="1" u="sng" dirty="0">
                <a:solidFill>
                  <a:schemeClr val="bg1">
                    <a:lumMod val="95000"/>
                  </a:schemeClr>
                </a:solidFill>
              </a:rPr>
              <a:t>actions automatiques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via la fonction « jeu::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actionAutomatiques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 » contenant :</a:t>
            </a:r>
          </a:p>
          <a:p>
            <a:pPr lvl="1"/>
            <a:r>
              <a:rPr lang="fr-FR" sz="1200" b="1" i="1" u="sng" dirty="0"/>
              <a:t>La génération </a:t>
            </a:r>
            <a:r>
              <a:rPr lang="fr-FR" sz="1200" dirty="0"/>
              <a:t>des Monstres et des Projectiles via : </a:t>
            </a:r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r>
              <a:rPr lang="fr-FR" sz="1200" b="1" i="1" u="sng" dirty="0"/>
              <a:t>La gestion des collisions</a:t>
            </a:r>
            <a:r>
              <a:rPr lang="fr-FR" sz="1200" dirty="0"/>
              <a:t> entre monstre-personnage et projectile-monstre via :</a:t>
            </a:r>
          </a:p>
          <a:p>
            <a:pPr lvl="1"/>
            <a:endParaRPr lang="fr-FR" sz="1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B14E1E-FEDA-AE75-EC88-BD9D3CBB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1" y="1879426"/>
            <a:ext cx="4061474" cy="1254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9A43B3-AE04-63D8-6350-E7EDAB2A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1" y="3750216"/>
            <a:ext cx="4046570" cy="28653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B4B46F8-F16B-8FD4-B7FB-2B2B6274CA98}"/>
              </a:ext>
            </a:extLst>
          </p:cNvPr>
          <p:cNvSpPr txBox="1"/>
          <p:nvPr/>
        </p:nvSpPr>
        <p:spPr>
          <a:xfrm>
            <a:off x="7323733" y="1509564"/>
            <a:ext cx="46137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u="sng" dirty="0"/>
              <a:t> La gestion des déplacements </a:t>
            </a:r>
            <a:r>
              <a:rPr lang="fr-FR" sz="1200" dirty="0"/>
              <a:t>par les monstres et tires des projectiles via :</a:t>
            </a:r>
          </a:p>
          <a:p>
            <a:endParaRPr lang="fr-FR" sz="11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A501BB-BB42-34DB-AC1E-D350895D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96" y="2025315"/>
            <a:ext cx="3862115" cy="21299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0F8444-43C3-4C4A-64E4-04A69C04A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252144"/>
            <a:ext cx="5531368" cy="22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FD4D4-7D0E-568A-6873-55F6FFEC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Module </a:t>
            </a:r>
            <a:r>
              <a:rPr lang="fr-FR" sz="2400" b="1" dirty="0" err="1">
                <a:solidFill>
                  <a:srgbClr val="FF0000"/>
                </a:solidFill>
              </a:rPr>
              <a:t>Jeu.h</a:t>
            </a:r>
            <a:r>
              <a:rPr lang="fr-FR" sz="2400" b="1" dirty="0">
                <a:solidFill>
                  <a:srgbClr val="FF0000"/>
                </a:solidFill>
              </a:rPr>
              <a:t>/.</a:t>
            </a:r>
            <a:r>
              <a:rPr lang="fr-FR" sz="2400" b="1" dirty="0" err="1">
                <a:solidFill>
                  <a:srgbClr val="FF0000"/>
                </a:solidFill>
              </a:rPr>
              <a:t>cpp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85BFD-2443-FC61-FF60-E174E49B46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Les </a:t>
            </a:r>
            <a:r>
              <a:rPr lang="fr-FR" sz="1400" b="1" u="sng" dirty="0">
                <a:solidFill>
                  <a:schemeClr val="bg1">
                    <a:lumMod val="95000"/>
                  </a:schemeClr>
                </a:solidFill>
              </a:rPr>
              <a:t>actions claviers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par la fonction « jeu::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ActionClavier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 » </a:t>
            </a:r>
          </a:p>
          <a:p>
            <a:pPr lvl="1"/>
            <a:r>
              <a:rPr lang="fr-FR" sz="1050" dirty="0"/>
              <a:t>Notamment </a:t>
            </a:r>
            <a:r>
              <a:rPr lang="fr-FR" sz="1050" b="1" u="sng" dirty="0"/>
              <a:t>les déplacements claviers </a:t>
            </a:r>
            <a:r>
              <a:rPr lang="fr-FR" sz="1050" dirty="0"/>
              <a:t>du joueurs </a:t>
            </a:r>
          </a:p>
          <a:p>
            <a:pPr lvl="1"/>
            <a:endParaRPr lang="fr-FR" sz="800" dirty="0"/>
          </a:p>
          <a:p>
            <a:pPr lvl="1"/>
            <a:endParaRPr lang="fr-FR" sz="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84386-ABE3-6B8A-58DF-8E411E1F4B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400" b="1" u="sng" dirty="0">
                <a:solidFill>
                  <a:schemeClr val="bg1">
                    <a:lumMod val="95000"/>
                  </a:schemeClr>
                </a:solidFill>
              </a:rPr>
              <a:t>Test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pour le bon déroulement du jeu :</a:t>
            </a:r>
          </a:p>
          <a:p>
            <a:pPr lvl="1"/>
            <a:r>
              <a:rPr lang="fr-FR" sz="1200" dirty="0"/>
              <a:t>Un </a:t>
            </a:r>
            <a:r>
              <a:rPr lang="fr-FR" sz="1200" b="1" u="sng" dirty="0"/>
              <a:t>test de fin de jeu </a:t>
            </a:r>
            <a:r>
              <a:rPr lang="fr-FR" sz="1200" dirty="0"/>
              <a:t>via : </a:t>
            </a:r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fr-FR" sz="1200" dirty="0"/>
              <a:t>Un test pour limiter les actions en fonction du Terrain via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98A48A-809F-CDE4-DA6E-C436DE4B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04" y="2341496"/>
            <a:ext cx="2911092" cy="37493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B8F2CF9-88F1-C7A2-16B2-79471392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88" y="2326258"/>
            <a:ext cx="2682472" cy="7011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9A4657-430C-CBE7-E219-6B104740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220" y="3527992"/>
            <a:ext cx="4987580" cy="31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7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17FD2-9A0D-607B-8514-6F794699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Module </a:t>
            </a:r>
            <a:r>
              <a:rPr lang="fr-FR" sz="2800" dirty="0" err="1">
                <a:solidFill>
                  <a:srgbClr val="FF0000"/>
                </a:solidFill>
              </a:rPr>
              <a:t>Monstre.h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 err="1">
                <a:solidFill>
                  <a:srgbClr val="FF0000"/>
                </a:solidFill>
              </a:rPr>
              <a:t>cpp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AA70A-91F8-C4BD-5533-26CEAE4CF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Le </a:t>
            </a:r>
            <a:r>
              <a:rPr lang="fr-FR" sz="1400" b="1" u="sng" dirty="0">
                <a:solidFill>
                  <a:schemeClr val="bg1">
                    <a:lumMod val="95000"/>
                  </a:schemeClr>
                </a:solidFill>
              </a:rPr>
              <a:t>déplacement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d’un monstre via :</a:t>
            </a:r>
          </a:p>
          <a:p>
            <a:pPr lvl="1"/>
            <a:r>
              <a:rPr lang="fr-FR" sz="1200" dirty="0"/>
              <a:t>4 fonctions pour chaque directions  : </a:t>
            </a:r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r>
              <a:rPr lang="fr-FR" sz="1200" dirty="0"/>
              <a:t>Une fonction permettant de </a:t>
            </a:r>
            <a:r>
              <a:rPr lang="fr-FR" sz="1200" b="1" i="1" u="sng" dirty="0"/>
              <a:t>suivre</a:t>
            </a:r>
            <a:r>
              <a:rPr lang="fr-FR" sz="1200" dirty="0"/>
              <a:t> le joueur :</a:t>
            </a:r>
          </a:p>
          <a:p>
            <a:pPr lvl="1"/>
            <a:endParaRPr lang="fr-FR" sz="800" dirty="0"/>
          </a:p>
          <a:p>
            <a:pPr lvl="1"/>
            <a:endParaRPr lang="fr-FR" sz="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FEC152-A5FC-BE1D-B498-AF88EDA5E1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400" b="1" u="sng" dirty="0">
                <a:solidFill>
                  <a:schemeClr val="bg1">
                    <a:lumMod val="95000"/>
                  </a:schemeClr>
                </a:solidFill>
              </a:rPr>
              <a:t>L’état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du monstre (si il est en vie ou non) via : </a:t>
            </a:r>
          </a:p>
          <a:p>
            <a:endParaRPr lang="fr-FR" sz="1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F1413A-FD37-9160-9F69-0013EA8C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75" y="2360454"/>
            <a:ext cx="2622771" cy="15913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4E2B2E-0D55-4FE1-F895-DE29A6F83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25" y="4364251"/>
            <a:ext cx="3696672" cy="21286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30C3A9-2264-E026-9ECB-67E015217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553" y="2516164"/>
            <a:ext cx="2455429" cy="143563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DBB240E-7D6D-6692-36E4-158B47626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35" y="4469339"/>
            <a:ext cx="1918447" cy="19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17FD2-9A0D-607B-8514-6F794699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Module </a:t>
            </a:r>
            <a:r>
              <a:rPr lang="fr-FR" sz="2800" dirty="0" err="1">
                <a:solidFill>
                  <a:srgbClr val="FF0000"/>
                </a:solidFill>
              </a:rPr>
              <a:t>Projectile.h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 err="1">
                <a:solidFill>
                  <a:srgbClr val="FF0000"/>
                </a:solidFill>
              </a:rPr>
              <a:t>cpp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AA70A-91F8-C4BD-5533-26CEAE4CF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Le </a:t>
            </a:r>
            <a:r>
              <a:rPr lang="fr-FR" sz="1400" b="1" u="sng" dirty="0">
                <a:solidFill>
                  <a:schemeClr val="bg1">
                    <a:lumMod val="95000"/>
                  </a:schemeClr>
                </a:solidFill>
              </a:rPr>
              <a:t>déplacement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d’un projectile via :</a:t>
            </a:r>
          </a:p>
          <a:p>
            <a:pPr lvl="1"/>
            <a:r>
              <a:rPr lang="fr-FR" sz="1200" dirty="0"/>
              <a:t>4 fonctions pour chaque directions  : </a:t>
            </a:r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/>
            <a:endParaRPr lang="fr-FR" sz="800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fr-FR" sz="1200" dirty="0"/>
              <a:t>Une fonction permettant de cibler une cible :</a:t>
            </a:r>
          </a:p>
          <a:p>
            <a:pPr lvl="1"/>
            <a:endParaRPr lang="fr-FR" sz="800" dirty="0"/>
          </a:p>
          <a:p>
            <a:pPr lvl="1"/>
            <a:endParaRPr lang="fr-FR" sz="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FEC152-A5FC-BE1D-B498-AF88EDA5E1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L’état du projectile (si il est en vie ou non) via : </a:t>
            </a:r>
          </a:p>
          <a:p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C92358-9419-0E08-70D3-8C588628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55" y="2471002"/>
            <a:ext cx="2272219" cy="17071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40A626-D691-B3C2-B549-95322064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99412"/>
            <a:ext cx="4037430" cy="18806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70ADC1-A87D-882E-72BE-54D66C17D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794" y="2325087"/>
            <a:ext cx="2441086" cy="870534"/>
          </a:xfrm>
          <a:prstGeom prst="rect">
            <a:avLst/>
          </a:prstGeom>
        </p:spPr>
      </p:pic>
      <p:pic>
        <p:nvPicPr>
          <p:cNvPr id="9" name="Image 8" descr="Une image contenant cercle&#10;&#10;Description générée automatiquement">
            <a:extLst>
              <a:ext uri="{FF2B5EF4-FFF2-40B4-BE49-F238E27FC236}">
                <a16:creationId xmlns:a16="http://schemas.microsoft.com/office/drawing/2014/main" id="{1A762043-5D6D-A912-75BF-64850362B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85" y="3916005"/>
            <a:ext cx="2441086" cy="244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0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D6F5A-2A87-EC3B-0846-5033CE39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278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Module </a:t>
            </a:r>
            <a:r>
              <a:rPr lang="fr-FR" sz="2400" b="1" dirty="0" err="1">
                <a:solidFill>
                  <a:srgbClr val="FF0000"/>
                </a:solidFill>
              </a:rPr>
              <a:t>winSdl.h</a:t>
            </a:r>
            <a:r>
              <a:rPr lang="fr-FR" sz="2400" b="1" dirty="0">
                <a:solidFill>
                  <a:srgbClr val="FF0000"/>
                </a:solidFill>
              </a:rPr>
              <a:t>/.</a:t>
            </a:r>
            <a:r>
              <a:rPr lang="fr-FR" sz="2400" b="1" dirty="0" err="1">
                <a:solidFill>
                  <a:srgbClr val="FF0000"/>
                </a:solidFill>
              </a:rPr>
              <a:t>cpp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C2D62-637A-A6C6-7DA9-F555CF79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1" y="1313742"/>
            <a:ext cx="6759102" cy="4872949"/>
          </a:xfrm>
        </p:spPr>
        <p:txBody>
          <a:bodyPr>
            <a:norm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Les </a:t>
            </a:r>
            <a:r>
              <a:rPr lang="fr-FR" sz="1400" b="1" u="sng" dirty="0">
                <a:solidFill>
                  <a:schemeClr val="bg1">
                    <a:lumMod val="95000"/>
                  </a:schemeClr>
                </a:solidFill>
              </a:rPr>
              <a:t>affichages de notre Menu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de jeu :  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Avec </a:t>
            </a:r>
            <a:r>
              <a:rPr lang="fr-FR" sz="1400" b="1" u="sng" dirty="0">
                <a:solidFill>
                  <a:schemeClr val="bg1">
                    <a:lumMod val="95000"/>
                  </a:schemeClr>
                </a:solidFill>
              </a:rPr>
              <a:t>la boucle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du Menu : </a:t>
            </a:r>
          </a:p>
          <a:p>
            <a:endParaRPr lang="fr-FR" sz="1400" dirty="0"/>
          </a:p>
          <a:p>
            <a:pPr marL="457200" lvl="1" indent="0">
              <a:buNone/>
            </a:pPr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4B46F8-F16B-8FD4-B7FB-2B2B6274CA98}"/>
              </a:ext>
            </a:extLst>
          </p:cNvPr>
          <p:cNvSpPr txBox="1"/>
          <p:nvPr/>
        </p:nvSpPr>
        <p:spPr>
          <a:xfrm>
            <a:off x="7323734" y="1663983"/>
            <a:ext cx="46137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i="1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Des </a:t>
            </a:r>
            <a:r>
              <a:rPr lang="fr-FR" sz="1400" b="1" u="sng" dirty="0">
                <a:solidFill>
                  <a:schemeClr val="bg1"/>
                </a:solidFill>
              </a:rPr>
              <a:t>affichages complémentaires </a:t>
            </a:r>
            <a:r>
              <a:rPr lang="fr-FR" sz="1400" dirty="0">
                <a:solidFill>
                  <a:schemeClr val="bg1"/>
                </a:solidFill>
              </a:rPr>
              <a:t>pour notre jeu </a:t>
            </a:r>
            <a:r>
              <a:rPr lang="fr-FR" sz="1400" i="1" dirty="0">
                <a:solidFill>
                  <a:schemeClr val="bg1"/>
                </a:solidFill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/>
              <a:t>Tel quel le temps ou encore le nombre de Monstre vivant</a:t>
            </a:r>
          </a:p>
          <a:p>
            <a:endParaRPr lang="fr-FR" sz="11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0563BD-EC16-A76C-941E-0E4C7AFA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0" y="1699110"/>
            <a:ext cx="4611512" cy="1433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71FE5ED-8137-E19A-CD1E-3B52A898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7803"/>
            <a:ext cx="3174563" cy="305425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9609EE-DD72-6F01-97BD-E810E8B6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053" y="2383652"/>
            <a:ext cx="5381657" cy="34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D6F5A-2A87-EC3B-0846-5033CE39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278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Module </a:t>
            </a:r>
            <a:r>
              <a:rPr lang="fr-FR" sz="2400" b="1" dirty="0" err="1">
                <a:solidFill>
                  <a:srgbClr val="FF0000"/>
                </a:solidFill>
              </a:rPr>
              <a:t>winSdl.h</a:t>
            </a:r>
            <a:r>
              <a:rPr lang="fr-FR" sz="2400" b="1" dirty="0">
                <a:solidFill>
                  <a:srgbClr val="FF0000"/>
                </a:solidFill>
              </a:rPr>
              <a:t>/.</a:t>
            </a:r>
            <a:r>
              <a:rPr lang="fr-FR" sz="2400" b="1" dirty="0" err="1">
                <a:solidFill>
                  <a:srgbClr val="FF0000"/>
                </a:solidFill>
              </a:rPr>
              <a:t>cpp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C2D62-637A-A6C6-7DA9-F555CF79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1" y="1313742"/>
            <a:ext cx="6759102" cy="4872949"/>
          </a:xfrm>
        </p:spPr>
        <p:txBody>
          <a:bodyPr>
            <a:normAutofit/>
          </a:bodyPr>
          <a:lstStyle/>
          <a:p>
            <a:r>
              <a:rPr lang="fr-FR" sz="1600" b="1" i="1" u="sng" dirty="0">
                <a:solidFill>
                  <a:schemeClr val="bg1">
                    <a:lumMod val="95000"/>
                  </a:schemeClr>
                </a:solidFill>
              </a:rPr>
              <a:t>Et la grande boucle de Jeu SDL :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fr-FR" sz="1400" dirty="0"/>
          </a:p>
          <a:p>
            <a:pPr marL="457200" lvl="1" indent="0">
              <a:buNone/>
            </a:pPr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  <a:p>
            <a:pPr lvl="1"/>
            <a:endParaRPr lang="fr-FR" sz="1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71B905-923B-ED02-71CF-97D44098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" y="1925593"/>
            <a:ext cx="5757559" cy="43951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B7FC-EEA6-788D-DD05-51BF4F12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34" y="2015635"/>
            <a:ext cx="3998190" cy="43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4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317</Words>
  <Application>Microsoft Office PowerPoint</Application>
  <PresentationFormat>Grand écran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PROJECT LIFAPCD  Survivor</vt:lpstr>
      <vt:lpstr>Présentation PowerPoint</vt:lpstr>
      <vt:lpstr>Module Jeu.h/.cpp</vt:lpstr>
      <vt:lpstr>Module Jeu.h/.cpp</vt:lpstr>
      <vt:lpstr>Module Jeu.h/.cpp</vt:lpstr>
      <vt:lpstr>Module Monstre.h/cpp</vt:lpstr>
      <vt:lpstr>Module Projectile.h/cpp</vt:lpstr>
      <vt:lpstr>Module winSdl.h/.cpp</vt:lpstr>
      <vt:lpstr>Module winSdl.h/.cpp</vt:lpstr>
      <vt:lpstr>Conclusion</vt:lpstr>
      <vt:lpstr>Merci pour votre écoute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karim dia</dc:creator>
  <cp:lastModifiedBy>karim dia</cp:lastModifiedBy>
  <cp:revision>6</cp:revision>
  <dcterms:created xsi:type="dcterms:W3CDTF">2023-04-30T15:57:19Z</dcterms:created>
  <dcterms:modified xsi:type="dcterms:W3CDTF">2023-05-01T15:11:30Z</dcterms:modified>
</cp:coreProperties>
</file>