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9" r:id="rId12"/>
    <p:sldId id="270" r:id="rId13"/>
    <p:sldId id="265" r:id="rId14"/>
    <p:sldId id="271" r:id="rId15"/>
    <p:sldId id="26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A390-53C4-F845-8223-458C22C69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10A580-A8DF-FE4A-B7F5-7A9EBDD1E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EE8B2F-EF64-124D-9E05-1DCCF4E1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1D44D2-00F4-D842-A51C-094D9E85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5800DA-ED9C-3143-B389-2B3DBA38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2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E4AD3-B05C-6B41-8B86-EFF67D91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8D2B40-7020-194C-9D32-1072932E7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7C15FA-7F3E-6A4D-95AC-92CBCD0F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4F74FC-314E-6448-94F3-218DF31C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9DBE13-5423-2847-8590-51732CBF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70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0110A42-57B8-7D49-AE79-AA6E83425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37582-EB76-8F45-82EF-8E1F1961C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118F87-6EA9-8144-80D2-6C626C38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2C5EE2-5DEC-DA4D-A75B-78539446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1DD071-711C-704A-A514-A838F1FD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84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D56D9-0B02-2144-93E6-253AB1FF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5D6A9D-BE63-024D-AC80-2AC97F386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508850-0C3F-2642-9F32-587263FC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3F9416-1A53-8245-8F91-8F798609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1897BB-6806-874C-9853-1BA9204D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71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D54D7-2C6C-2F4A-9B9B-B34D0E18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16E676-CF1D-D54C-A711-F52C6ABB0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08AD43-F494-0D4C-B997-CA7749DE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FBE360-DF48-6843-9A9B-3992F6C5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B86FF9-1A4C-D64D-9888-A46F809C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9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8873E-1C31-C248-9FCD-09071EE2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C78ED7-9A9C-944F-82C4-FA38E1A53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6B8A86-A5DE-AC48-A9D3-C7E322560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F8CCA1-71DF-194A-85A9-DAE4E436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D25016-DFDB-4D46-8825-6F3C4C77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F734D8-319B-814A-942F-6F713D69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83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3B0D8-75A4-FD4C-8A53-CC4A555E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FF27CD-D47B-9544-BA3C-BE1FF3FEA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41FD27-93DA-B64D-A76F-3352FF394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85B55F-C24B-7F46-AABD-58C2C3D11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F2EC5D-5C3B-894A-9254-8D802ACF8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A612B56-F0F6-F242-91CE-357DA473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91BEEA-0279-FB40-B4A4-AA67D7AB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44F924-0F73-534B-A178-5E1E11F3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8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99813-F748-6B47-8544-B5339EB5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6873D2-F3EA-8C4B-BF10-BD27E3F8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DDF0C1-AE9C-AB44-97AB-08FAEDA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329D3D-1DDE-B248-96A7-B3358F66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60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8D27E47-3AC4-FC46-919A-2C7EEB8C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174D48F-1736-6B4C-9982-A262E4C0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337FDA-52EC-4147-A706-441F522A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04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AE264-38D9-1049-96D6-FBFB0D7B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3E3E2-1B69-7346-9074-DD156931D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952375-021C-6E44-BE26-4CB415A6D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6EF6EE-3256-FD48-9104-FB28A790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7C12F5-C5BD-2547-94FD-D755A4B4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AAB669-1D84-6F47-887E-6D9DA34C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02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F6192-CF93-5540-A94B-1B5ABBED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DE3F55-04B8-BF42-8D2B-6C5B891BD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49D623-65C6-394B-A019-C045BADA9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6B24E0-C15B-194D-8508-441F7AD9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40F0-C474-DD47-9AD0-6878EDC91180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408978-92B5-034A-ABFF-154B469F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7CD562-8877-384F-AD7F-FB891258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F44E6-F583-6A43-9EAA-50363C60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25663D-F02A-C841-A09E-BF41D9183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E31A55-82F2-1648-9353-449F80CC5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C40F0-C474-DD47-9AD0-6878EDC91180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2C7C82-091C-DB4F-BAC3-0D17D97ED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60F92E-59A2-4646-A6AE-570B62BBB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3B58-1009-3749-8964-B9CA24FE5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84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D260E-D8B4-C442-A068-10C79E99D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460516"/>
            <a:ext cx="9144000" cy="2387600"/>
          </a:xfrm>
        </p:spPr>
        <p:txBody>
          <a:bodyPr>
            <a:noAutofit/>
          </a:bodyPr>
          <a:lstStyle/>
          <a:p>
            <a:r>
              <a:rPr lang="ru-RU" sz="4000" dirty="0"/>
              <a:t> </a:t>
            </a:r>
            <a:br>
              <a:rPr lang="ru-RU" sz="4000" dirty="0"/>
            </a:br>
            <a:r>
              <a:rPr lang="ru-RU" sz="3600" dirty="0"/>
              <a:t>Проектная работа по теме: </a:t>
            </a:r>
            <a:br>
              <a:rPr lang="ru-RU" sz="3600" dirty="0"/>
            </a:br>
            <a:r>
              <a:rPr lang="ru-RU" sz="3600" b="1" dirty="0"/>
              <a:t>«Использование фракталов для структуризации данных на языке программирования </a:t>
            </a:r>
            <a:r>
              <a:rPr lang="en-US" sz="3600" b="1" dirty="0"/>
              <a:t>Python</a:t>
            </a:r>
            <a:r>
              <a:rPr lang="ru-RU" sz="36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BF210-2FDF-B546-A7FF-5DBD31A3C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4828" y="4315793"/>
            <a:ext cx="4561114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/>
              <a:t>Работу выполнил:</a:t>
            </a:r>
          </a:p>
          <a:p>
            <a:pPr algn="l"/>
            <a:r>
              <a:rPr lang="ru-RU" dirty="0"/>
              <a:t>Блинов Федор, ученик 9-2 класса</a:t>
            </a:r>
          </a:p>
          <a:p>
            <a:pPr algn="l"/>
            <a:r>
              <a:rPr lang="ru-RU" dirty="0"/>
              <a:t>Руководитель:</a:t>
            </a:r>
          </a:p>
          <a:p>
            <a:pPr algn="l"/>
            <a:r>
              <a:rPr lang="ru-RU" dirty="0"/>
              <a:t>Анохина А. В., учитель информатики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23863E2-921B-874A-B18A-8DEEF845D04B}"/>
              </a:ext>
            </a:extLst>
          </p:cNvPr>
          <p:cNvSpPr/>
          <p:nvPr/>
        </p:nvSpPr>
        <p:spPr>
          <a:xfrm>
            <a:off x="533400" y="0"/>
            <a:ext cx="11125199" cy="951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cs typeface="Times New Roman" pitchFamily="18" charset="0"/>
              </a:rPr>
              <a:t>Государственное бюджетное общеобразовательное учреждение гимназия №271 Красносельского района </a:t>
            </a:r>
          </a:p>
          <a:p>
            <a:pPr algn="ctr"/>
            <a:r>
              <a:rPr lang="ru-RU" dirty="0">
                <a:cs typeface="Times New Roman" pitchFamily="18" charset="0"/>
              </a:rPr>
              <a:t>Санкт-Петербурга имени П. И. Федулова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3863E2-921B-874A-B18A-8DEEF845D04B}"/>
              </a:ext>
            </a:extLst>
          </p:cNvPr>
          <p:cNvSpPr/>
          <p:nvPr/>
        </p:nvSpPr>
        <p:spPr>
          <a:xfrm>
            <a:off x="2351315" y="5971555"/>
            <a:ext cx="6096000" cy="6745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cs typeface="Times New Roman" pitchFamily="18" charset="0"/>
              </a:rPr>
              <a:t>Санкт-Петербург, 2022</a:t>
            </a:r>
          </a:p>
        </p:txBody>
      </p:sp>
    </p:spTree>
    <p:extLst>
      <p:ext uri="{BB962C8B-B14F-4D97-AF65-F5344CB8AC3E}">
        <p14:creationId xmlns:p14="http://schemas.microsoft.com/office/powerpoint/2010/main" val="82552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2810B-A147-D546-8B99-CB6EF284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586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Эффективность и сравнение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F1CCF91-8D93-1F43-83A5-C2CF6B56B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917" y="1147864"/>
            <a:ext cx="10484165" cy="542793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17D1F0-63CF-0D49-96EE-B2479ED200DB}"/>
              </a:ext>
            </a:extLst>
          </p:cNvPr>
          <p:cNvSpPr txBox="1"/>
          <p:nvPr/>
        </p:nvSpPr>
        <p:spPr>
          <a:xfrm>
            <a:off x="389106" y="611701"/>
            <a:ext cx="1945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Диапазон =</a:t>
            </a:r>
          </a:p>
          <a:p>
            <a:r>
              <a:rPr lang="ru-RU" dirty="0"/>
              <a:t>0</a:t>
            </a:r>
            <a:r>
              <a:rPr lang="en-US" dirty="0"/>
              <a:t>;10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7BE22-0EDE-044A-8F0F-80E10FBC1981}"/>
              </a:ext>
            </a:extLst>
          </p:cNvPr>
          <p:cNvSpPr txBox="1"/>
          <p:nvPr/>
        </p:nvSpPr>
        <p:spPr>
          <a:xfrm>
            <a:off x="9857362" y="611701"/>
            <a:ext cx="1945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Длина массива = 100</a:t>
            </a:r>
          </a:p>
        </p:txBody>
      </p:sp>
    </p:spTree>
    <p:extLst>
      <p:ext uri="{BB962C8B-B14F-4D97-AF65-F5344CB8AC3E}">
        <p14:creationId xmlns:p14="http://schemas.microsoft.com/office/powerpoint/2010/main" val="400879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5CA86D08-D56A-5948-A6FA-17E2C117A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86776"/>
            <a:ext cx="10521742" cy="5447388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CEC6970-A5D8-014B-8CCD-A94B526ABAD5}"/>
              </a:ext>
            </a:extLst>
          </p:cNvPr>
          <p:cNvSpPr txBox="1">
            <a:spLocks/>
          </p:cNvSpPr>
          <p:nvPr/>
        </p:nvSpPr>
        <p:spPr>
          <a:xfrm>
            <a:off x="838200" y="1245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Эффективность и сравнение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39A26-C39D-8746-8222-93033E03074C}"/>
              </a:ext>
            </a:extLst>
          </p:cNvPr>
          <p:cNvSpPr txBox="1"/>
          <p:nvPr/>
        </p:nvSpPr>
        <p:spPr>
          <a:xfrm>
            <a:off x="389106" y="611701"/>
            <a:ext cx="1945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Диапазон =</a:t>
            </a:r>
          </a:p>
          <a:p>
            <a:r>
              <a:rPr lang="ru-RU" dirty="0"/>
              <a:t>0</a:t>
            </a:r>
            <a:r>
              <a:rPr lang="en-US" dirty="0"/>
              <a:t>;10</a:t>
            </a:r>
            <a:r>
              <a:rPr lang="ru-RU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DBFC69-5AB1-0848-9E7B-33AB853DE43C}"/>
              </a:ext>
            </a:extLst>
          </p:cNvPr>
          <p:cNvSpPr txBox="1"/>
          <p:nvPr/>
        </p:nvSpPr>
        <p:spPr>
          <a:xfrm>
            <a:off x="9857362" y="611701"/>
            <a:ext cx="1945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Длина массива = 100</a:t>
            </a:r>
          </a:p>
        </p:txBody>
      </p:sp>
    </p:spTree>
    <p:extLst>
      <p:ext uri="{BB962C8B-B14F-4D97-AF65-F5344CB8AC3E}">
        <p14:creationId xmlns:p14="http://schemas.microsoft.com/office/powerpoint/2010/main" val="168994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CEC6970-A5D8-014B-8CCD-A94B526ABAD5}"/>
              </a:ext>
            </a:extLst>
          </p:cNvPr>
          <p:cNvSpPr txBox="1">
            <a:spLocks/>
          </p:cNvSpPr>
          <p:nvPr/>
        </p:nvSpPr>
        <p:spPr>
          <a:xfrm>
            <a:off x="838199" y="1627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Эффективность и сравнение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895DFF3-34ED-3A41-8C22-F50A13DB7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470" y="1060315"/>
            <a:ext cx="11053059" cy="572246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62AF16-F092-9E48-9DB5-454D8C0B3143}"/>
              </a:ext>
            </a:extLst>
          </p:cNvPr>
          <p:cNvSpPr txBox="1"/>
          <p:nvPr/>
        </p:nvSpPr>
        <p:spPr>
          <a:xfrm>
            <a:off x="389106" y="611701"/>
            <a:ext cx="1945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Диапазон =</a:t>
            </a:r>
          </a:p>
          <a:p>
            <a:r>
              <a:rPr lang="ru-RU" dirty="0"/>
              <a:t>0</a:t>
            </a:r>
            <a:r>
              <a:rPr lang="en-US" dirty="0"/>
              <a:t>;</a:t>
            </a:r>
            <a:r>
              <a:rPr lang="ru-RU" dirty="0"/>
              <a:t>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1E726-A25A-2D46-AD73-FD1DAD3B5EF5}"/>
              </a:ext>
            </a:extLst>
          </p:cNvPr>
          <p:cNvSpPr txBox="1"/>
          <p:nvPr/>
        </p:nvSpPr>
        <p:spPr>
          <a:xfrm>
            <a:off x="9857362" y="611701"/>
            <a:ext cx="1945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Длина массива = 10000</a:t>
            </a:r>
          </a:p>
        </p:txBody>
      </p:sp>
    </p:spTree>
    <p:extLst>
      <p:ext uri="{BB962C8B-B14F-4D97-AF65-F5344CB8AC3E}">
        <p14:creationId xmlns:p14="http://schemas.microsoft.com/office/powerpoint/2010/main" val="387626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F07DC-AF25-BC49-AE09-C5B3B152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Плюсы и минусы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EA5B99-ADF4-E648-8BFA-EF2DC45E2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Основные преимущества алгоритма:</a:t>
            </a:r>
          </a:p>
          <a:p>
            <a:r>
              <a:rPr lang="ru-RU" dirty="0"/>
              <a:t>Универсальность</a:t>
            </a:r>
          </a:p>
          <a:p>
            <a:r>
              <a:rPr lang="ru-RU" dirty="0"/>
              <a:t>Высокая эффективность при использовании с массивами с малым кол-вом уникальных ключей</a:t>
            </a:r>
          </a:p>
          <a:p>
            <a:r>
              <a:rPr lang="ru-RU" dirty="0"/>
              <a:t>Относительная простота реализации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3B48542-B923-2B4B-B9D6-3ECFB816F28E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Основные недостатки алгоритма:</a:t>
            </a:r>
          </a:p>
          <a:p>
            <a:r>
              <a:rPr lang="ru-RU" dirty="0"/>
              <a:t>Не имеет смысла при использовании с массивами с уникальными ключами</a:t>
            </a:r>
          </a:p>
          <a:p>
            <a:r>
              <a:rPr lang="ru-RU" dirty="0"/>
              <a:t>Сравнительно низкая эффективность базовой версии алгоритма, без доработок</a:t>
            </a:r>
          </a:p>
          <a:p>
            <a:r>
              <a:rPr lang="ru-RU" dirty="0"/>
              <a:t>Затраты памяти больше, чем у других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1616175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BAFB0-D306-F34C-9709-D94F5AE0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9E3E83-3C8B-C447-9688-86D55888E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В результате исследований и разработки, главная цель проекта была достигнута: мне удалось создать алгоритм сортировки на основе фрактальной философии, сравнимый по эффективности с общепризнанными работами.</a:t>
            </a:r>
          </a:p>
        </p:txBody>
      </p:sp>
    </p:spTree>
    <p:extLst>
      <p:ext uri="{BB962C8B-B14F-4D97-AF65-F5344CB8AC3E}">
        <p14:creationId xmlns:p14="http://schemas.microsoft.com/office/powerpoint/2010/main" val="1245582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DAED4-ABF1-A94C-83D1-47451BB8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0505"/>
            <a:ext cx="10515600" cy="2476990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Ссылка на </a:t>
            </a:r>
            <a:r>
              <a:rPr lang="ru-RU" b="1" dirty="0" err="1"/>
              <a:t>гитхаб</a:t>
            </a:r>
            <a:r>
              <a:rPr lang="ru-RU" b="1" dirty="0"/>
              <a:t> проекта - </a:t>
            </a:r>
            <a:r>
              <a:rPr lang="en-US" b="1" dirty="0"/>
              <a:t>https://</a:t>
            </a:r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/>
              <a:t>Qarkarich</a:t>
            </a:r>
            <a:r>
              <a:rPr lang="en-US" b="1" dirty="0"/>
              <a:t>/</a:t>
            </a:r>
            <a:r>
              <a:rPr lang="en-US" b="1" dirty="0" err="1"/>
              <a:t>fractal_sort</a:t>
            </a:r>
            <a:br>
              <a:rPr lang="en-US" b="1" dirty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9109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FBD54-C785-D74F-AD07-E98BE385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AFA0D0-DBD2-D646-827E-56C8727D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Многие считают, что сортировка – задача исключительно академическая, никаким образом не связанная с реальностью. Однако данный ход мысли некорректен, ведь данные процессы происходят каждый день перед нашими глазами: сортировка товаров по цене в интернет-магазине, сортировка пользователей по определенным характеристикам, сортировка статей по заголовкам. </a:t>
            </a:r>
          </a:p>
          <a:p>
            <a:pPr marL="0" indent="0" algn="ctr">
              <a:buNone/>
            </a:pPr>
            <a:r>
              <a:rPr lang="ru-RU" dirty="0"/>
              <a:t>Алгоритмы сортировки везде.</a:t>
            </a:r>
          </a:p>
        </p:txBody>
      </p:sp>
    </p:spTree>
    <p:extLst>
      <p:ext uri="{BB962C8B-B14F-4D97-AF65-F5344CB8AC3E}">
        <p14:creationId xmlns:p14="http://schemas.microsoft.com/office/powerpoint/2010/main" val="341600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E1DAA-F7F3-FA43-9C1F-40A62BCF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F38D43-8F0F-5548-BBC8-6E2CB3BF0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Реализовать алгоритм сортировки данных, в основе которого лежит теория о </a:t>
            </a:r>
            <a:r>
              <a:rPr lang="ru-RU" dirty="0" err="1"/>
              <a:t>самоподобных</a:t>
            </a:r>
            <a:r>
              <a:rPr lang="ru-RU" dirty="0"/>
              <a:t> объектах и фракталах и выяснить возможную эффективность и сферы применения данного алгоритма.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13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F2A7B-9122-DC42-AE41-47A76963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EE4321-990F-764B-8186-FEC11CBF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Создать алгоритм</a:t>
            </a:r>
          </a:p>
          <a:p>
            <a:pPr lvl="0"/>
            <a:r>
              <a:rPr lang="ru-RU" dirty="0"/>
              <a:t>Оптимизировать данный алгоритм, используя возможности языка программирования </a:t>
            </a:r>
            <a:r>
              <a:rPr lang="en-US" dirty="0"/>
              <a:t>Python</a:t>
            </a:r>
            <a:endParaRPr lang="ru-RU" dirty="0"/>
          </a:p>
          <a:p>
            <a:pPr lvl="0"/>
            <a:r>
              <a:rPr lang="ru-RU" dirty="0"/>
              <a:t>Сравнить эффективность алгоритма с классическими программами сортировки: примитивной пузырьковой сортировкой, сортировкой вставками.</a:t>
            </a:r>
          </a:p>
          <a:p>
            <a:pPr lvl="0"/>
            <a:r>
              <a:rPr lang="ru-RU" dirty="0"/>
              <a:t>Сделать выводы</a:t>
            </a:r>
          </a:p>
        </p:txBody>
      </p:sp>
    </p:spTree>
    <p:extLst>
      <p:ext uri="{BB962C8B-B14F-4D97-AF65-F5344CB8AC3E}">
        <p14:creationId xmlns:p14="http://schemas.microsoft.com/office/powerpoint/2010/main" val="69737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37BD8-3749-8B43-A989-70B293F9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Планируемый 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4F4C9A-FA13-9946-8659-609EFF2D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Итоговый проект должен предоставлять исчерпывающую информацию об эффективности фрактальной сортировки и, соответственно, сам алгоритм.</a:t>
            </a:r>
          </a:p>
        </p:txBody>
      </p:sp>
    </p:spTree>
    <p:extLst>
      <p:ext uri="{BB962C8B-B14F-4D97-AF65-F5344CB8AC3E}">
        <p14:creationId xmlns:p14="http://schemas.microsoft.com/office/powerpoint/2010/main" val="34021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3FF19-22B6-6348-8186-69037459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92EF4-8550-0F43-99E4-EA5457FE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Была произведена работа по изучению возможностей использования философии </a:t>
            </a:r>
            <a:r>
              <a:rPr lang="ru-RU" dirty="0" err="1"/>
              <a:t>самоподобия</a:t>
            </a:r>
            <a:r>
              <a:rPr lang="ru-RU" dirty="0"/>
              <a:t> в сортировке, родилась первая идея</a:t>
            </a:r>
          </a:p>
          <a:p>
            <a:r>
              <a:rPr lang="ru-RU" dirty="0"/>
              <a:t>Написан базовый и оптимизированный алгоритмы</a:t>
            </a:r>
          </a:p>
          <a:p>
            <a:r>
              <a:rPr lang="ru-RU" dirty="0"/>
              <a:t>Произведена работа по визуализации результатов при помощи библиотеки </a:t>
            </a:r>
            <a:r>
              <a:rPr lang="en-US" dirty="0"/>
              <a:t>Matplotlib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505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FD9D88-E0BC-AC4B-877E-8F447D96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7879BB-A7B5-C84E-B92D-9E95F3608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создании проекта использовались следующие технологии:</a:t>
            </a:r>
          </a:p>
          <a:p>
            <a:r>
              <a:rPr lang="ru-RU" dirty="0"/>
              <a:t>ЯП </a:t>
            </a:r>
            <a:r>
              <a:rPr lang="en-US" dirty="0"/>
              <a:t>Python</a:t>
            </a:r>
          </a:p>
          <a:p>
            <a:r>
              <a:rPr lang="ru-RU" dirty="0"/>
              <a:t>Библиотеки языка, в их число входят: </a:t>
            </a:r>
            <a:r>
              <a:rPr lang="en-US" dirty="0" err="1"/>
              <a:t>timeit</a:t>
            </a:r>
            <a:r>
              <a:rPr lang="en-US" dirty="0"/>
              <a:t>, matplotlib, </a:t>
            </a:r>
            <a:r>
              <a:rPr lang="en-US" dirty="0" err="1"/>
              <a:t>numpy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118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CE32D-D1A8-664A-BCB2-47B83874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Что такое фракталы?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CAE2EAE-3470-B644-900A-F8D50AD9D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779" y="2023002"/>
            <a:ext cx="4432008" cy="332400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30234B-EBE5-A945-A0C5-10C46F4E6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727" y="2383277"/>
            <a:ext cx="5243073" cy="26034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D5C0B2-97CE-534B-98DD-D0B630399FA4}"/>
              </a:ext>
            </a:extLst>
          </p:cNvPr>
          <p:cNvSpPr txBox="1"/>
          <p:nvPr/>
        </p:nvSpPr>
        <p:spPr>
          <a:xfrm>
            <a:off x="1849621" y="5347008"/>
            <a:ext cx="2702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/>
              <a:t>Множество Мандельброта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9636F9-2651-9947-8376-F0A98ED1A642}"/>
              </a:ext>
            </a:extLst>
          </p:cNvPr>
          <p:cNvSpPr txBox="1"/>
          <p:nvPr/>
        </p:nvSpPr>
        <p:spPr>
          <a:xfrm>
            <a:off x="7380801" y="5340769"/>
            <a:ext cx="2702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/>
              <a:t>Кривая Коха</a:t>
            </a:r>
          </a:p>
        </p:txBody>
      </p:sp>
    </p:spTree>
    <p:extLst>
      <p:ext uri="{BB962C8B-B14F-4D97-AF65-F5344CB8AC3E}">
        <p14:creationId xmlns:p14="http://schemas.microsoft.com/office/powerpoint/2010/main" val="84167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B45A6-B05E-4140-9DE0-6D5E7EEE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Основной концепт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CB97AA-A7B7-CA4D-8897-B1F6C7FF5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Программа проходится по некоторому массиву и распределяет данные по группам </a:t>
            </a:r>
            <a:r>
              <a:rPr lang="en-US" dirty="0"/>
              <a:t>c </a:t>
            </a:r>
            <a:r>
              <a:rPr lang="ru-RU" dirty="0"/>
              <a:t>ключом для сортировки.</a:t>
            </a:r>
          </a:p>
          <a:p>
            <a:pPr marL="0" indent="0">
              <a:buNone/>
            </a:pPr>
            <a:r>
              <a:rPr lang="ru-RU" dirty="0"/>
              <a:t>Так, массив [10, 12, 10, 1, 5] изначально будет представлен в виде множества [(10, 10), (12), (1), (5)], которое позже будет отсортировано произвольным способом по первому ключу каждого кортежа [(1), (5), (10, 10), (12)]. После все кортежи могут быть раскрыты и исходный массив данных приобретает вид </a:t>
            </a:r>
          </a:p>
          <a:p>
            <a:pPr marL="0" indent="0">
              <a:buNone/>
            </a:pPr>
            <a:r>
              <a:rPr lang="ru-RU" dirty="0"/>
              <a:t>[1, 5, 10, 10, 12]</a:t>
            </a:r>
          </a:p>
          <a:p>
            <a:pPr marL="0" indent="0">
              <a:buNone/>
            </a:pPr>
            <a:r>
              <a:rPr lang="ru-RU" dirty="0"/>
              <a:t>Таким образом теряется необходимость сортировки каждого отдельного элемента, сортируются лишь ключи (типы) элементов.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63306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503</Words>
  <Application>Microsoft Macintosh PowerPoint</Application>
  <PresentationFormat>Широкоэкранный</PresentationFormat>
  <Paragraphs>62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  Проектная работа по теме:  «Использование фракталов для структуризации данных на языке программирования Python»</vt:lpstr>
      <vt:lpstr>Актуальность</vt:lpstr>
      <vt:lpstr>Цель</vt:lpstr>
      <vt:lpstr>Задачи</vt:lpstr>
      <vt:lpstr>Планируемый результат</vt:lpstr>
      <vt:lpstr>Ход работы</vt:lpstr>
      <vt:lpstr>Технологии</vt:lpstr>
      <vt:lpstr>Что такое фракталы?</vt:lpstr>
      <vt:lpstr>Основной концепт</vt:lpstr>
      <vt:lpstr>Эффективность и сравнение</vt:lpstr>
      <vt:lpstr>Презентация PowerPoint</vt:lpstr>
      <vt:lpstr>Презентация PowerPoint</vt:lpstr>
      <vt:lpstr>Плюсы и минусы</vt:lpstr>
      <vt:lpstr>Выводы</vt:lpstr>
      <vt:lpstr>Ссылка на гитхаб проекта - https://github.com/Qarkarich/fractal_sort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Проектная работа по теме  “Использование фракталов для структуризации данных на языке программирования Python </dc:title>
  <dc:creator>Microsoft Office User</dc:creator>
  <cp:lastModifiedBy>Microsoft Office User</cp:lastModifiedBy>
  <cp:revision>11</cp:revision>
  <dcterms:created xsi:type="dcterms:W3CDTF">2022-04-05T20:36:41Z</dcterms:created>
  <dcterms:modified xsi:type="dcterms:W3CDTF">2022-04-07T17:39:57Z</dcterms:modified>
</cp:coreProperties>
</file>