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CC8424-5CA7-EA48-A266-5ECFD0935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686DA6-A794-1847-9705-758661504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5F4FC2-5A74-9843-BBE3-67EDAA12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ED07-DCD5-1F4F-AF4E-ABED5612412A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21C866-A70B-FB45-B63F-56B1C28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02F083-2057-8B4F-9663-5C215627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F2A8-B938-0C43-BC8D-2590CBE59E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10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7D9B73-8E67-E14B-9657-0D1BFAF21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E376295-E493-2C42-A878-EC19791C0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4A8737-1B28-AC4D-A178-8AAF360E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ED07-DCD5-1F4F-AF4E-ABED5612412A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C7ED25-0BA7-1B4E-803E-2BC954800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CDBE18-B36E-2F44-A32B-AE717A4C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F2A8-B938-0C43-BC8D-2590CBE59E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82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CF11ABC-8863-6943-890F-AC7C322E2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199252-D54F-0749-89BD-F3B99C05A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FE0A84-F838-5242-8EA6-78B1B6B81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ED07-DCD5-1F4F-AF4E-ABED5612412A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DE826E-C525-584A-AA34-4605BCA3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87B9FA-0603-D342-9DCA-E4068227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F2A8-B938-0C43-BC8D-2590CBE59E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92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2FC3C-EE7F-1640-8AF9-06F8F534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0BCB85-CA24-F843-B745-EB8CFD9E8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EBF646-3B4D-F740-AF89-1AF250928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ED07-DCD5-1F4F-AF4E-ABED5612412A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4F6FEB-A515-1E41-976A-AAC136D4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759A29-9785-B048-BF46-A8D8E973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F2A8-B938-0C43-BC8D-2590CBE59E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62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3C5B5-54BD-5443-ABFF-82828A9F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B1D389-0043-774B-ABDA-D3B674609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ECBDF2-EFE7-FA49-BE21-A9070BEC4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ED07-DCD5-1F4F-AF4E-ABED5612412A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11D0CB-D6F8-EB4E-96C8-8DB473564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F54216-063F-DD4F-B545-38737ACD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F2A8-B938-0C43-BC8D-2590CBE59E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71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64B7AD-A001-2D4C-9BD4-E0049021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6487A2-0F8A-3E4A-A190-798CD3B50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991E79-1ACE-4444-9FBB-5FCCDFFA6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C94053-95EC-1B4B-85F8-7B4A465B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ED07-DCD5-1F4F-AF4E-ABED5612412A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2BF795-7E71-9D48-A9E4-D4AC2F1E7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9E9F16-CBBB-8446-A06F-7175EFC4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F2A8-B938-0C43-BC8D-2590CBE59E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94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7BAC8D-FBAF-DE4C-9D7D-0CC2836A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109EC0-F8D3-D840-9A2E-499D5301E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2C0427-BCF7-2949-AF05-7E83537B9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927D687-30A6-CE48-83C8-5C223CA3B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AF26400-E8B6-264E-BE4A-8FA0358A3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CD47C34-54B0-9E49-AB72-6CBB3319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ED07-DCD5-1F4F-AF4E-ABED5612412A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580310C-5190-4B48-89D0-8A177190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E9B705-F32C-574A-B51E-4BF2ABEE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F2A8-B938-0C43-BC8D-2590CBE59E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2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59E133-26C0-5D43-8E43-BB58719F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7191023-D479-D94D-A3FA-A5684F21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ED07-DCD5-1F4F-AF4E-ABED5612412A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BE48548-9D3A-C244-B010-D4AA1A6D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9EA40C-24F0-8A47-8395-7299817C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F2A8-B938-0C43-BC8D-2590CBE59E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18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EDF50B-CD1A-144A-ABF5-6E59E3FD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ED07-DCD5-1F4F-AF4E-ABED5612412A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10E8492-371E-1E4A-A24C-874CD9E05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A2E482-DD0D-0C4A-9228-8D9B19D4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F2A8-B938-0C43-BC8D-2590CBE59E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31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D5F59-FA9D-E645-91A1-63D299E41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E6A828-F1EF-B046-B894-B63A45584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135AC8-24A9-1C4E-BFFE-68651FB5F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F24A5C-3164-3D4C-9B0F-230CB604A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ED07-DCD5-1F4F-AF4E-ABED5612412A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FCA9A3-5798-E44B-AB6C-DF8FAEBD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9C975B-10E6-E943-9272-66EEC253E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F2A8-B938-0C43-BC8D-2590CBE59E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34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748624-86D0-DC40-AEE7-EEA322E5B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278DF7-032F-7344-9BB4-EE9D6567D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FA43F9-2C80-534B-83A4-B37ECCBED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7E3F7B-6A82-2948-A7C0-66951AC9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ED07-DCD5-1F4F-AF4E-ABED5612412A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530158-C343-434D-BAB4-B7CB96C2C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D816F0-C1EF-6B48-82D4-4C5078F9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F2A8-B938-0C43-BC8D-2590CBE59E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7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4F56C1-E987-7D46-93C9-C76CD7010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19DE8C-1F7A-FD45-BECD-EEF6C85BE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5793CC-3CD1-0B4E-A0FB-895B92EC79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DED07-DCD5-1F4F-AF4E-ABED5612412A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57E905-C2C9-A645-9759-3F9213A30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159564-C38C-7D44-A84F-606A112EA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1F2A8-B938-0C43-BC8D-2590CBE59E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98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D92F24-46CC-2840-B3AD-B952DE478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NFC</a:t>
            </a:r>
            <a:r>
              <a:rPr lang="ru-RU" dirty="0"/>
              <a:t>-визиток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25673E-5B37-1048-9342-1FA37DA9D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ru-RU" dirty="0"/>
              <a:t>Блинов Федор, Булычев Платон</a:t>
            </a:r>
          </a:p>
        </p:txBody>
      </p:sp>
    </p:spTree>
    <p:extLst>
      <p:ext uri="{BB962C8B-B14F-4D97-AF65-F5344CB8AC3E}">
        <p14:creationId xmlns:p14="http://schemas.microsoft.com/office/powerpoint/2010/main" val="223576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5C795-1188-EA47-A016-97DBDDB6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концепция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27A1A5-C39F-E243-A620-C38E50587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Существует некоторое количество пользователей. У каждого пользователя имеется некоторое количество визиток, которые добавляются администратором через </a:t>
            </a:r>
            <a:r>
              <a:rPr lang="en-US" dirty="0"/>
              <a:t>API.</a:t>
            </a:r>
            <a:r>
              <a:rPr lang="ru-RU" dirty="0"/>
              <a:t> Каждую визитку можно привязать к физической </a:t>
            </a:r>
            <a:r>
              <a:rPr lang="en-US" dirty="0"/>
              <a:t>NFC-</a:t>
            </a:r>
            <a:r>
              <a:rPr lang="ru-RU" dirty="0"/>
              <a:t>метке, чтобы при сканировании метки отображалась ее цифровая версия.</a:t>
            </a:r>
          </a:p>
        </p:txBody>
      </p:sp>
    </p:spTree>
    <p:extLst>
      <p:ext uri="{BB962C8B-B14F-4D97-AF65-F5344CB8AC3E}">
        <p14:creationId xmlns:p14="http://schemas.microsoft.com/office/powerpoint/2010/main" val="296402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687F7-D8EC-0D46-A5CC-E4473540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716D8-6ED6-0A44-A31C-1C4013D12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104"/>
            <a:ext cx="10515600" cy="493477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”/” </a:t>
            </a:r>
            <a:r>
              <a:rPr lang="ru-RU" dirty="0"/>
              <a:t>– страница индекс, на ней представлены все визитки, которыми владеет пользователь на данный момент. Если пользователь не авторизован, то предлагает ему войти в систему.</a:t>
            </a:r>
          </a:p>
          <a:p>
            <a:r>
              <a:rPr lang="en-US" dirty="0"/>
              <a:t>“/card/1/view” – </a:t>
            </a:r>
            <a:r>
              <a:rPr lang="ru-RU" dirty="0"/>
              <a:t>возвращает шаблон для редактирования визитки</a:t>
            </a:r>
          </a:p>
          <a:p>
            <a:r>
              <a:rPr lang="en-US" dirty="0"/>
              <a:t>“/card/1/” – </a:t>
            </a:r>
            <a:r>
              <a:rPr lang="ru-RU" dirty="0"/>
              <a:t>возвращает шаблон для просмотра визитки</a:t>
            </a:r>
          </a:p>
          <a:p>
            <a:r>
              <a:rPr lang="en-US" dirty="0"/>
              <a:t>“/card/1/</a:t>
            </a:r>
            <a:r>
              <a:rPr lang="en-US" dirty="0" err="1"/>
              <a:t>redirected_view</a:t>
            </a:r>
            <a:r>
              <a:rPr lang="en-US" dirty="0"/>
              <a:t> ” –</a:t>
            </a:r>
            <a:r>
              <a:rPr lang="ru-RU" dirty="0"/>
              <a:t> возвращает шаблон для просмотра визитки после </a:t>
            </a:r>
            <a:r>
              <a:rPr lang="ru-RU" dirty="0" err="1"/>
              <a:t>редиректа</a:t>
            </a:r>
            <a:r>
              <a:rPr lang="ru-RU" dirty="0"/>
              <a:t> с физической метки (этот </a:t>
            </a:r>
            <a:r>
              <a:rPr lang="en-US" dirty="0"/>
              <a:t>URL </a:t>
            </a:r>
            <a:r>
              <a:rPr lang="ru-RU" dirty="0"/>
              <a:t>забивается в карточку)</a:t>
            </a:r>
          </a:p>
          <a:p>
            <a:r>
              <a:rPr lang="en-US" dirty="0"/>
              <a:t>“profile” –</a:t>
            </a:r>
            <a:r>
              <a:rPr lang="ru-RU" dirty="0"/>
              <a:t> просмотр профиля</a:t>
            </a:r>
          </a:p>
          <a:p>
            <a:r>
              <a:rPr lang="en-US" dirty="0"/>
              <a:t>“profile/edit” – </a:t>
            </a:r>
            <a:r>
              <a:rPr lang="ru-RU" dirty="0"/>
              <a:t>изменение профиля</a:t>
            </a:r>
          </a:p>
          <a:p>
            <a:r>
              <a:rPr lang="en-US" dirty="0"/>
              <a:t>“logout” – </a:t>
            </a:r>
            <a:r>
              <a:rPr lang="ru-RU" dirty="0"/>
              <a:t>выход из аккаунта</a:t>
            </a:r>
          </a:p>
          <a:p>
            <a:r>
              <a:rPr lang="en-US" dirty="0"/>
              <a:t>“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add_card</a:t>
            </a:r>
            <a:r>
              <a:rPr lang="en-US" dirty="0"/>
              <a:t>” – </a:t>
            </a:r>
            <a:r>
              <a:rPr lang="ru-RU" dirty="0"/>
              <a:t>маршрут обрабатывает запрос на добавление новой карточки</a:t>
            </a:r>
          </a:p>
        </p:txBody>
      </p:sp>
    </p:spTree>
    <p:extLst>
      <p:ext uri="{BB962C8B-B14F-4D97-AF65-F5344CB8AC3E}">
        <p14:creationId xmlns:p14="http://schemas.microsoft.com/office/powerpoint/2010/main" val="1991316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BCB457-E9DC-3C48-8903-BAF71B02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  <a:r>
              <a:rPr lang="en-US" dirty="0"/>
              <a:t> </a:t>
            </a:r>
            <a:r>
              <a:rPr lang="ru-RU" dirty="0"/>
              <a:t>и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C7E6AF-0950-DB40-A911-7D8A425FB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</a:t>
            </a:r>
          </a:p>
          <a:p>
            <a:r>
              <a:rPr lang="en-US" dirty="0"/>
              <a:t>Flask-login</a:t>
            </a:r>
          </a:p>
          <a:p>
            <a:r>
              <a:rPr lang="en-US" dirty="0"/>
              <a:t>Flask-wtf</a:t>
            </a:r>
          </a:p>
          <a:p>
            <a:r>
              <a:rPr lang="en-US" dirty="0"/>
              <a:t>CSS3</a:t>
            </a:r>
          </a:p>
          <a:p>
            <a:r>
              <a:rPr lang="en-US" dirty="0"/>
              <a:t>HTML5</a:t>
            </a:r>
          </a:p>
          <a:p>
            <a:r>
              <a:rPr lang="en-US" dirty="0" err="1"/>
              <a:t>JQuery</a:t>
            </a:r>
            <a:endParaRPr lang="en-US" dirty="0"/>
          </a:p>
          <a:p>
            <a:r>
              <a:rPr lang="en-US" dirty="0"/>
              <a:t>AJAX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290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177</Words>
  <Application>Microsoft Macintosh PowerPoint</Application>
  <PresentationFormat>Широкоэкранный</PresentationFormat>
  <Paragraphs>21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Библиотека NFC-визиток</vt:lpstr>
      <vt:lpstr>Основная концепция</vt:lpstr>
      <vt:lpstr>Схема проекта</vt:lpstr>
      <vt:lpstr>Используемые технологии и библиотеки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Библиотека NFC-визиток</dc:title>
  <dc:creator>Microsoft Office User</dc:creator>
  <cp:lastModifiedBy>Microsoft Office User</cp:lastModifiedBy>
  <cp:revision>2</cp:revision>
  <dcterms:created xsi:type="dcterms:W3CDTF">2022-04-29T13:00:38Z</dcterms:created>
  <dcterms:modified xsi:type="dcterms:W3CDTF">2022-04-29T15:04:54Z</dcterms:modified>
</cp:coreProperties>
</file>