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D0EF24-E8D5-406E-AD4C-26CD0871045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E5F50-E121-4BC6-9914-CA363E71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5CEE-91CB-AC84-FCD0-49C8E7C3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718" y="806910"/>
            <a:ext cx="9606564" cy="304187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sortare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-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1232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99C4-6720-B7F3-C027-58BB9414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ro-R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Sort (de la 2 la 9 cifre)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5592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8F0-96C0-23F6-C579-79593E63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75F4E-199A-50D0-10B1-E95ECADE3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0"/>
            <a:ext cx="11795759" cy="6858000"/>
          </a:xfrm>
        </p:spPr>
      </p:pic>
    </p:spTree>
    <p:extLst>
      <p:ext uri="{BB962C8B-B14F-4D97-AF65-F5344CB8AC3E}">
        <p14:creationId xmlns:p14="http://schemas.microsoft.com/office/powerpoint/2010/main" val="40644304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84F9-CC4A-D031-8B1D-7C6C0A8B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Astfel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Count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devin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ineficient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odat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dimenisunii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datelor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Același lucru este valabil și pentru Radix Sort.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294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F19E-E095-60B2-3E00-5C924584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5529"/>
            <a:ext cx="10018713" cy="739877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078D-64E7-8015-6AD2-62D5A2F8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54" y="1107878"/>
            <a:ext cx="2684567" cy="189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Interschimbare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-ideal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ntruc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are un cod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1AC8B-3AF7-CE41-A908-D1D760F5D7FA}"/>
              </a:ext>
            </a:extLst>
          </p:cNvPr>
          <p:cNvSpPr txBox="1"/>
          <p:nvPr/>
        </p:nvSpPr>
        <p:spPr>
          <a:xfrm>
            <a:off x="1656554" y="3112077"/>
            <a:ext cx="2340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general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E03B8-120D-3397-5812-7B2C0166F63C}"/>
              </a:ext>
            </a:extLst>
          </p:cNvPr>
          <p:cNvSpPr txBox="1"/>
          <p:nvPr/>
        </p:nvSpPr>
        <p:spPr>
          <a:xfrm>
            <a:off x="1656555" y="4788310"/>
            <a:ext cx="2340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66BD7-CD3B-7F17-8081-1E3AEB86C7FD}"/>
              </a:ext>
            </a:extLst>
          </p:cNvPr>
          <p:cNvSpPr txBox="1"/>
          <p:nvPr/>
        </p:nvSpPr>
        <p:spPr>
          <a:xfrm>
            <a:off x="8195369" y="1136013"/>
            <a:ext cx="2340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74BBC-C374-765E-12A5-1CB16CE97A07}"/>
              </a:ext>
            </a:extLst>
          </p:cNvPr>
          <p:cNvSpPr txBox="1"/>
          <p:nvPr/>
        </p:nvSpPr>
        <p:spPr>
          <a:xfrm>
            <a:off x="8195368" y="3112077"/>
            <a:ext cx="2340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nerecomandat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de 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(vs Shell/Count)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A98EA-FD87-3D9D-227F-833B9BD7D38F}"/>
              </a:ext>
            </a:extLst>
          </p:cNvPr>
          <p:cNvSpPr txBox="1"/>
          <p:nvPr/>
        </p:nvSpPr>
        <p:spPr>
          <a:xfrm>
            <a:off x="8256728" y="5065308"/>
            <a:ext cx="22173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IntroSort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-rapid, 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adăugat într-un cod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6892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EAC1-DF01-A71F-56D1-4BA0455B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23032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Exchange - Radix - Shell - Count - Merge – Intro Sort(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nativ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(teste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10^5)</a:t>
            </a:r>
          </a:p>
        </p:txBody>
      </p:sp>
    </p:spTree>
    <p:extLst>
      <p:ext uri="{BB962C8B-B14F-4D97-AF65-F5344CB8AC3E}">
        <p14:creationId xmlns:p14="http://schemas.microsoft.com/office/powerpoint/2010/main" val="33182312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8ECFE-73C4-B815-7268-6495851B5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2" y="1916"/>
            <a:ext cx="8888360" cy="6869366"/>
          </a:xfrm>
        </p:spPr>
      </p:pic>
    </p:spTree>
    <p:extLst>
      <p:ext uri="{BB962C8B-B14F-4D97-AF65-F5344CB8AC3E}">
        <p14:creationId xmlns:p14="http://schemas.microsoft.com/office/powerpoint/2010/main" val="14005165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5E86-9327-BBEF-FF22-A6FDFA30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303206"/>
            <a:ext cx="10018713" cy="225158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cum 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date nu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diferen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major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algoritmii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complec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date, to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ceilal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similari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rulare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CountSort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tinz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rapizi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8326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A04B-999E-4F8C-C41D-E34DA7F3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712042"/>
            <a:ext cx="10018713" cy="343391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Radix - Shell - Count - Merge – Intro Sort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(teste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10^6, 10^7, 10^8)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4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53D75-359D-CE44-74F5-6F7877CEA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9" y="-2908"/>
            <a:ext cx="11800762" cy="6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712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73799-E670-63BB-D0D4-B114D127C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8" y="0"/>
            <a:ext cx="11975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67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34ADA-EF4F-876D-4309-BBB8538B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8" y="0"/>
            <a:ext cx="11975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91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A758-7979-3FBB-1241-56A9A7B0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eliminat din ecuație sortarea prin interschimbare (garantat nu ar fi terminat de sortat până la deadline).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Sort,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RadixSort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datoreaz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573589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1047</TotalTime>
  <Words>346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Algoritmi de sortare - proiect I -</vt:lpstr>
      <vt:lpstr>Exchange - Radix - Shell - Count - Merge – Intro Sort(nativ) (teste mici: 10^5)</vt:lpstr>
      <vt:lpstr>PowerPoint Presentation</vt:lpstr>
      <vt:lpstr>PowerPoint Presentation</vt:lpstr>
      <vt:lpstr>Radix - Shell - Count - Merge – Intro Sort (teste mari: 10^6, 10^7, 10^8)</vt:lpstr>
      <vt:lpstr>PowerPoint Presentation</vt:lpstr>
      <vt:lpstr>PowerPoint Presentation</vt:lpstr>
      <vt:lpstr>PowerPoint Presentation</vt:lpstr>
      <vt:lpstr>PowerPoint Presentation</vt:lpstr>
      <vt:lpstr>Count Sort (de la 2 la 9 cifre)</vt:lpstr>
      <vt:lpstr>PowerPoint Presentation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Mircea Razvan</dc:creator>
  <cp:lastModifiedBy>Mircea Razvan</cp:lastModifiedBy>
  <cp:revision>3</cp:revision>
  <dcterms:created xsi:type="dcterms:W3CDTF">2023-03-18T13:17:46Z</dcterms:created>
  <dcterms:modified xsi:type="dcterms:W3CDTF">2023-03-19T10:24:09Z</dcterms:modified>
</cp:coreProperties>
</file>