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y-atlas.com/blog/2019/09/24/python-chinese-tutorial-ckiptagger/" TargetMode="External"/><Relationship Id="rId2" Type="http://schemas.openxmlformats.org/officeDocument/2006/relationships/hyperlink" Target="https://clay-atlas.com/blog/2019/07/30/%e3%80%90nlp%e3%80%91nltk-%e5%9f%ba%e6%9c%ac%e6%95%99%e5%ad%b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y-atlas.com/blog/2019/09/25/python-chinese-tutorial-hanlp/" TargetMode="External"/><Relationship Id="rId5" Type="http://schemas.openxmlformats.org/officeDocument/2006/relationships/hyperlink" Target="https://clay-atlas.com/blog/2019/09/25/python-chinese-tutorial-tokenizer-thulac/" TargetMode="External"/><Relationship Id="rId4" Type="http://schemas.openxmlformats.org/officeDocument/2006/relationships/hyperlink" Target="https://clay-atlas.com/blog/2019/09/23/python-chinese-tutorial-tokenizer-jieb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文字雲</a:t>
            </a:r>
            <a:r>
              <a:rPr lang="zh-TW" altLang="en-US" smtClean="0"/>
              <a:t>參考教學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3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英文斷</a:t>
            </a:r>
            <a:r>
              <a:rPr lang="zh-TW" altLang="en-US" dirty="0"/>
              <a:t>詞參考教學：</a:t>
            </a:r>
          </a:p>
          <a:p>
            <a:r>
              <a:rPr lang="en-US" altLang="zh-TW" u="sng" dirty="0" smtClean="0">
                <a:hlinkClick r:id="rId2"/>
              </a:rPr>
              <a:t>【</a:t>
            </a:r>
            <a:r>
              <a:rPr lang="en-US" altLang="zh-TW" u="sng" dirty="0">
                <a:hlinkClick r:id="rId2"/>
              </a:rPr>
              <a:t>NLP】 NLTK </a:t>
            </a:r>
            <a:r>
              <a:rPr lang="zh-TW" altLang="en-US" u="sng" dirty="0">
                <a:hlinkClick r:id="rId2"/>
              </a:rPr>
              <a:t>基本</a:t>
            </a:r>
            <a:r>
              <a:rPr lang="zh-TW" altLang="en-US" u="sng" dirty="0" smtClean="0">
                <a:hlinkClick r:id="rId2"/>
              </a:rPr>
              <a:t>教學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 smtClean="0"/>
              <a:t>中文斷詞參考教學：</a:t>
            </a:r>
            <a:endParaRPr lang="zh-TW" altLang="en-US" dirty="0"/>
          </a:p>
          <a:p>
            <a:r>
              <a:rPr lang="en-US" altLang="zh-TW" u="sng" dirty="0">
                <a:hlinkClick r:id="rId3"/>
              </a:rPr>
              <a:t>《NLP </a:t>
            </a:r>
            <a:r>
              <a:rPr lang="zh-TW" altLang="en-US" u="sng" dirty="0">
                <a:hlinkClick r:id="rId3"/>
              </a:rPr>
              <a:t>繁體中文斷詞的霸主 </a:t>
            </a:r>
            <a:r>
              <a:rPr lang="en-US" altLang="zh-TW" u="sng" dirty="0">
                <a:hlinkClick r:id="rId3"/>
              </a:rPr>
              <a:t>—— CKIP》</a:t>
            </a:r>
            <a:endParaRPr lang="zh-TW" altLang="en-US" dirty="0"/>
          </a:p>
          <a:p>
            <a:r>
              <a:rPr lang="en-US" altLang="zh-TW" u="sng" dirty="0">
                <a:hlinkClick r:id="rId4"/>
              </a:rPr>
              <a:t>《NLP </a:t>
            </a:r>
            <a:r>
              <a:rPr lang="zh-TW" altLang="en-US" u="sng" dirty="0">
                <a:hlinkClick r:id="rId4"/>
              </a:rPr>
              <a:t>中文斷詞最方便的開源工具之一 </a:t>
            </a:r>
            <a:r>
              <a:rPr lang="en-US" altLang="zh-TW" u="sng" dirty="0">
                <a:hlinkClick r:id="rId4"/>
              </a:rPr>
              <a:t>—— </a:t>
            </a:r>
            <a:r>
              <a:rPr lang="en-US" altLang="zh-TW" u="sng" dirty="0" err="1">
                <a:hlinkClick r:id="rId4"/>
              </a:rPr>
              <a:t>Jieba</a:t>
            </a:r>
            <a:r>
              <a:rPr lang="en-US" altLang="zh-TW" u="sng" dirty="0">
                <a:hlinkClick r:id="rId4"/>
              </a:rPr>
              <a:t>》</a:t>
            </a:r>
            <a:endParaRPr lang="zh-TW" altLang="en-US" dirty="0"/>
          </a:p>
          <a:p>
            <a:r>
              <a:rPr lang="en-US" altLang="zh-TW" u="sng" dirty="0">
                <a:hlinkClick r:id="rId5"/>
              </a:rPr>
              <a:t>《</a:t>
            </a:r>
            <a:r>
              <a:rPr lang="zh-TW" altLang="en-US" u="sng" dirty="0">
                <a:hlinkClick r:id="rId5"/>
              </a:rPr>
              <a:t>中文自然語言分析的工具包 </a:t>
            </a:r>
            <a:r>
              <a:rPr lang="en-US" altLang="zh-TW" u="sng" dirty="0">
                <a:hlinkClick r:id="rId5"/>
              </a:rPr>
              <a:t>—— THULAC》</a:t>
            </a:r>
            <a:endParaRPr lang="zh-TW" altLang="en-US" dirty="0"/>
          </a:p>
          <a:p>
            <a:r>
              <a:rPr lang="en-US" altLang="zh-TW" u="sng" dirty="0">
                <a:hlinkClick r:id="rId6"/>
              </a:rPr>
              <a:t>《</a:t>
            </a:r>
            <a:r>
              <a:rPr lang="zh-TW" altLang="en-US" u="sng" dirty="0">
                <a:hlinkClick r:id="rId6"/>
              </a:rPr>
              <a:t>多功能的自然語言處理工具 </a:t>
            </a:r>
            <a:r>
              <a:rPr lang="en-US" altLang="zh-TW" u="sng" dirty="0">
                <a:hlinkClick r:id="rId6"/>
              </a:rPr>
              <a:t>—— </a:t>
            </a:r>
            <a:r>
              <a:rPr lang="en-US" altLang="zh-TW" u="sng" dirty="0" err="1">
                <a:hlinkClick r:id="rId6"/>
              </a:rPr>
              <a:t>HanLP</a:t>
            </a:r>
            <a:r>
              <a:rPr lang="en-US" altLang="zh-TW" u="sng" dirty="0">
                <a:hlinkClick r:id="rId6"/>
              </a:rPr>
              <a:t>》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039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文字雲參考教學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文字雲參考教學</dc:title>
  <dc:creator>frogfly</dc:creator>
  <cp:lastModifiedBy>frogfly</cp:lastModifiedBy>
  <cp:revision>1</cp:revision>
  <dcterms:created xsi:type="dcterms:W3CDTF">2021-03-21T12:09:36Z</dcterms:created>
  <dcterms:modified xsi:type="dcterms:W3CDTF">2021-03-21T12:10:41Z</dcterms:modified>
</cp:coreProperties>
</file>