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C4061F6-D77D-4A89-9294-D13B306FD4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Book1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A91F805-FE2F-4F6C-BCF1-36D64616C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05/08/21 09:35:29 م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2">
            <a:extLst>
              <a:ext uri="{FF2B5EF4-FFF2-40B4-BE49-F238E27FC236}">
                <a16:creationId xmlns:a16="http://schemas.microsoft.com/office/drawing/2014/main" id="{5DF1D1B0-C3E7-45A8-8341-BF27A06F1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937" y="0"/>
            <a:ext cx="3110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3">
            <a:extLst>
              <a:ext uri="{FF2B5EF4-FFF2-40B4-BE49-F238E27FC236}">
                <a16:creationId xmlns:a16="http://schemas.microsoft.com/office/drawing/2014/main" id="{A95E6C48-5A18-4769-A44E-2DAA07119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28" y="0"/>
            <a:ext cx="3162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4">
            <a:extLst>
              <a:ext uri="{FF2B5EF4-FFF2-40B4-BE49-F238E27FC236}">
                <a16:creationId xmlns:a16="http://schemas.microsoft.com/office/drawing/2014/main" id="{D32D0E3C-7F3A-4CB3-BABC-5B6BB7F92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83" y="0"/>
            <a:ext cx="10403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Book1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Book1</dc:title>
  <dc:creator>QasemDhamad</dc:creator>
  <cp:lastModifiedBy>Qasem Dhamad</cp:lastModifiedBy>
  <cp:revision>1</cp:revision>
  <dcterms:created xsi:type="dcterms:W3CDTF">2021-08-06T01:35:30Z</dcterms:created>
  <dcterms:modified xsi:type="dcterms:W3CDTF">2021-08-08T22:49:57Z</dcterms:modified>
</cp:coreProperties>
</file>