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8" r:id="rId2"/>
    <p:sldId id="284" r:id="rId3"/>
    <p:sldId id="278" r:id="rId4"/>
    <p:sldId id="287" r:id="rId5"/>
    <p:sldId id="296" r:id="rId6"/>
    <p:sldId id="297" r:id="rId7"/>
    <p:sldId id="298" r:id="rId8"/>
    <p:sldId id="299" r:id="rId9"/>
    <p:sldId id="300" r:id="rId10"/>
    <p:sldId id="301" r:id="rId11"/>
    <p:sldId id="289" r:id="rId12"/>
    <p:sldId id="29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1" r:id="rId22"/>
    <p:sldId id="292" r:id="rId23"/>
    <p:sldId id="293" r:id="rId24"/>
    <p:sldId id="310" r:id="rId25"/>
    <p:sldId id="277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98E-2197-47B0-BA2B-65710E0B15E5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7AB-D9B1-4E5D-A447-035DA472F722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2263-4A1E-4483-A053-0786D78C2EF4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D9E-268C-47BF-9B51-7D1757A8C90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46D5-7FD6-4C80-AC1D-4F03E3CBD76A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1D31-9E15-4200-B22F-C870561C696E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D3D-2440-49B3-915E-9DCC9AE890C3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B7FC-506B-48D7-8758-C707B65A3D7A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04B7-A42B-4CE5-8264-FD2A9FCD6816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DE0-F353-4289-B038-97775B0801B8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37D-2891-4396-AAC6-B3C5461A16D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traveller.com/gallery/best-holiday-" TargetMode="External"/><Relationship Id="rId2" Type="http://schemas.openxmlformats.org/officeDocument/2006/relationships/hyperlink" Target="https://thediplomat.com/2020/01/the-quest-to-revive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dio.gov.pk/29-12-2019/bbs-declares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CB65-197C-42AC-9279-9B4D2E3F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185C-8426-4685-A7AE-F5230C3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2965-8E09-4AA2-BCD8-2BDEB1C3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1903-4383-4E35-BDF6-8DF606C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D2941CA0-D039-42E9-A38F-F4350076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534399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local and international tourists faces difficulties in finding of different tourist points in Pakistan.</a:t>
            </a:r>
          </a:p>
          <a:p>
            <a:r>
              <a:rPr lang="en-US" dirty="0"/>
              <a:t>Some of main issues are:</a:t>
            </a:r>
          </a:p>
          <a:p>
            <a:r>
              <a:rPr lang="en-US" dirty="0"/>
              <a:t>To find out the best hotels and their services on different tourist points in minimum time.</a:t>
            </a:r>
          </a:p>
          <a:p>
            <a:r>
              <a:rPr lang="en-US" dirty="0"/>
              <a:t>Finding the exact location of a tourist point.</a:t>
            </a:r>
          </a:p>
          <a:p>
            <a:r>
              <a:rPr lang="en-US" dirty="0"/>
              <a:t>Finding of transportation services availability at that areas.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799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300" dirty="0"/>
              <a:t>The main aims and objectives of our system are:</a:t>
            </a:r>
          </a:p>
          <a:p>
            <a:pPr lvl="0"/>
            <a:r>
              <a:rPr lang="en-US" sz="3300" dirty="0"/>
              <a:t>To provide a “user friendly platform”. </a:t>
            </a:r>
          </a:p>
          <a:p>
            <a:pPr lvl="0"/>
            <a:r>
              <a:rPr lang="en-US" sz="3300" dirty="0"/>
              <a:t>To provide the location of different tourist points, through google map.</a:t>
            </a:r>
          </a:p>
          <a:p>
            <a:pPr lvl="0"/>
            <a:r>
              <a:rPr lang="en-US" sz="3300" dirty="0"/>
              <a:t>To provide list of hotels and their services.</a:t>
            </a:r>
          </a:p>
          <a:p>
            <a:pPr lvl="0"/>
            <a:r>
              <a:rPr lang="en-US" sz="3300" dirty="0"/>
              <a:t>To provide online booking system for hotels.</a:t>
            </a:r>
          </a:p>
          <a:p>
            <a:pPr lvl="0"/>
            <a:r>
              <a:rPr lang="en-US" sz="3300" dirty="0"/>
              <a:t>To provide information about different service providers on a particular tourist point.</a:t>
            </a:r>
          </a:p>
          <a:p>
            <a:pPr lvl="0"/>
            <a:r>
              <a:rPr lang="en-US" sz="3300" dirty="0"/>
              <a:t>To provide information about Pakistan railway and PIA tickets availability.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3E93-2343-4EA6-A0E0-00D2E740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Interfaces: Splash Screen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4B6A-EFDA-4F95-825C-AB6565D6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16AE4-78CE-490A-93AD-57F5B0ED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00200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363894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1015-831C-4BBD-84EC-CBBBDDC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7349-8924-4E4F-9E93-272E2956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87EE2-65BE-4EE1-AED4-5C01FE102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00200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275844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242D-5058-46C3-A328-DCA1B0D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FF76-460F-417E-8420-E049F4DC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DDC971-095C-4B3F-AC5A-362579D2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00200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343799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3BE-DFFE-40A8-B79A-5483E05E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Forgot Password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2DB8-85ED-476A-A9B1-697C1E1B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23A47D-E26B-4587-A5A6-32B43FA2E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00200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218094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CB31-3CB8-487C-B571-7EE16B6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1F21-3DE0-40AF-8249-4448BD84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5EDCBE-6087-499E-A22F-2BBD7ED8D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46237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223661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50FB-427A-4187-B0DF-E14F5CC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3703-393F-429B-A808-5CC5C103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4C06-EC33-4647-99F3-6F481869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0C3D29-A813-46BD-AFCD-784614B9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7" y="1600200"/>
            <a:ext cx="2088906" cy="4525963"/>
          </a:xfrm>
        </p:spPr>
      </p:pic>
    </p:spTree>
    <p:extLst>
      <p:ext uri="{BB962C8B-B14F-4D97-AF65-F5344CB8AC3E}">
        <p14:creationId xmlns:p14="http://schemas.microsoft.com/office/powerpoint/2010/main" val="236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B701-EA3E-433F-877E-D04EA4AC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280F-6978-4AFD-BC2F-A3CD1A9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image46.jpeg">
            <a:extLst>
              <a:ext uri="{FF2B5EF4-FFF2-40B4-BE49-F238E27FC236}">
                <a16:creationId xmlns:a16="http://schemas.microsoft.com/office/drawing/2014/main" id="{CBC0DB6E-E438-432B-B11A-60A1D56574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295400"/>
            <a:ext cx="3128918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17" y="1046353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Tourist Guide Android Application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045366"/>
            <a:ext cx="876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Bilal Haider Bukhari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Mahmood Ali Khan( FA18-MCS-040 )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SP19-MCS-017 )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 07 December, 2020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5CD-C438-4CD6-A180-4DB001FE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Popup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588D-C3E6-4EC4-A01C-4B253CC4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image47.jpeg">
            <a:extLst>
              <a:ext uri="{FF2B5EF4-FFF2-40B4-BE49-F238E27FC236}">
                <a16:creationId xmlns:a16="http://schemas.microsoft.com/office/drawing/2014/main" id="{32AE69A8-14B4-44F5-9E6A-CDE59FD972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600200"/>
            <a:ext cx="358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0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Methodology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US" dirty="0"/>
              <a:t>  Users have to </a:t>
            </a:r>
            <a:r>
              <a:rPr lang="en-US" b="1" dirty="0"/>
              <a:t>log-in</a:t>
            </a:r>
            <a:r>
              <a:rPr lang="en-US" dirty="0"/>
              <a:t> to his profile after     registration, in order to use some main features of the app like online hotel booking.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/>
              <a:t>  After</a:t>
            </a:r>
            <a:r>
              <a:rPr lang="en-US" b="1" dirty="0"/>
              <a:t> log-in </a:t>
            </a:r>
            <a:r>
              <a:rPr lang="en-US" dirty="0"/>
              <a:t>user will see different interfaces, like Home interface, Office and Market interface.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/>
              <a:t>  Each interface will have different categories like home interface have following  categories:</a:t>
            </a:r>
          </a:p>
          <a:p>
            <a:pPr marL="0" indent="0">
              <a:buNone/>
            </a:pPr>
            <a:r>
              <a:rPr lang="en-US" dirty="0"/>
              <a:t>   Find Tourist Points, Services, Ticketing etc.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/>
              <a:t>Hotels rating and their food menu will also be provided along with other information.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5311"/>
              </p:ext>
            </p:extLst>
          </p:nvPr>
        </p:nvGraphicFramePr>
        <p:xfrm>
          <a:off x="457200" y="1600200"/>
          <a:ext cx="8229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87">
                <a:tc>
                  <a:txBody>
                    <a:bodyPr/>
                    <a:lstStyle/>
                    <a:p>
                      <a:r>
                        <a:rPr lang="en-US" sz="32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87">
                <a:tc>
                  <a:txBody>
                    <a:bodyPr/>
                    <a:lstStyle/>
                    <a:p>
                      <a:r>
                        <a:rPr lang="en-US" sz="3200" dirty="0"/>
                        <a:t>MS</a:t>
                      </a:r>
                      <a:r>
                        <a:rPr lang="en-US" sz="3200" baseline="0" dirty="0"/>
                        <a:t> Visio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UML Diagram Designs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r>
                        <a:rPr lang="en-US" sz="3200" dirty="0"/>
                        <a:t>Android</a:t>
                      </a:r>
                      <a:r>
                        <a:rPr lang="en-US" sz="3200" baseline="0" dirty="0"/>
                        <a:t> studio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Coding and templates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87">
                <a:tc>
                  <a:txBody>
                    <a:bodyPr/>
                    <a:lstStyle/>
                    <a:p>
                      <a:r>
                        <a:rPr lang="en-US" sz="3200" dirty="0"/>
                        <a:t>MS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87">
                <a:tc>
                  <a:txBody>
                    <a:bodyPr/>
                    <a:lstStyle/>
                    <a:p>
                      <a:r>
                        <a:rPr lang="en-US" sz="3200" dirty="0"/>
                        <a:t>MS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Presentation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Benefits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User friendly interface.</a:t>
            </a:r>
          </a:p>
          <a:p>
            <a:r>
              <a:rPr lang="en-US" dirty="0"/>
              <a:t>Easy in finding locations of tourist points.</a:t>
            </a:r>
          </a:p>
          <a:p>
            <a:r>
              <a:rPr lang="en-US" dirty="0"/>
              <a:t>Reduce dependency.</a:t>
            </a:r>
          </a:p>
          <a:p>
            <a:r>
              <a:rPr lang="en-US" dirty="0"/>
              <a:t>Easy in finding best hotels.</a:t>
            </a:r>
          </a:p>
          <a:p>
            <a:r>
              <a:rPr lang="en-US" dirty="0"/>
              <a:t>Easy in finding information about PIA and Pakistan railway tickets availability.</a:t>
            </a:r>
          </a:p>
          <a:p>
            <a:r>
              <a:rPr lang="en-US" dirty="0"/>
              <a:t>Tourist will be able to share their experiences.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8525-B189-4CD3-8C45-68D5046E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4BF9-D8E6-41B6-9ACA-C411B388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References</a:t>
            </a:r>
          </a:p>
          <a:p>
            <a:pPr>
              <a:buNone/>
            </a:pPr>
            <a:r>
              <a:rPr lang="en-US" dirty="0"/>
              <a:t>[1]. https://thediplomat.com/2020/01/the-quest-to-revive-tourism-in-pakistan/</a:t>
            </a:r>
          </a:p>
          <a:p>
            <a:pPr>
              <a:buNone/>
            </a:pPr>
            <a:r>
              <a:rPr lang="en-US" dirty="0"/>
              <a:t>[2]. https://www.cntraveller.com/gallery/best-holiday-destinations-2021</a:t>
            </a:r>
          </a:p>
          <a:p>
            <a:pPr>
              <a:buNone/>
            </a:pPr>
            <a:r>
              <a:rPr lang="en-US" dirty="0"/>
              <a:t>[3]. http://www.radio.gov.pk/29-12-2019/bbs-declares-pakistan-the-worlds-3rd-highest-potential-adventure-destination-for-2020</a:t>
            </a:r>
          </a:p>
          <a:p>
            <a:pPr>
              <a:buNone/>
            </a:pPr>
            <a:r>
              <a:rPr lang="en-US" dirty="0"/>
              <a:t>[4]. https://firebase.google.com/</a:t>
            </a:r>
          </a:p>
          <a:p>
            <a:pPr>
              <a:buNone/>
            </a:pPr>
            <a:r>
              <a:rPr lang="en-US" dirty="0"/>
              <a:t>[5]. https://en.wikipedia.org/wiki/System_testing</a:t>
            </a:r>
          </a:p>
          <a:p>
            <a:pPr>
              <a:buNone/>
            </a:pPr>
            <a:r>
              <a:rPr lang="en-US" dirty="0"/>
              <a:t>[6]. https://en.wikipedia.org/wiki/Google_Maps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D36C-2193-4595-9663-78DF608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52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72983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1. </a:t>
            </a:r>
            <a:r>
              <a:rPr lang="en-US" dirty="0">
                <a:hlinkClick r:id="rId2"/>
              </a:rPr>
              <a:t>https://thediplomat.com/2020/01/the-quest-to-revive-</a:t>
            </a:r>
            <a:r>
              <a:rPr lang="en-US" dirty="0"/>
              <a:t>  tourism-in-</a:t>
            </a:r>
            <a:r>
              <a:rPr lang="en-US" dirty="0" err="1"/>
              <a:t>pakistan</a:t>
            </a: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2.  </a:t>
            </a:r>
            <a:r>
              <a:rPr lang="en-US" dirty="0">
                <a:hlinkClick r:id="rId3"/>
              </a:rPr>
              <a:t>https://www.cntraveller.com/gallery/best-holiday-</a:t>
            </a:r>
            <a:r>
              <a:rPr lang="en-US" dirty="0"/>
              <a:t>   destinations-2021</a:t>
            </a:r>
          </a:p>
          <a:p>
            <a:pPr>
              <a:buNone/>
            </a:pPr>
            <a:r>
              <a:rPr lang="en-US" dirty="0"/>
              <a:t>3.  </a:t>
            </a:r>
            <a:r>
              <a:rPr lang="en-US" dirty="0">
                <a:hlinkClick r:id="rId4"/>
              </a:rPr>
              <a:t>http://www.radio.gov.pk/29-12-2019/bbs-declares-</a:t>
            </a:r>
            <a:r>
              <a:rPr lang="en-US" dirty="0"/>
              <a:t> pakistan-the-worlds-3rd-highest-potential-adventure-destination-for-2020</a:t>
            </a:r>
          </a:p>
          <a:p>
            <a:pPr>
              <a:buNone/>
            </a:pPr>
            <a:r>
              <a:rPr lang="en-US" dirty="0"/>
              <a:t>4.  https://firebase.google.com/</a:t>
            </a:r>
          </a:p>
          <a:p>
            <a:pPr>
              <a:buNone/>
            </a:pPr>
            <a:r>
              <a:rPr lang="en-US" dirty="0"/>
              <a:t>5.  https://en.wikipedia.org/wiki/System_testing</a:t>
            </a:r>
          </a:p>
          <a:p>
            <a:pPr>
              <a:buNone/>
            </a:pPr>
            <a:r>
              <a:rPr lang="en-US" dirty="0"/>
              <a:t>6.  https://en.wikipedia.org/wiki/Google_Maps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algn="just"/>
            <a:r>
              <a:rPr lang="en-US" dirty="0"/>
              <a:t>“Tourist Guide Android Application” is developed for guidance and help of tourists who are interested in visiting Pakistan’s beautiful locations and tourist points.</a:t>
            </a:r>
          </a:p>
          <a:p>
            <a:pPr algn="just"/>
            <a:r>
              <a:rPr lang="en-US" dirty="0"/>
              <a:t>This app will helpful both for local and international tourists who wanted  to visit Pakistan’s beautiful places.</a:t>
            </a:r>
          </a:p>
          <a:p>
            <a:pPr algn="just"/>
            <a:r>
              <a:rPr lang="en-US" dirty="0"/>
              <a:t>User can find out the restaurants’ list of specific tourist points along with their ratings.</a:t>
            </a:r>
          </a:p>
          <a:p>
            <a:pPr algn="just"/>
            <a:r>
              <a:rPr lang="en-US" dirty="0"/>
              <a:t>Online booking services of different restaurants will also be possible through this app.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By using this app user can find out the location of different tourist points through google map.</a:t>
            </a:r>
          </a:p>
          <a:p>
            <a:pPr algn="just"/>
            <a:r>
              <a:rPr lang="en-US" dirty="0"/>
              <a:t>This app will also provide information about PIA and Pakistan Railway tickets availability. </a:t>
            </a:r>
          </a:p>
          <a:p>
            <a:pPr algn="just"/>
            <a:r>
              <a:rPr lang="en-US" dirty="0"/>
              <a:t>User will also be able, to share their experiences through pictures and notes.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2753-3C51-423D-8C23-EB082E59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086" y="685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Working Flow :Use case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7FDB-23B2-4417-90D2-AB4E180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image4.jpeg">
            <a:extLst>
              <a:ext uri="{FF2B5EF4-FFF2-40B4-BE49-F238E27FC236}">
                <a16:creationId xmlns:a16="http://schemas.microsoft.com/office/drawing/2014/main" id="{D0439493-50E5-4978-8152-0BED10B149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1" y="2332037"/>
            <a:ext cx="37418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E8AA-C95E-44E1-BED2-03397FD2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Activity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35A0-B245-4790-8596-7845A68D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120C-653B-4F08-95E8-702F108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image5.jpeg">
            <a:extLst>
              <a:ext uri="{FF2B5EF4-FFF2-40B4-BE49-F238E27FC236}">
                <a16:creationId xmlns:a16="http://schemas.microsoft.com/office/drawing/2014/main" id="{42B9BBC0-277E-43CB-8F9C-EAB4A34066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1EE-86D1-4B37-8DE7-CD56114E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Sequence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1B58-2B8C-4916-983B-12CCDD5B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B869C590-1552-4F0D-9408-87DA67C7402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17638"/>
            <a:ext cx="8763000" cy="4938712"/>
            <a:chOff x="698" y="286"/>
            <a:chExt cx="10181" cy="9022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C46FB5C8-5F6E-4FEF-AAD4-FC7117D8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766"/>
              <a:ext cx="15" cy="317"/>
            </a:xfrm>
            <a:prstGeom prst="rect">
              <a:avLst/>
            </a:pr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63B31E-F441-4BB4-8240-33B85B98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94"/>
              <a:ext cx="1104" cy="473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C679A989-FD32-4CB8-AF8C-49DFB8ACF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286"/>
              <a:ext cx="1119" cy="487"/>
            </a:xfrm>
            <a:custGeom>
              <a:avLst/>
              <a:gdLst>
                <a:gd name="T0" fmla="+- 0 1817 698"/>
                <a:gd name="T1" fmla="*/ T0 w 1119"/>
                <a:gd name="T2" fmla="+- 0 286 286"/>
                <a:gd name="T3" fmla="*/ 286 h 487"/>
                <a:gd name="T4" fmla="+- 0 698 698"/>
                <a:gd name="T5" fmla="*/ T4 w 1119"/>
                <a:gd name="T6" fmla="+- 0 286 286"/>
                <a:gd name="T7" fmla="*/ 286 h 487"/>
                <a:gd name="T8" fmla="+- 0 698 698"/>
                <a:gd name="T9" fmla="*/ T8 w 1119"/>
                <a:gd name="T10" fmla="+- 0 773 286"/>
                <a:gd name="T11" fmla="*/ 773 h 487"/>
                <a:gd name="T12" fmla="+- 0 1817 698"/>
                <a:gd name="T13" fmla="*/ T12 w 1119"/>
                <a:gd name="T14" fmla="+- 0 773 286"/>
                <a:gd name="T15" fmla="*/ 773 h 487"/>
                <a:gd name="T16" fmla="+- 0 1817 698"/>
                <a:gd name="T17" fmla="*/ T16 w 1119"/>
                <a:gd name="T18" fmla="+- 0 766 286"/>
                <a:gd name="T19" fmla="*/ 766 h 487"/>
                <a:gd name="T20" fmla="+- 0 713 698"/>
                <a:gd name="T21" fmla="*/ T20 w 1119"/>
                <a:gd name="T22" fmla="+- 0 766 286"/>
                <a:gd name="T23" fmla="*/ 766 h 487"/>
                <a:gd name="T24" fmla="+- 0 706 698"/>
                <a:gd name="T25" fmla="*/ T24 w 1119"/>
                <a:gd name="T26" fmla="+- 0 759 286"/>
                <a:gd name="T27" fmla="*/ 759 h 487"/>
                <a:gd name="T28" fmla="+- 0 713 698"/>
                <a:gd name="T29" fmla="*/ T28 w 1119"/>
                <a:gd name="T30" fmla="+- 0 759 286"/>
                <a:gd name="T31" fmla="*/ 759 h 487"/>
                <a:gd name="T32" fmla="+- 0 713 698"/>
                <a:gd name="T33" fmla="*/ T32 w 1119"/>
                <a:gd name="T34" fmla="+- 0 300 286"/>
                <a:gd name="T35" fmla="*/ 300 h 487"/>
                <a:gd name="T36" fmla="+- 0 706 698"/>
                <a:gd name="T37" fmla="*/ T36 w 1119"/>
                <a:gd name="T38" fmla="+- 0 300 286"/>
                <a:gd name="T39" fmla="*/ 300 h 487"/>
                <a:gd name="T40" fmla="+- 0 713 698"/>
                <a:gd name="T41" fmla="*/ T40 w 1119"/>
                <a:gd name="T42" fmla="+- 0 293 286"/>
                <a:gd name="T43" fmla="*/ 293 h 487"/>
                <a:gd name="T44" fmla="+- 0 1817 698"/>
                <a:gd name="T45" fmla="*/ T44 w 1119"/>
                <a:gd name="T46" fmla="+- 0 293 286"/>
                <a:gd name="T47" fmla="*/ 293 h 487"/>
                <a:gd name="T48" fmla="+- 0 1817 698"/>
                <a:gd name="T49" fmla="*/ T48 w 1119"/>
                <a:gd name="T50" fmla="+- 0 286 286"/>
                <a:gd name="T51" fmla="*/ 286 h 487"/>
                <a:gd name="T52" fmla="+- 0 713 698"/>
                <a:gd name="T53" fmla="*/ T52 w 1119"/>
                <a:gd name="T54" fmla="+- 0 759 286"/>
                <a:gd name="T55" fmla="*/ 759 h 487"/>
                <a:gd name="T56" fmla="+- 0 706 698"/>
                <a:gd name="T57" fmla="*/ T56 w 1119"/>
                <a:gd name="T58" fmla="+- 0 759 286"/>
                <a:gd name="T59" fmla="*/ 759 h 487"/>
                <a:gd name="T60" fmla="+- 0 713 698"/>
                <a:gd name="T61" fmla="*/ T60 w 1119"/>
                <a:gd name="T62" fmla="+- 0 766 286"/>
                <a:gd name="T63" fmla="*/ 766 h 487"/>
                <a:gd name="T64" fmla="+- 0 713 698"/>
                <a:gd name="T65" fmla="*/ T64 w 1119"/>
                <a:gd name="T66" fmla="+- 0 759 286"/>
                <a:gd name="T67" fmla="*/ 759 h 487"/>
                <a:gd name="T68" fmla="+- 0 1802 698"/>
                <a:gd name="T69" fmla="*/ T68 w 1119"/>
                <a:gd name="T70" fmla="+- 0 759 286"/>
                <a:gd name="T71" fmla="*/ 759 h 487"/>
                <a:gd name="T72" fmla="+- 0 713 698"/>
                <a:gd name="T73" fmla="*/ T72 w 1119"/>
                <a:gd name="T74" fmla="+- 0 759 286"/>
                <a:gd name="T75" fmla="*/ 759 h 487"/>
                <a:gd name="T76" fmla="+- 0 713 698"/>
                <a:gd name="T77" fmla="*/ T76 w 1119"/>
                <a:gd name="T78" fmla="+- 0 766 286"/>
                <a:gd name="T79" fmla="*/ 766 h 487"/>
                <a:gd name="T80" fmla="+- 0 1802 698"/>
                <a:gd name="T81" fmla="*/ T80 w 1119"/>
                <a:gd name="T82" fmla="+- 0 766 286"/>
                <a:gd name="T83" fmla="*/ 766 h 487"/>
                <a:gd name="T84" fmla="+- 0 1802 698"/>
                <a:gd name="T85" fmla="*/ T84 w 1119"/>
                <a:gd name="T86" fmla="+- 0 759 286"/>
                <a:gd name="T87" fmla="*/ 759 h 487"/>
                <a:gd name="T88" fmla="+- 0 1802 698"/>
                <a:gd name="T89" fmla="*/ T88 w 1119"/>
                <a:gd name="T90" fmla="+- 0 293 286"/>
                <a:gd name="T91" fmla="*/ 293 h 487"/>
                <a:gd name="T92" fmla="+- 0 1802 698"/>
                <a:gd name="T93" fmla="*/ T92 w 1119"/>
                <a:gd name="T94" fmla="+- 0 766 286"/>
                <a:gd name="T95" fmla="*/ 766 h 487"/>
                <a:gd name="T96" fmla="+- 0 1810 698"/>
                <a:gd name="T97" fmla="*/ T96 w 1119"/>
                <a:gd name="T98" fmla="+- 0 759 286"/>
                <a:gd name="T99" fmla="*/ 759 h 487"/>
                <a:gd name="T100" fmla="+- 0 1817 698"/>
                <a:gd name="T101" fmla="*/ T100 w 1119"/>
                <a:gd name="T102" fmla="+- 0 759 286"/>
                <a:gd name="T103" fmla="*/ 759 h 487"/>
                <a:gd name="T104" fmla="+- 0 1817 698"/>
                <a:gd name="T105" fmla="*/ T104 w 1119"/>
                <a:gd name="T106" fmla="+- 0 300 286"/>
                <a:gd name="T107" fmla="*/ 300 h 487"/>
                <a:gd name="T108" fmla="+- 0 1810 698"/>
                <a:gd name="T109" fmla="*/ T108 w 1119"/>
                <a:gd name="T110" fmla="+- 0 300 286"/>
                <a:gd name="T111" fmla="*/ 300 h 487"/>
                <a:gd name="T112" fmla="+- 0 1802 698"/>
                <a:gd name="T113" fmla="*/ T112 w 1119"/>
                <a:gd name="T114" fmla="+- 0 293 286"/>
                <a:gd name="T115" fmla="*/ 293 h 487"/>
                <a:gd name="T116" fmla="+- 0 1817 698"/>
                <a:gd name="T117" fmla="*/ T116 w 1119"/>
                <a:gd name="T118" fmla="+- 0 759 286"/>
                <a:gd name="T119" fmla="*/ 759 h 487"/>
                <a:gd name="T120" fmla="+- 0 1810 698"/>
                <a:gd name="T121" fmla="*/ T120 w 1119"/>
                <a:gd name="T122" fmla="+- 0 759 286"/>
                <a:gd name="T123" fmla="*/ 759 h 487"/>
                <a:gd name="T124" fmla="+- 0 1802 698"/>
                <a:gd name="T125" fmla="*/ T124 w 1119"/>
                <a:gd name="T126" fmla="+- 0 766 286"/>
                <a:gd name="T127" fmla="*/ 766 h 487"/>
                <a:gd name="T128" fmla="+- 0 1817 698"/>
                <a:gd name="T129" fmla="*/ T128 w 1119"/>
                <a:gd name="T130" fmla="+- 0 766 286"/>
                <a:gd name="T131" fmla="*/ 766 h 487"/>
                <a:gd name="T132" fmla="+- 0 1817 698"/>
                <a:gd name="T133" fmla="*/ T132 w 1119"/>
                <a:gd name="T134" fmla="+- 0 759 286"/>
                <a:gd name="T135" fmla="*/ 759 h 487"/>
                <a:gd name="T136" fmla="+- 0 713 698"/>
                <a:gd name="T137" fmla="*/ T136 w 1119"/>
                <a:gd name="T138" fmla="+- 0 293 286"/>
                <a:gd name="T139" fmla="*/ 293 h 487"/>
                <a:gd name="T140" fmla="+- 0 706 698"/>
                <a:gd name="T141" fmla="*/ T140 w 1119"/>
                <a:gd name="T142" fmla="+- 0 300 286"/>
                <a:gd name="T143" fmla="*/ 300 h 487"/>
                <a:gd name="T144" fmla="+- 0 713 698"/>
                <a:gd name="T145" fmla="*/ T144 w 1119"/>
                <a:gd name="T146" fmla="+- 0 300 286"/>
                <a:gd name="T147" fmla="*/ 300 h 487"/>
                <a:gd name="T148" fmla="+- 0 713 698"/>
                <a:gd name="T149" fmla="*/ T148 w 1119"/>
                <a:gd name="T150" fmla="+- 0 293 286"/>
                <a:gd name="T151" fmla="*/ 293 h 487"/>
                <a:gd name="T152" fmla="+- 0 1802 698"/>
                <a:gd name="T153" fmla="*/ T152 w 1119"/>
                <a:gd name="T154" fmla="+- 0 293 286"/>
                <a:gd name="T155" fmla="*/ 293 h 487"/>
                <a:gd name="T156" fmla="+- 0 713 698"/>
                <a:gd name="T157" fmla="*/ T156 w 1119"/>
                <a:gd name="T158" fmla="+- 0 293 286"/>
                <a:gd name="T159" fmla="*/ 293 h 487"/>
                <a:gd name="T160" fmla="+- 0 713 698"/>
                <a:gd name="T161" fmla="*/ T160 w 1119"/>
                <a:gd name="T162" fmla="+- 0 300 286"/>
                <a:gd name="T163" fmla="*/ 300 h 487"/>
                <a:gd name="T164" fmla="+- 0 1802 698"/>
                <a:gd name="T165" fmla="*/ T164 w 1119"/>
                <a:gd name="T166" fmla="+- 0 300 286"/>
                <a:gd name="T167" fmla="*/ 300 h 487"/>
                <a:gd name="T168" fmla="+- 0 1802 698"/>
                <a:gd name="T169" fmla="*/ T168 w 1119"/>
                <a:gd name="T170" fmla="+- 0 293 286"/>
                <a:gd name="T171" fmla="*/ 293 h 487"/>
                <a:gd name="T172" fmla="+- 0 1817 698"/>
                <a:gd name="T173" fmla="*/ T172 w 1119"/>
                <a:gd name="T174" fmla="+- 0 293 286"/>
                <a:gd name="T175" fmla="*/ 293 h 487"/>
                <a:gd name="T176" fmla="+- 0 1802 698"/>
                <a:gd name="T177" fmla="*/ T176 w 1119"/>
                <a:gd name="T178" fmla="+- 0 293 286"/>
                <a:gd name="T179" fmla="*/ 293 h 487"/>
                <a:gd name="T180" fmla="+- 0 1810 698"/>
                <a:gd name="T181" fmla="*/ T180 w 1119"/>
                <a:gd name="T182" fmla="+- 0 300 286"/>
                <a:gd name="T183" fmla="*/ 300 h 487"/>
                <a:gd name="T184" fmla="+- 0 1817 698"/>
                <a:gd name="T185" fmla="*/ T184 w 1119"/>
                <a:gd name="T186" fmla="+- 0 300 286"/>
                <a:gd name="T187" fmla="*/ 300 h 487"/>
                <a:gd name="T188" fmla="+- 0 1817 698"/>
                <a:gd name="T189" fmla="*/ T188 w 1119"/>
                <a:gd name="T190" fmla="+- 0 293 286"/>
                <a:gd name="T191" fmla="*/ 293 h 4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1119" h="487">
                  <a:moveTo>
                    <a:pt x="1119" y="0"/>
                  </a:moveTo>
                  <a:lnTo>
                    <a:pt x="0" y="0"/>
                  </a:lnTo>
                  <a:lnTo>
                    <a:pt x="0" y="487"/>
                  </a:lnTo>
                  <a:lnTo>
                    <a:pt x="1119" y="487"/>
                  </a:lnTo>
                  <a:lnTo>
                    <a:pt x="1119" y="480"/>
                  </a:lnTo>
                  <a:lnTo>
                    <a:pt x="15" y="480"/>
                  </a:lnTo>
                  <a:lnTo>
                    <a:pt x="8" y="473"/>
                  </a:lnTo>
                  <a:lnTo>
                    <a:pt x="15" y="473"/>
                  </a:ln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1119" y="7"/>
                  </a:lnTo>
                  <a:lnTo>
                    <a:pt x="1119" y="0"/>
                  </a:lnTo>
                  <a:close/>
                  <a:moveTo>
                    <a:pt x="15" y="473"/>
                  </a:moveTo>
                  <a:lnTo>
                    <a:pt x="8" y="473"/>
                  </a:lnTo>
                  <a:lnTo>
                    <a:pt x="15" y="480"/>
                  </a:lnTo>
                  <a:lnTo>
                    <a:pt x="15" y="473"/>
                  </a:lnTo>
                  <a:close/>
                  <a:moveTo>
                    <a:pt x="1104" y="473"/>
                  </a:moveTo>
                  <a:lnTo>
                    <a:pt x="15" y="473"/>
                  </a:lnTo>
                  <a:lnTo>
                    <a:pt x="15" y="480"/>
                  </a:lnTo>
                  <a:lnTo>
                    <a:pt x="1104" y="480"/>
                  </a:lnTo>
                  <a:lnTo>
                    <a:pt x="1104" y="473"/>
                  </a:lnTo>
                  <a:close/>
                  <a:moveTo>
                    <a:pt x="1104" y="7"/>
                  </a:moveTo>
                  <a:lnTo>
                    <a:pt x="1104" y="480"/>
                  </a:lnTo>
                  <a:lnTo>
                    <a:pt x="1112" y="473"/>
                  </a:lnTo>
                  <a:lnTo>
                    <a:pt x="1119" y="473"/>
                  </a:lnTo>
                  <a:lnTo>
                    <a:pt x="1119" y="14"/>
                  </a:lnTo>
                  <a:lnTo>
                    <a:pt x="1112" y="14"/>
                  </a:lnTo>
                  <a:lnTo>
                    <a:pt x="1104" y="7"/>
                  </a:lnTo>
                  <a:close/>
                  <a:moveTo>
                    <a:pt x="1119" y="473"/>
                  </a:moveTo>
                  <a:lnTo>
                    <a:pt x="1112" y="473"/>
                  </a:lnTo>
                  <a:lnTo>
                    <a:pt x="1104" y="480"/>
                  </a:lnTo>
                  <a:lnTo>
                    <a:pt x="1119" y="480"/>
                  </a:lnTo>
                  <a:lnTo>
                    <a:pt x="1119" y="473"/>
                  </a:lnTo>
                  <a:close/>
                  <a:moveTo>
                    <a:pt x="15" y="7"/>
                  </a:moveTo>
                  <a:lnTo>
                    <a:pt x="8" y="14"/>
                  </a:lnTo>
                  <a:lnTo>
                    <a:pt x="15" y="14"/>
                  </a:lnTo>
                  <a:lnTo>
                    <a:pt x="15" y="7"/>
                  </a:lnTo>
                  <a:close/>
                  <a:moveTo>
                    <a:pt x="1104" y="7"/>
                  </a:moveTo>
                  <a:lnTo>
                    <a:pt x="15" y="7"/>
                  </a:lnTo>
                  <a:lnTo>
                    <a:pt x="15" y="14"/>
                  </a:lnTo>
                  <a:lnTo>
                    <a:pt x="1104" y="14"/>
                  </a:lnTo>
                  <a:lnTo>
                    <a:pt x="1104" y="7"/>
                  </a:lnTo>
                  <a:close/>
                  <a:moveTo>
                    <a:pt x="1119" y="7"/>
                  </a:moveTo>
                  <a:lnTo>
                    <a:pt x="1104" y="7"/>
                  </a:lnTo>
                  <a:lnTo>
                    <a:pt x="1112" y="14"/>
                  </a:lnTo>
                  <a:lnTo>
                    <a:pt x="1119" y="14"/>
                  </a:lnTo>
                  <a:lnTo>
                    <a:pt x="111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D7E9A2A-E416-446A-9ADA-7EF2B2DBF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083"/>
              <a:ext cx="185" cy="7858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6E321449-02E8-4348-903F-6CD7F87D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766"/>
              <a:ext cx="5098" cy="8182"/>
            </a:xfrm>
            <a:custGeom>
              <a:avLst/>
              <a:gdLst>
                <a:gd name="T0" fmla="+- 0 1608 1159"/>
                <a:gd name="T1" fmla="*/ T0 w 5098"/>
                <a:gd name="T2" fmla="+- 0 2021 766"/>
                <a:gd name="T3" fmla="*/ 2021 h 8182"/>
                <a:gd name="T4" fmla="+- 0 1807 1159"/>
                <a:gd name="T5" fmla="*/ T4 w 5098"/>
                <a:gd name="T6" fmla="+- 0 2088 766"/>
                <a:gd name="T7" fmla="*/ 2088 h 8182"/>
                <a:gd name="T8" fmla="+- 0 2074 1159"/>
                <a:gd name="T9" fmla="*/ T8 w 5098"/>
                <a:gd name="T10" fmla="+- 0 2021 766"/>
                <a:gd name="T11" fmla="*/ 2021 h 8182"/>
                <a:gd name="T12" fmla="+- 0 1874 1159"/>
                <a:gd name="T13" fmla="*/ T12 w 5098"/>
                <a:gd name="T14" fmla="+- 0 2088 766"/>
                <a:gd name="T15" fmla="*/ 2088 h 8182"/>
                <a:gd name="T16" fmla="+- 0 2074 1159"/>
                <a:gd name="T17" fmla="*/ T16 w 5098"/>
                <a:gd name="T18" fmla="+- 0 2021 766"/>
                <a:gd name="T19" fmla="*/ 2021 h 8182"/>
                <a:gd name="T20" fmla="+- 0 2141 1159"/>
                <a:gd name="T21" fmla="*/ T20 w 5098"/>
                <a:gd name="T22" fmla="+- 0 2021 766"/>
                <a:gd name="T23" fmla="*/ 2021 h 8182"/>
                <a:gd name="T24" fmla="+- 0 2340 1159"/>
                <a:gd name="T25" fmla="*/ T24 w 5098"/>
                <a:gd name="T26" fmla="+- 0 2088 766"/>
                <a:gd name="T27" fmla="*/ 2088 h 8182"/>
                <a:gd name="T28" fmla="+- 0 2604 1159"/>
                <a:gd name="T29" fmla="*/ T28 w 5098"/>
                <a:gd name="T30" fmla="+- 0 2021 766"/>
                <a:gd name="T31" fmla="*/ 2021 h 8182"/>
                <a:gd name="T32" fmla="+- 0 2405 1159"/>
                <a:gd name="T33" fmla="*/ T32 w 5098"/>
                <a:gd name="T34" fmla="+- 0 2088 766"/>
                <a:gd name="T35" fmla="*/ 2088 h 8182"/>
                <a:gd name="T36" fmla="+- 0 2604 1159"/>
                <a:gd name="T37" fmla="*/ T36 w 5098"/>
                <a:gd name="T38" fmla="+- 0 2021 766"/>
                <a:gd name="T39" fmla="*/ 2021 h 8182"/>
                <a:gd name="T40" fmla="+- 0 2671 1159"/>
                <a:gd name="T41" fmla="*/ T40 w 5098"/>
                <a:gd name="T42" fmla="+- 0 2021 766"/>
                <a:gd name="T43" fmla="*/ 2021 h 8182"/>
                <a:gd name="T44" fmla="+- 0 2870 1159"/>
                <a:gd name="T45" fmla="*/ T44 w 5098"/>
                <a:gd name="T46" fmla="+- 0 2088 766"/>
                <a:gd name="T47" fmla="*/ 2088 h 8182"/>
                <a:gd name="T48" fmla="+- 0 3137 1159"/>
                <a:gd name="T49" fmla="*/ T48 w 5098"/>
                <a:gd name="T50" fmla="+- 0 2021 766"/>
                <a:gd name="T51" fmla="*/ 2021 h 8182"/>
                <a:gd name="T52" fmla="+- 0 2938 1159"/>
                <a:gd name="T53" fmla="*/ T52 w 5098"/>
                <a:gd name="T54" fmla="+- 0 2088 766"/>
                <a:gd name="T55" fmla="*/ 2088 h 8182"/>
                <a:gd name="T56" fmla="+- 0 3137 1159"/>
                <a:gd name="T57" fmla="*/ T56 w 5098"/>
                <a:gd name="T58" fmla="+- 0 2021 766"/>
                <a:gd name="T59" fmla="*/ 2021 h 8182"/>
                <a:gd name="T60" fmla="+- 0 3204 1159"/>
                <a:gd name="T61" fmla="*/ T60 w 5098"/>
                <a:gd name="T62" fmla="+- 0 2021 766"/>
                <a:gd name="T63" fmla="*/ 2021 h 8182"/>
                <a:gd name="T64" fmla="+- 0 3403 1159"/>
                <a:gd name="T65" fmla="*/ T64 w 5098"/>
                <a:gd name="T66" fmla="+- 0 2088 766"/>
                <a:gd name="T67" fmla="*/ 2088 h 8182"/>
                <a:gd name="T68" fmla="+- 0 3612 1159"/>
                <a:gd name="T69" fmla="*/ T68 w 5098"/>
                <a:gd name="T70" fmla="+- 0 1390 766"/>
                <a:gd name="T71" fmla="*/ 1390 h 8182"/>
                <a:gd name="T72" fmla="+- 0 1358 1159"/>
                <a:gd name="T73" fmla="*/ T72 w 5098"/>
                <a:gd name="T74" fmla="+- 0 1074 766"/>
                <a:gd name="T75" fmla="*/ 1074 h 8182"/>
                <a:gd name="T76" fmla="+- 0 1342 1159"/>
                <a:gd name="T77" fmla="*/ T76 w 5098"/>
                <a:gd name="T78" fmla="+- 0 1090 766"/>
                <a:gd name="T79" fmla="*/ 1090 h 8182"/>
                <a:gd name="T80" fmla="+- 0 1342 1159"/>
                <a:gd name="T81" fmla="*/ T80 w 5098"/>
                <a:gd name="T82" fmla="+- 0 1404 766"/>
                <a:gd name="T83" fmla="*/ 1404 h 8182"/>
                <a:gd name="T84" fmla="+- 0 1342 1159"/>
                <a:gd name="T85" fmla="*/ T84 w 5098"/>
                <a:gd name="T86" fmla="+- 0 2088 766"/>
                <a:gd name="T87" fmla="*/ 2088 h 8182"/>
                <a:gd name="T88" fmla="+- 0 1174 1159"/>
                <a:gd name="T89" fmla="*/ T88 w 5098"/>
                <a:gd name="T90" fmla="+- 0 8934 766"/>
                <a:gd name="T91" fmla="*/ 8934 h 8182"/>
                <a:gd name="T92" fmla="+- 0 1342 1159"/>
                <a:gd name="T93" fmla="*/ T92 w 5098"/>
                <a:gd name="T94" fmla="+- 0 1090 766"/>
                <a:gd name="T95" fmla="*/ 1090 h 8182"/>
                <a:gd name="T96" fmla="+- 0 1159 1159"/>
                <a:gd name="T97" fmla="*/ T96 w 5098"/>
                <a:gd name="T98" fmla="+- 0 1074 766"/>
                <a:gd name="T99" fmla="*/ 1074 h 8182"/>
                <a:gd name="T100" fmla="+- 0 1159 1159"/>
                <a:gd name="T101" fmla="*/ T100 w 5098"/>
                <a:gd name="T102" fmla="+- 0 8934 766"/>
                <a:gd name="T103" fmla="*/ 8934 h 8182"/>
                <a:gd name="T104" fmla="+- 0 1358 1159"/>
                <a:gd name="T105" fmla="*/ T104 w 5098"/>
                <a:gd name="T106" fmla="+- 0 8948 766"/>
                <a:gd name="T107" fmla="*/ 8948 h 8182"/>
                <a:gd name="T108" fmla="+- 0 1358 1159"/>
                <a:gd name="T109" fmla="*/ T108 w 5098"/>
                <a:gd name="T110" fmla="+- 0 2088 766"/>
                <a:gd name="T111" fmla="*/ 2088 h 8182"/>
                <a:gd name="T112" fmla="+- 0 1541 1159"/>
                <a:gd name="T113" fmla="*/ T112 w 5098"/>
                <a:gd name="T114" fmla="+- 0 2022 766"/>
                <a:gd name="T115" fmla="*/ 2022 h 8182"/>
                <a:gd name="T116" fmla="+- 0 1358 1159"/>
                <a:gd name="T117" fmla="*/ T116 w 5098"/>
                <a:gd name="T118" fmla="+- 0 1404 766"/>
                <a:gd name="T119" fmla="*/ 1404 h 8182"/>
                <a:gd name="T120" fmla="+- 0 3612 1159"/>
                <a:gd name="T121" fmla="*/ T120 w 5098"/>
                <a:gd name="T122" fmla="+- 0 1390 766"/>
                <a:gd name="T123" fmla="*/ 1390 h 8182"/>
                <a:gd name="T124" fmla="+- 0 3468 1159"/>
                <a:gd name="T125" fmla="*/ T124 w 5098"/>
                <a:gd name="T126" fmla="+- 0 2021 766"/>
                <a:gd name="T127" fmla="*/ 2021 h 8182"/>
                <a:gd name="T128" fmla="+- 0 3667 1159"/>
                <a:gd name="T129" fmla="*/ T128 w 5098"/>
                <a:gd name="T130" fmla="+- 0 2088 766"/>
                <a:gd name="T131" fmla="*/ 2088 h 8182"/>
                <a:gd name="T132" fmla="+- 0 6257 1159"/>
                <a:gd name="T133" fmla="*/ T132 w 5098"/>
                <a:gd name="T134" fmla="+- 0 1963 766"/>
                <a:gd name="T135" fmla="*/ 1963 h 8182"/>
                <a:gd name="T136" fmla="+- 0 6242 1159"/>
                <a:gd name="T137" fmla="*/ T136 w 5098"/>
                <a:gd name="T138" fmla="+- 0 1966 766"/>
                <a:gd name="T139" fmla="*/ 1966 h 8182"/>
                <a:gd name="T140" fmla="+- 0 6257 1159"/>
                <a:gd name="T141" fmla="*/ T140 w 5098"/>
                <a:gd name="T142" fmla="+- 0 1963 766"/>
                <a:gd name="T143" fmla="*/ 1963 h 8182"/>
                <a:gd name="T144" fmla="+- 0 6242 1159"/>
                <a:gd name="T145" fmla="*/ T144 w 5098"/>
                <a:gd name="T146" fmla="+- 0 1903 766"/>
                <a:gd name="T147" fmla="*/ 1903 h 8182"/>
                <a:gd name="T148" fmla="+- 0 6257 1159"/>
                <a:gd name="T149" fmla="*/ T148 w 5098"/>
                <a:gd name="T150" fmla="+- 0 1949 766"/>
                <a:gd name="T151" fmla="*/ 1949 h 8182"/>
                <a:gd name="T152" fmla="+- 0 6257 1159"/>
                <a:gd name="T153" fmla="*/ T152 w 5098"/>
                <a:gd name="T154" fmla="+- 0 1844 766"/>
                <a:gd name="T155" fmla="*/ 1844 h 8182"/>
                <a:gd name="T156" fmla="+- 0 6242 1159"/>
                <a:gd name="T157" fmla="*/ T156 w 5098"/>
                <a:gd name="T158" fmla="+- 0 1889 766"/>
                <a:gd name="T159" fmla="*/ 1889 h 8182"/>
                <a:gd name="T160" fmla="+- 0 6257 1159"/>
                <a:gd name="T161" fmla="*/ T160 w 5098"/>
                <a:gd name="T162" fmla="+- 0 1844 766"/>
                <a:gd name="T163" fmla="*/ 1844 h 8182"/>
                <a:gd name="T164" fmla="+- 0 6242 1159"/>
                <a:gd name="T165" fmla="*/ T164 w 5098"/>
                <a:gd name="T166" fmla="+- 0 766 766"/>
                <a:gd name="T167" fmla="*/ 766 h 8182"/>
                <a:gd name="T168" fmla="+- 0 6257 1159"/>
                <a:gd name="T169" fmla="*/ T168 w 5098"/>
                <a:gd name="T170" fmla="+- 0 1083 766"/>
                <a:gd name="T171" fmla="*/ 1083 h 818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5098" h="8182">
                  <a:moveTo>
                    <a:pt x="648" y="1255"/>
                  </a:moveTo>
                  <a:lnTo>
                    <a:pt x="449" y="1255"/>
                  </a:lnTo>
                  <a:lnTo>
                    <a:pt x="449" y="1322"/>
                  </a:lnTo>
                  <a:lnTo>
                    <a:pt x="648" y="1322"/>
                  </a:lnTo>
                  <a:lnTo>
                    <a:pt x="648" y="1255"/>
                  </a:lnTo>
                  <a:close/>
                  <a:moveTo>
                    <a:pt x="915" y="1255"/>
                  </a:moveTo>
                  <a:lnTo>
                    <a:pt x="715" y="1255"/>
                  </a:lnTo>
                  <a:lnTo>
                    <a:pt x="715" y="1322"/>
                  </a:lnTo>
                  <a:lnTo>
                    <a:pt x="915" y="1322"/>
                  </a:lnTo>
                  <a:lnTo>
                    <a:pt x="915" y="1255"/>
                  </a:lnTo>
                  <a:close/>
                  <a:moveTo>
                    <a:pt x="1181" y="1255"/>
                  </a:moveTo>
                  <a:lnTo>
                    <a:pt x="982" y="1255"/>
                  </a:lnTo>
                  <a:lnTo>
                    <a:pt x="982" y="1322"/>
                  </a:lnTo>
                  <a:lnTo>
                    <a:pt x="1181" y="1322"/>
                  </a:lnTo>
                  <a:lnTo>
                    <a:pt x="1181" y="1255"/>
                  </a:lnTo>
                  <a:close/>
                  <a:moveTo>
                    <a:pt x="1445" y="1255"/>
                  </a:moveTo>
                  <a:lnTo>
                    <a:pt x="1246" y="1255"/>
                  </a:lnTo>
                  <a:lnTo>
                    <a:pt x="1246" y="1322"/>
                  </a:lnTo>
                  <a:lnTo>
                    <a:pt x="1445" y="1322"/>
                  </a:lnTo>
                  <a:lnTo>
                    <a:pt x="1445" y="1255"/>
                  </a:lnTo>
                  <a:close/>
                  <a:moveTo>
                    <a:pt x="1711" y="1255"/>
                  </a:moveTo>
                  <a:lnTo>
                    <a:pt x="1512" y="1255"/>
                  </a:lnTo>
                  <a:lnTo>
                    <a:pt x="1512" y="1322"/>
                  </a:lnTo>
                  <a:lnTo>
                    <a:pt x="1711" y="1322"/>
                  </a:lnTo>
                  <a:lnTo>
                    <a:pt x="1711" y="1255"/>
                  </a:lnTo>
                  <a:close/>
                  <a:moveTo>
                    <a:pt x="1978" y="1255"/>
                  </a:moveTo>
                  <a:lnTo>
                    <a:pt x="1779" y="1255"/>
                  </a:lnTo>
                  <a:lnTo>
                    <a:pt x="1779" y="1322"/>
                  </a:lnTo>
                  <a:lnTo>
                    <a:pt x="1978" y="1322"/>
                  </a:lnTo>
                  <a:lnTo>
                    <a:pt x="1978" y="1255"/>
                  </a:lnTo>
                  <a:close/>
                  <a:moveTo>
                    <a:pt x="2244" y="1255"/>
                  </a:moveTo>
                  <a:lnTo>
                    <a:pt x="2045" y="1255"/>
                  </a:lnTo>
                  <a:lnTo>
                    <a:pt x="2045" y="1322"/>
                  </a:lnTo>
                  <a:lnTo>
                    <a:pt x="2244" y="1322"/>
                  </a:lnTo>
                  <a:lnTo>
                    <a:pt x="2244" y="1255"/>
                  </a:lnTo>
                  <a:close/>
                  <a:moveTo>
                    <a:pt x="2453" y="624"/>
                  </a:moveTo>
                  <a:lnTo>
                    <a:pt x="199" y="624"/>
                  </a:lnTo>
                  <a:lnTo>
                    <a:pt x="199" y="308"/>
                  </a:lnTo>
                  <a:lnTo>
                    <a:pt x="183" y="308"/>
                  </a:lnTo>
                  <a:lnTo>
                    <a:pt x="183" y="324"/>
                  </a:lnTo>
                  <a:lnTo>
                    <a:pt x="183" y="624"/>
                  </a:lnTo>
                  <a:lnTo>
                    <a:pt x="183" y="638"/>
                  </a:lnTo>
                  <a:lnTo>
                    <a:pt x="183" y="1256"/>
                  </a:lnTo>
                  <a:lnTo>
                    <a:pt x="183" y="1322"/>
                  </a:lnTo>
                  <a:lnTo>
                    <a:pt x="183" y="8168"/>
                  </a:lnTo>
                  <a:lnTo>
                    <a:pt x="15" y="8168"/>
                  </a:lnTo>
                  <a:lnTo>
                    <a:pt x="15" y="324"/>
                  </a:lnTo>
                  <a:lnTo>
                    <a:pt x="183" y="324"/>
                  </a:lnTo>
                  <a:lnTo>
                    <a:pt x="183" y="308"/>
                  </a:lnTo>
                  <a:lnTo>
                    <a:pt x="0" y="308"/>
                  </a:lnTo>
                  <a:lnTo>
                    <a:pt x="0" y="324"/>
                  </a:lnTo>
                  <a:lnTo>
                    <a:pt x="0" y="8168"/>
                  </a:lnTo>
                  <a:lnTo>
                    <a:pt x="0" y="8182"/>
                  </a:lnTo>
                  <a:lnTo>
                    <a:pt x="199" y="8182"/>
                  </a:lnTo>
                  <a:lnTo>
                    <a:pt x="199" y="8168"/>
                  </a:lnTo>
                  <a:lnTo>
                    <a:pt x="199" y="1322"/>
                  </a:lnTo>
                  <a:lnTo>
                    <a:pt x="382" y="1322"/>
                  </a:lnTo>
                  <a:lnTo>
                    <a:pt x="382" y="1256"/>
                  </a:lnTo>
                  <a:lnTo>
                    <a:pt x="199" y="1256"/>
                  </a:lnTo>
                  <a:lnTo>
                    <a:pt x="199" y="638"/>
                  </a:lnTo>
                  <a:lnTo>
                    <a:pt x="2453" y="638"/>
                  </a:lnTo>
                  <a:lnTo>
                    <a:pt x="2453" y="624"/>
                  </a:lnTo>
                  <a:close/>
                  <a:moveTo>
                    <a:pt x="2508" y="1255"/>
                  </a:moveTo>
                  <a:lnTo>
                    <a:pt x="2309" y="1255"/>
                  </a:lnTo>
                  <a:lnTo>
                    <a:pt x="2309" y="1322"/>
                  </a:lnTo>
                  <a:lnTo>
                    <a:pt x="2508" y="1322"/>
                  </a:lnTo>
                  <a:lnTo>
                    <a:pt x="2508" y="1255"/>
                  </a:lnTo>
                  <a:close/>
                  <a:moveTo>
                    <a:pt x="5098" y="1197"/>
                  </a:moveTo>
                  <a:lnTo>
                    <a:pt x="5083" y="1197"/>
                  </a:lnTo>
                  <a:lnTo>
                    <a:pt x="5083" y="1200"/>
                  </a:lnTo>
                  <a:lnTo>
                    <a:pt x="5098" y="1200"/>
                  </a:lnTo>
                  <a:lnTo>
                    <a:pt x="5098" y="1197"/>
                  </a:lnTo>
                  <a:close/>
                  <a:moveTo>
                    <a:pt x="5098" y="1137"/>
                  </a:moveTo>
                  <a:lnTo>
                    <a:pt x="5083" y="1137"/>
                  </a:lnTo>
                  <a:lnTo>
                    <a:pt x="5083" y="1183"/>
                  </a:lnTo>
                  <a:lnTo>
                    <a:pt x="5098" y="1183"/>
                  </a:lnTo>
                  <a:lnTo>
                    <a:pt x="5098" y="1137"/>
                  </a:lnTo>
                  <a:close/>
                  <a:moveTo>
                    <a:pt x="5098" y="1078"/>
                  </a:moveTo>
                  <a:lnTo>
                    <a:pt x="5083" y="1078"/>
                  </a:lnTo>
                  <a:lnTo>
                    <a:pt x="5083" y="1123"/>
                  </a:lnTo>
                  <a:lnTo>
                    <a:pt x="5098" y="1123"/>
                  </a:lnTo>
                  <a:lnTo>
                    <a:pt x="5098" y="1078"/>
                  </a:lnTo>
                  <a:close/>
                  <a:moveTo>
                    <a:pt x="5098" y="0"/>
                  </a:moveTo>
                  <a:lnTo>
                    <a:pt x="5083" y="0"/>
                  </a:lnTo>
                  <a:lnTo>
                    <a:pt x="5083" y="317"/>
                  </a:lnTo>
                  <a:lnTo>
                    <a:pt x="5098" y="317"/>
                  </a:lnTo>
                  <a:lnTo>
                    <a:pt x="5098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E1DFE98-E153-4060-A3F2-A61E1BB4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" y="1083"/>
              <a:ext cx="185" cy="761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A9251C71-41B2-4845-A6AE-D41BC928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766"/>
              <a:ext cx="6341" cy="1577"/>
            </a:xfrm>
            <a:custGeom>
              <a:avLst/>
              <a:gdLst>
                <a:gd name="T0" fmla="+- 0 6674 3986"/>
                <a:gd name="T1" fmla="*/ T0 w 6341"/>
                <a:gd name="T2" fmla="+- 0 2021 766"/>
                <a:gd name="T3" fmla="*/ 2021 h 1577"/>
                <a:gd name="T4" fmla="+- 0 6874 3986"/>
                <a:gd name="T5" fmla="*/ T4 w 6341"/>
                <a:gd name="T6" fmla="+- 0 2088 766"/>
                <a:gd name="T7" fmla="*/ 2088 h 1577"/>
                <a:gd name="T8" fmla="+- 0 7140 3986"/>
                <a:gd name="T9" fmla="*/ T8 w 6341"/>
                <a:gd name="T10" fmla="+- 0 2021 766"/>
                <a:gd name="T11" fmla="*/ 2021 h 1577"/>
                <a:gd name="T12" fmla="+- 0 6941 3986"/>
                <a:gd name="T13" fmla="*/ T12 w 6341"/>
                <a:gd name="T14" fmla="+- 0 2088 766"/>
                <a:gd name="T15" fmla="*/ 2088 h 1577"/>
                <a:gd name="T16" fmla="+- 0 7140 3986"/>
                <a:gd name="T17" fmla="*/ T16 w 6341"/>
                <a:gd name="T18" fmla="+- 0 2021 766"/>
                <a:gd name="T19" fmla="*/ 2021 h 1577"/>
                <a:gd name="T20" fmla="+- 0 7207 3986"/>
                <a:gd name="T21" fmla="*/ T20 w 6341"/>
                <a:gd name="T22" fmla="+- 0 2021 766"/>
                <a:gd name="T23" fmla="*/ 2021 h 1577"/>
                <a:gd name="T24" fmla="+- 0 7406 3986"/>
                <a:gd name="T25" fmla="*/ T24 w 6341"/>
                <a:gd name="T26" fmla="+- 0 2088 766"/>
                <a:gd name="T27" fmla="*/ 2088 h 1577"/>
                <a:gd name="T28" fmla="+- 0 7673 3986"/>
                <a:gd name="T29" fmla="*/ T28 w 6341"/>
                <a:gd name="T30" fmla="+- 0 2021 766"/>
                <a:gd name="T31" fmla="*/ 2021 h 1577"/>
                <a:gd name="T32" fmla="+- 0 7474 3986"/>
                <a:gd name="T33" fmla="*/ T32 w 6341"/>
                <a:gd name="T34" fmla="+- 0 2088 766"/>
                <a:gd name="T35" fmla="*/ 2088 h 1577"/>
                <a:gd name="T36" fmla="+- 0 7673 3986"/>
                <a:gd name="T37" fmla="*/ T36 w 6341"/>
                <a:gd name="T38" fmla="+- 0 2021 766"/>
                <a:gd name="T39" fmla="*/ 2021 h 1577"/>
                <a:gd name="T40" fmla="+- 0 6149 3986"/>
                <a:gd name="T41" fmla="*/ T40 w 6341"/>
                <a:gd name="T42" fmla="+- 0 1439 766"/>
                <a:gd name="T43" fmla="*/ 1439 h 1577"/>
                <a:gd name="T44" fmla="+- 0 6348 3986"/>
                <a:gd name="T45" fmla="*/ T44 w 6341"/>
                <a:gd name="T46" fmla="+- 0 1851 766"/>
                <a:gd name="T47" fmla="*/ 1851 h 1577"/>
                <a:gd name="T48" fmla="+- 0 6163 3986"/>
                <a:gd name="T49" fmla="*/ T48 w 6341"/>
                <a:gd name="T50" fmla="+- 0 1836 766"/>
                <a:gd name="T51" fmla="*/ 1836 h 1577"/>
                <a:gd name="T52" fmla="+- 0 6348 3986"/>
                <a:gd name="T53" fmla="*/ T52 w 6341"/>
                <a:gd name="T54" fmla="+- 0 1721 766"/>
                <a:gd name="T55" fmla="*/ 1721 h 1577"/>
                <a:gd name="T56" fmla="+- 0 6334 3986"/>
                <a:gd name="T57" fmla="*/ T56 w 6341"/>
                <a:gd name="T58" fmla="+- 0 1836 766"/>
                <a:gd name="T59" fmla="*/ 1836 h 1577"/>
                <a:gd name="T60" fmla="+- 0 6348 3986"/>
                <a:gd name="T61" fmla="*/ T60 w 6341"/>
                <a:gd name="T62" fmla="+- 0 1721 766"/>
                <a:gd name="T63" fmla="*/ 1721 h 1577"/>
                <a:gd name="T64" fmla="+- 0 6250 3986"/>
                <a:gd name="T65" fmla="*/ T64 w 6341"/>
                <a:gd name="T66" fmla="+- 0 1707 766"/>
                <a:gd name="T67" fmla="*/ 1707 h 1577"/>
                <a:gd name="T68" fmla="+- 0 7718 3986"/>
                <a:gd name="T69" fmla="*/ T68 w 6341"/>
                <a:gd name="T70" fmla="+- 0 1721 766"/>
                <a:gd name="T71" fmla="*/ 1721 h 1577"/>
                <a:gd name="T72" fmla="+- 0 6348 3986"/>
                <a:gd name="T73" fmla="*/ T72 w 6341"/>
                <a:gd name="T74" fmla="+- 0 1073 766"/>
                <a:gd name="T75" fmla="*/ 1073 h 1577"/>
                <a:gd name="T76" fmla="+- 0 6334 3986"/>
                <a:gd name="T77" fmla="*/ T76 w 6341"/>
                <a:gd name="T78" fmla="+- 0 1707 766"/>
                <a:gd name="T79" fmla="*/ 1707 h 1577"/>
                <a:gd name="T80" fmla="+- 0 6348 3986"/>
                <a:gd name="T81" fmla="*/ T80 w 6341"/>
                <a:gd name="T82" fmla="+- 0 1073 766"/>
                <a:gd name="T83" fmla="*/ 1073 h 1577"/>
                <a:gd name="T84" fmla="+- 0 6086 3986"/>
                <a:gd name="T85" fmla="*/ T84 w 6341"/>
                <a:gd name="T86" fmla="+- 0 1390 766"/>
                <a:gd name="T87" fmla="*/ 1390 h 1577"/>
                <a:gd name="T88" fmla="+- 0 3986 3986"/>
                <a:gd name="T89" fmla="*/ T88 w 6341"/>
                <a:gd name="T90" fmla="+- 0 1404 766"/>
                <a:gd name="T91" fmla="*/ 1404 h 1577"/>
                <a:gd name="T92" fmla="+- 0 6086 3986"/>
                <a:gd name="T93" fmla="*/ T92 w 6341"/>
                <a:gd name="T94" fmla="+- 0 1464 766"/>
                <a:gd name="T95" fmla="*/ 1464 h 1577"/>
                <a:gd name="T96" fmla="+- 0 6163 3986"/>
                <a:gd name="T97" fmla="*/ T96 w 6341"/>
                <a:gd name="T98" fmla="+- 0 1439 766"/>
                <a:gd name="T99" fmla="*/ 1439 h 1577"/>
                <a:gd name="T100" fmla="+- 0 6250 3986"/>
                <a:gd name="T101" fmla="*/ T100 w 6341"/>
                <a:gd name="T102" fmla="+- 0 1397 766"/>
                <a:gd name="T103" fmla="*/ 1397 h 1577"/>
                <a:gd name="T104" fmla="+- 0 6163 3986"/>
                <a:gd name="T105" fmla="*/ T104 w 6341"/>
                <a:gd name="T106" fmla="+- 0 1354 766"/>
                <a:gd name="T107" fmla="*/ 1354 h 1577"/>
                <a:gd name="T108" fmla="+- 0 6086 3986"/>
                <a:gd name="T109" fmla="*/ T108 w 6341"/>
                <a:gd name="T110" fmla="+- 0 1327 766"/>
                <a:gd name="T111" fmla="*/ 1327 h 1577"/>
                <a:gd name="T112" fmla="+- 0 6149 3986"/>
                <a:gd name="T113" fmla="*/ T112 w 6341"/>
                <a:gd name="T114" fmla="+- 0 1073 766"/>
                <a:gd name="T115" fmla="*/ 1073 h 1577"/>
                <a:gd name="T116" fmla="+- 0 6163 3986"/>
                <a:gd name="T117" fmla="*/ T116 w 6341"/>
                <a:gd name="T118" fmla="+- 0 1354 766"/>
                <a:gd name="T119" fmla="*/ 1354 h 1577"/>
                <a:gd name="T120" fmla="+- 0 6334 3986"/>
                <a:gd name="T121" fmla="*/ T120 w 6341"/>
                <a:gd name="T122" fmla="+- 0 1090 766"/>
                <a:gd name="T123" fmla="*/ 1090 h 1577"/>
                <a:gd name="T124" fmla="+- 0 7937 3986"/>
                <a:gd name="T125" fmla="*/ T124 w 6341"/>
                <a:gd name="T126" fmla="+- 0 2021 766"/>
                <a:gd name="T127" fmla="*/ 2021 h 1577"/>
                <a:gd name="T128" fmla="+- 0 7738 3986"/>
                <a:gd name="T129" fmla="*/ T128 w 6341"/>
                <a:gd name="T130" fmla="+- 0 2088 766"/>
                <a:gd name="T131" fmla="*/ 2088 h 1577"/>
                <a:gd name="T132" fmla="+- 0 7937 3986"/>
                <a:gd name="T133" fmla="*/ T132 w 6341"/>
                <a:gd name="T134" fmla="+- 0 2021 766"/>
                <a:gd name="T135" fmla="*/ 2021 h 1577"/>
                <a:gd name="T136" fmla="+- 0 8004 3986"/>
                <a:gd name="T137" fmla="*/ T136 w 6341"/>
                <a:gd name="T138" fmla="+- 0 2021 766"/>
                <a:gd name="T139" fmla="*/ 2021 h 1577"/>
                <a:gd name="T140" fmla="+- 0 8203 3986"/>
                <a:gd name="T141" fmla="*/ T140 w 6341"/>
                <a:gd name="T142" fmla="+- 0 2088 766"/>
                <a:gd name="T143" fmla="*/ 2088 h 1577"/>
                <a:gd name="T144" fmla="+- 0 8470 3986"/>
                <a:gd name="T145" fmla="*/ T144 w 6341"/>
                <a:gd name="T146" fmla="+- 0 2021 766"/>
                <a:gd name="T147" fmla="*/ 2021 h 1577"/>
                <a:gd name="T148" fmla="+- 0 8270 3986"/>
                <a:gd name="T149" fmla="*/ T148 w 6341"/>
                <a:gd name="T150" fmla="+- 0 2088 766"/>
                <a:gd name="T151" fmla="*/ 2088 h 1577"/>
                <a:gd name="T152" fmla="+- 0 8470 3986"/>
                <a:gd name="T153" fmla="*/ T152 w 6341"/>
                <a:gd name="T154" fmla="+- 0 2021 766"/>
                <a:gd name="T155" fmla="*/ 2021 h 1577"/>
                <a:gd name="T156" fmla="+- 0 10313 3986"/>
                <a:gd name="T157" fmla="*/ T156 w 6341"/>
                <a:gd name="T158" fmla="+- 0 2321 766"/>
                <a:gd name="T159" fmla="*/ 2321 h 1577"/>
                <a:gd name="T160" fmla="+- 0 10327 3986"/>
                <a:gd name="T161" fmla="*/ T160 w 6341"/>
                <a:gd name="T162" fmla="+- 0 2343 766"/>
                <a:gd name="T163" fmla="*/ 2343 h 1577"/>
                <a:gd name="T164" fmla="+- 0 10327 3986"/>
                <a:gd name="T165" fmla="*/ T164 w 6341"/>
                <a:gd name="T166" fmla="+- 0 2261 766"/>
                <a:gd name="T167" fmla="*/ 2261 h 1577"/>
                <a:gd name="T168" fmla="+- 0 10313 3986"/>
                <a:gd name="T169" fmla="*/ T168 w 6341"/>
                <a:gd name="T170" fmla="+- 0 2307 766"/>
                <a:gd name="T171" fmla="*/ 2307 h 1577"/>
                <a:gd name="T172" fmla="+- 0 10327 3986"/>
                <a:gd name="T173" fmla="*/ T172 w 6341"/>
                <a:gd name="T174" fmla="+- 0 2261 766"/>
                <a:gd name="T175" fmla="*/ 2261 h 1577"/>
                <a:gd name="T176" fmla="+- 0 10313 3986"/>
                <a:gd name="T177" fmla="*/ T176 w 6341"/>
                <a:gd name="T178" fmla="+- 0 2201 766"/>
                <a:gd name="T179" fmla="*/ 2201 h 1577"/>
                <a:gd name="T180" fmla="+- 0 10327 3986"/>
                <a:gd name="T181" fmla="*/ T180 w 6341"/>
                <a:gd name="T182" fmla="+- 0 2247 766"/>
                <a:gd name="T183" fmla="*/ 2247 h 1577"/>
                <a:gd name="T184" fmla="+- 0 10327 3986"/>
                <a:gd name="T185" fmla="*/ T184 w 6341"/>
                <a:gd name="T186" fmla="+- 0 2141 766"/>
                <a:gd name="T187" fmla="*/ 2141 h 1577"/>
                <a:gd name="T188" fmla="+- 0 10313 3986"/>
                <a:gd name="T189" fmla="*/ T188 w 6341"/>
                <a:gd name="T190" fmla="+- 0 2187 766"/>
                <a:gd name="T191" fmla="*/ 2187 h 1577"/>
                <a:gd name="T192" fmla="+- 0 10327 3986"/>
                <a:gd name="T193" fmla="*/ T192 w 6341"/>
                <a:gd name="T194" fmla="+- 0 2141 766"/>
                <a:gd name="T195" fmla="*/ 2141 h 1577"/>
                <a:gd name="T196" fmla="+- 0 10313 3986"/>
                <a:gd name="T197" fmla="*/ T196 w 6341"/>
                <a:gd name="T198" fmla="+- 0 2081 766"/>
                <a:gd name="T199" fmla="*/ 2081 h 1577"/>
                <a:gd name="T200" fmla="+- 0 10327 3986"/>
                <a:gd name="T201" fmla="*/ T200 w 6341"/>
                <a:gd name="T202" fmla="+- 0 2127 766"/>
                <a:gd name="T203" fmla="*/ 2127 h 1577"/>
                <a:gd name="T204" fmla="+- 0 10327 3986"/>
                <a:gd name="T205" fmla="*/ T204 w 6341"/>
                <a:gd name="T206" fmla="+- 0 766 766"/>
                <a:gd name="T207" fmla="*/ 766 h 1577"/>
                <a:gd name="T208" fmla="+- 0 10313 3986"/>
                <a:gd name="T209" fmla="*/ T208 w 6341"/>
                <a:gd name="T210" fmla="+- 0 1083 766"/>
                <a:gd name="T211" fmla="*/ 1083 h 1577"/>
                <a:gd name="T212" fmla="+- 0 10327 3986"/>
                <a:gd name="T213" fmla="*/ T212 w 6341"/>
                <a:gd name="T214" fmla="+- 0 766 766"/>
                <a:gd name="T215" fmla="*/ 766 h 15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6341" h="1577">
                  <a:moveTo>
                    <a:pt x="2888" y="1255"/>
                  </a:moveTo>
                  <a:lnTo>
                    <a:pt x="2688" y="1255"/>
                  </a:lnTo>
                  <a:lnTo>
                    <a:pt x="2688" y="1322"/>
                  </a:lnTo>
                  <a:lnTo>
                    <a:pt x="2888" y="1322"/>
                  </a:lnTo>
                  <a:lnTo>
                    <a:pt x="2888" y="1255"/>
                  </a:lnTo>
                  <a:close/>
                  <a:moveTo>
                    <a:pt x="3154" y="1255"/>
                  </a:moveTo>
                  <a:lnTo>
                    <a:pt x="2955" y="1255"/>
                  </a:lnTo>
                  <a:lnTo>
                    <a:pt x="2955" y="1322"/>
                  </a:lnTo>
                  <a:lnTo>
                    <a:pt x="3154" y="1322"/>
                  </a:lnTo>
                  <a:lnTo>
                    <a:pt x="3154" y="1255"/>
                  </a:lnTo>
                  <a:close/>
                  <a:moveTo>
                    <a:pt x="3420" y="1255"/>
                  </a:moveTo>
                  <a:lnTo>
                    <a:pt x="3221" y="1255"/>
                  </a:lnTo>
                  <a:lnTo>
                    <a:pt x="3221" y="1322"/>
                  </a:lnTo>
                  <a:lnTo>
                    <a:pt x="3420" y="1322"/>
                  </a:lnTo>
                  <a:lnTo>
                    <a:pt x="3420" y="1255"/>
                  </a:lnTo>
                  <a:close/>
                  <a:moveTo>
                    <a:pt x="3687" y="1255"/>
                  </a:moveTo>
                  <a:lnTo>
                    <a:pt x="3488" y="1255"/>
                  </a:lnTo>
                  <a:lnTo>
                    <a:pt x="3488" y="1322"/>
                  </a:lnTo>
                  <a:lnTo>
                    <a:pt x="3687" y="1322"/>
                  </a:lnTo>
                  <a:lnTo>
                    <a:pt x="3687" y="1255"/>
                  </a:lnTo>
                  <a:close/>
                  <a:moveTo>
                    <a:pt x="2177" y="673"/>
                  </a:moveTo>
                  <a:lnTo>
                    <a:pt x="2163" y="673"/>
                  </a:lnTo>
                  <a:lnTo>
                    <a:pt x="2163" y="1085"/>
                  </a:lnTo>
                  <a:lnTo>
                    <a:pt x="2362" y="1085"/>
                  </a:lnTo>
                  <a:lnTo>
                    <a:pt x="2362" y="1070"/>
                  </a:lnTo>
                  <a:lnTo>
                    <a:pt x="2177" y="1070"/>
                  </a:lnTo>
                  <a:lnTo>
                    <a:pt x="2177" y="673"/>
                  </a:lnTo>
                  <a:close/>
                  <a:moveTo>
                    <a:pt x="2362" y="955"/>
                  </a:moveTo>
                  <a:lnTo>
                    <a:pt x="2348" y="955"/>
                  </a:lnTo>
                  <a:lnTo>
                    <a:pt x="2348" y="1070"/>
                  </a:lnTo>
                  <a:lnTo>
                    <a:pt x="2362" y="1070"/>
                  </a:lnTo>
                  <a:lnTo>
                    <a:pt x="2362" y="955"/>
                  </a:lnTo>
                  <a:close/>
                  <a:moveTo>
                    <a:pt x="3732" y="941"/>
                  </a:moveTo>
                  <a:lnTo>
                    <a:pt x="2264" y="941"/>
                  </a:lnTo>
                  <a:lnTo>
                    <a:pt x="2264" y="955"/>
                  </a:lnTo>
                  <a:lnTo>
                    <a:pt x="3732" y="955"/>
                  </a:lnTo>
                  <a:lnTo>
                    <a:pt x="3732" y="941"/>
                  </a:lnTo>
                  <a:close/>
                  <a:moveTo>
                    <a:pt x="2362" y="307"/>
                  </a:moveTo>
                  <a:lnTo>
                    <a:pt x="2348" y="307"/>
                  </a:lnTo>
                  <a:lnTo>
                    <a:pt x="2348" y="941"/>
                  </a:lnTo>
                  <a:lnTo>
                    <a:pt x="2362" y="941"/>
                  </a:lnTo>
                  <a:lnTo>
                    <a:pt x="2362" y="307"/>
                  </a:lnTo>
                  <a:close/>
                  <a:moveTo>
                    <a:pt x="2100" y="561"/>
                  </a:moveTo>
                  <a:lnTo>
                    <a:pt x="2100" y="624"/>
                  </a:lnTo>
                  <a:lnTo>
                    <a:pt x="0" y="624"/>
                  </a:lnTo>
                  <a:lnTo>
                    <a:pt x="0" y="638"/>
                  </a:lnTo>
                  <a:lnTo>
                    <a:pt x="2100" y="638"/>
                  </a:lnTo>
                  <a:lnTo>
                    <a:pt x="2100" y="698"/>
                  </a:lnTo>
                  <a:lnTo>
                    <a:pt x="2163" y="673"/>
                  </a:lnTo>
                  <a:lnTo>
                    <a:pt x="2177" y="673"/>
                  </a:lnTo>
                  <a:lnTo>
                    <a:pt x="2177" y="667"/>
                  </a:lnTo>
                  <a:lnTo>
                    <a:pt x="2264" y="631"/>
                  </a:lnTo>
                  <a:lnTo>
                    <a:pt x="2177" y="594"/>
                  </a:lnTo>
                  <a:lnTo>
                    <a:pt x="2177" y="588"/>
                  </a:lnTo>
                  <a:lnTo>
                    <a:pt x="2163" y="588"/>
                  </a:lnTo>
                  <a:lnTo>
                    <a:pt x="2100" y="561"/>
                  </a:lnTo>
                  <a:close/>
                  <a:moveTo>
                    <a:pt x="2348" y="307"/>
                  </a:moveTo>
                  <a:lnTo>
                    <a:pt x="2163" y="307"/>
                  </a:lnTo>
                  <a:lnTo>
                    <a:pt x="2163" y="588"/>
                  </a:lnTo>
                  <a:lnTo>
                    <a:pt x="2177" y="588"/>
                  </a:lnTo>
                  <a:lnTo>
                    <a:pt x="2177" y="324"/>
                  </a:lnTo>
                  <a:lnTo>
                    <a:pt x="2348" y="324"/>
                  </a:lnTo>
                  <a:lnTo>
                    <a:pt x="2348" y="307"/>
                  </a:lnTo>
                  <a:close/>
                  <a:moveTo>
                    <a:pt x="3951" y="1255"/>
                  </a:moveTo>
                  <a:lnTo>
                    <a:pt x="3752" y="1255"/>
                  </a:lnTo>
                  <a:lnTo>
                    <a:pt x="3752" y="1322"/>
                  </a:lnTo>
                  <a:lnTo>
                    <a:pt x="3951" y="1322"/>
                  </a:lnTo>
                  <a:lnTo>
                    <a:pt x="3951" y="1255"/>
                  </a:lnTo>
                  <a:close/>
                  <a:moveTo>
                    <a:pt x="4217" y="1255"/>
                  </a:moveTo>
                  <a:lnTo>
                    <a:pt x="4018" y="1255"/>
                  </a:lnTo>
                  <a:lnTo>
                    <a:pt x="4018" y="1322"/>
                  </a:lnTo>
                  <a:lnTo>
                    <a:pt x="4217" y="1322"/>
                  </a:lnTo>
                  <a:lnTo>
                    <a:pt x="4217" y="1255"/>
                  </a:lnTo>
                  <a:close/>
                  <a:moveTo>
                    <a:pt x="4484" y="1255"/>
                  </a:moveTo>
                  <a:lnTo>
                    <a:pt x="4284" y="1255"/>
                  </a:lnTo>
                  <a:lnTo>
                    <a:pt x="4284" y="1322"/>
                  </a:lnTo>
                  <a:lnTo>
                    <a:pt x="4484" y="1322"/>
                  </a:lnTo>
                  <a:lnTo>
                    <a:pt x="4484" y="1255"/>
                  </a:lnTo>
                  <a:close/>
                  <a:moveTo>
                    <a:pt x="6341" y="1555"/>
                  </a:moveTo>
                  <a:lnTo>
                    <a:pt x="6327" y="1555"/>
                  </a:lnTo>
                  <a:lnTo>
                    <a:pt x="6327" y="1577"/>
                  </a:lnTo>
                  <a:lnTo>
                    <a:pt x="6341" y="1577"/>
                  </a:lnTo>
                  <a:lnTo>
                    <a:pt x="6341" y="1555"/>
                  </a:lnTo>
                  <a:close/>
                  <a:moveTo>
                    <a:pt x="6341" y="1495"/>
                  </a:moveTo>
                  <a:lnTo>
                    <a:pt x="6327" y="1495"/>
                  </a:lnTo>
                  <a:lnTo>
                    <a:pt x="6327" y="1541"/>
                  </a:lnTo>
                  <a:lnTo>
                    <a:pt x="6341" y="1541"/>
                  </a:lnTo>
                  <a:lnTo>
                    <a:pt x="6341" y="1495"/>
                  </a:lnTo>
                  <a:close/>
                  <a:moveTo>
                    <a:pt x="6341" y="1435"/>
                  </a:moveTo>
                  <a:lnTo>
                    <a:pt x="6327" y="1435"/>
                  </a:lnTo>
                  <a:lnTo>
                    <a:pt x="6327" y="1481"/>
                  </a:lnTo>
                  <a:lnTo>
                    <a:pt x="6341" y="1481"/>
                  </a:lnTo>
                  <a:lnTo>
                    <a:pt x="6341" y="1435"/>
                  </a:lnTo>
                  <a:close/>
                  <a:moveTo>
                    <a:pt x="6341" y="1375"/>
                  </a:moveTo>
                  <a:lnTo>
                    <a:pt x="6327" y="1375"/>
                  </a:lnTo>
                  <a:lnTo>
                    <a:pt x="6327" y="1421"/>
                  </a:lnTo>
                  <a:lnTo>
                    <a:pt x="6341" y="1421"/>
                  </a:lnTo>
                  <a:lnTo>
                    <a:pt x="6341" y="1375"/>
                  </a:lnTo>
                  <a:close/>
                  <a:moveTo>
                    <a:pt x="6341" y="1315"/>
                  </a:moveTo>
                  <a:lnTo>
                    <a:pt x="6327" y="1315"/>
                  </a:lnTo>
                  <a:lnTo>
                    <a:pt x="6327" y="1361"/>
                  </a:lnTo>
                  <a:lnTo>
                    <a:pt x="6341" y="1361"/>
                  </a:lnTo>
                  <a:lnTo>
                    <a:pt x="6341" y="1315"/>
                  </a:lnTo>
                  <a:close/>
                  <a:moveTo>
                    <a:pt x="6341" y="0"/>
                  </a:moveTo>
                  <a:lnTo>
                    <a:pt x="6327" y="0"/>
                  </a:lnTo>
                  <a:lnTo>
                    <a:pt x="6327" y="317"/>
                  </a:lnTo>
                  <a:lnTo>
                    <a:pt x="6341" y="317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495B782D-0C70-44AC-8697-018FBDC9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" y="1083"/>
              <a:ext cx="185" cy="999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4B16CA60-F170-4CA8-B84D-5357BF2D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0" y="1074"/>
              <a:ext cx="1661" cy="2678"/>
            </a:xfrm>
            <a:custGeom>
              <a:avLst/>
              <a:gdLst>
                <a:gd name="T0" fmla="+- 0 10327 8760"/>
                <a:gd name="T1" fmla="*/ T0 w 1661"/>
                <a:gd name="T2" fmla="+- 0 3707 1074"/>
                <a:gd name="T3" fmla="*/ 3707 h 2678"/>
                <a:gd name="T4" fmla="+- 0 10313 8760"/>
                <a:gd name="T5" fmla="*/ T4 w 1661"/>
                <a:gd name="T6" fmla="+- 0 3707 1074"/>
                <a:gd name="T7" fmla="*/ 3707 h 2678"/>
                <a:gd name="T8" fmla="+- 0 10313 8760"/>
                <a:gd name="T9" fmla="*/ T8 w 1661"/>
                <a:gd name="T10" fmla="+- 0 3752 1074"/>
                <a:gd name="T11" fmla="*/ 3752 h 2678"/>
                <a:gd name="T12" fmla="+- 0 10327 8760"/>
                <a:gd name="T13" fmla="*/ T12 w 1661"/>
                <a:gd name="T14" fmla="+- 0 3752 1074"/>
                <a:gd name="T15" fmla="*/ 3752 h 2678"/>
                <a:gd name="T16" fmla="+- 0 10327 8760"/>
                <a:gd name="T17" fmla="*/ T16 w 1661"/>
                <a:gd name="T18" fmla="+- 0 3707 1074"/>
                <a:gd name="T19" fmla="*/ 3707 h 2678"/>
                <a:gd name="T20" fmla="+- 0 10327 8760"/>
                <a:gd name="T21" fmla="*/ T20 w 1661"/>
                <a:gd name="T22" fmla="+- 0 3647 1074"/>
                <a:gd name="T23" fmla="*/ 3647 h 2678"/>
                <a:gd name="T24" fmla="+- 0 10313 8760"/>
                <a:gd name="T25" fmla="*/ T24 w 1661"/>
                <a:gd name="T26" fmla="+- 0 3647 1074"/>
                <a:gd name="T27" fmla="*/ 3647 h 2678"/>
                <a:gd name="T28" fmla="+- 0 10313 8760"/>
                <a:gd name="T29" fmla="*/ T28 w 1661"/>
                <a:gd name="T30" fmla="+- 0 3692 1074"/>
                <a:gd name="T31" fmla="*/ 3692 h 2678"/>
                <a:gd name="T32" fmla="+- 0 10327 8760"/>
                <a:gd name="T33" fmla="*/ T32 w 1661"/>
                <a:gd name="T34" fmla="+- 0 3692 1074"/>
                <a:gd name="T35" fmla="*/ 3692 h 2678"/>
                <a:gd name="T36" fmla="+- 0 10327 8760"/>
                <a:gd name="T37" fmla="*/ T36 w 1661"/>
                <a:gd name="T38" fmla="+- 0 3647 1074"/>
                <a:gd name="T39" fmla="*/ 3647 h 2678"/>
                <a:gd name="T40" fmla="+- 0 10327 8760"/>
                <a:gd name="T41" fmla="*/ T40 w 1661"/>
                <a:gd name="T42" fmla="+- 0 3587 1074"/>
                <a:gd name="T43" fmla="*/ 3587 h 2678"/>
                <a:gd name="T44" fmla="+- 0 10313 8760"/>
                <a:gd name="T45" fmla="*/ T44 w 1661"/>
                <a:gd name="T46" fmla="+- 0 3587 1074"/>
                <a:gd name="T47" fmla="*/ 3587 h 2678"/>
                <a:gd name="T48" fmla="+- 0 10313 8760"/>
                <a:gd name="T49" fmla="*/ T48 w 1661"/>
                <a:gd name="T50" fmla="+- 0 3632 1074"/>
                <a:gd name="T51" fmla="*/ 3632 h 2678"/>
                <a:gd name="T52" fmla="+- 0 10327 8760"/>
                <a:gd name="T53" fmla="*/ T52 w 1661"/>
                <a:gd name="T54" fmla="+- 0 3632 1074"/>
                <a:gd name="T55" fmla="*/ 3632 h 2678"/>
                <a:gd name="T56" fmla="+- 0 10327 8760"/>
                <a:gd name="T57" fmla="*/ T56 w 1661"/>
                <a:gd name="T58" fmla="+- 0 3587 1074"/>
                <a:gd name="T59" fmla="*/ 3587 h 2678"/>
                <a:gd name="T60" fmla="+- 0 10236 8760"/>
                <a:gd name="T61" fmla="*/ T60 w 1661"/>
                <a:gd name="T62" fmla="+- 0 1718 1074"/>
                <a:gd name="T63" fmla="*/ 1718 h 2678"/>
                <a:gd name="T64" fmla="+- 0 10222 8760"/>
                <a:gd name="T65" fmla="*/ T64 w 1661"/>
                <a:gd name="T66" fmla="+- 0 1718 1074"/>
                <a:gd name="T67" fmla="*/ 1718 h 2678"/>
                <a:gd name="T68" fmla="+- 0 10222 8760"/>
                <a:gd name="T69" fmla="*/ T68 w 1661"/>
                <a:gd name="T70" fmla="+- 0 2089 1074"/>
                <a:gd name="T71" fmla="*/ 2089 h 2678"/>
                <a:gd name="T72" fmla="+- 0 10421 8760"/>
                <a:gd name="T73" fmla="*/ T72 w 1661"/>
                <a:gd name="T74" fmla="+- 0 2089 1074"/>
                <a:gd name="T75" fmla="*/ 2089 h 2678"/>
                <a:gd name="T76" fmla="+- 0 10421 8760"/>
                <a:gd name="T77" fmla="*/ T76 w 1661"/>
                <a:gd name="T78" fmla="+- 0 2075 1074"/>
                <a:gd name="T79" fmla="*/ 2075 h 2678"/>
                <a:gd name="T80" fmla="+- 0 10236 8760"/>
                <a:gd name="T81" fmla="*/ T80 w 1661"/>
                <a:gd name="T82" fmla="+- 0 2075 1074"/>
                <a:gd name="T83" fmla="*/ 2075 h 2678"/>
                <a:gd name="T84" fmla="+- 0 10236 8760"/>
                <a:gd name="T85" fmla="*/ T84 w 1661"/>
                <a:gd name="T86" fmla="+- 0 1718 1074"/>
                <a:gd name="T87" fmla="*/ 1718 h 2678"/>
                <a:gd name="T88" fmla="+- 0 10421 8760"/>
                <a:gd name="T89" fmla="*/ T88 w 1661"/>
                <a:gd name="T90" fmla="+- 0 1074 1074"/>
                <a:gd name="T91" fmla="*/ 1074 h 2678"/>
                <a:gd name="T92" fmla="+- 0 10406 8760"/>
                <a:gd name="T93" fmla="*/ T92 w 1661"/>
                <a:gd name="T94" fmla="+- 0 1074 1074"/>
                <a:gd name="T95" fmla="*/ 1074 h 2678"/>
                <a:gd name="T96" fmla="+- 0 10406 8760"/>
                <a:gd name="T97" fmla="*/ T96 w 1661"/>
                <a:gd name="T98" fmla="+- 0 2075 1074"/>
                <a:gd name="T99" fmla="*/ 2075 h 2678"/>
                <a:gd name="T100" fmla="+- 0 10421 8760"/>
                <a:gd name="T101" fmla="*/ T100 w 1661"/>
                <a:gd name="T102" fmla="+- 0 2075 1074"/>
                <a:gd name="T103" fmla="*/ 2075 h 2678"/>
                <a:gd name="T104" fmla="+- 0 10421 8760"/>
                <a:gd name="T105" fmla="*/ T104 w 1661"/>
                <a:gd name="T106" fmla="+- 0 1074 1074"/>
                <a:gd name="T107" fmla="*/ 1074 h 2678"/>
                <a:gd name="T108" fmla="+- 0 10066 8760"/>
                <a:gd name="T109" fmla="*/ T108 w 1661"/>
                <a:gd name="T110" fmla="+- 0 1645 1074"/>
                <a:gd name="T111" fmla="*/ 1645 h 2678"/>
                <a:gd name="T112" fmla="+- 0 10066 8760"/>
                <a:gd name="T113" fmla="*/ T112 w 1661"/>
                <a:gd name="T114" fmla="+- 0 1708 1074"/>
                <a:gd name="T115" fmla="*/ 1708 h 2678"/>
                <a:gd name="T116" fmla="+- 0 8760 8760"/>
                <a:gd name="T117" fmla="*/ T116 w 1661"/>
                <a:gd name="T118" fmla="+- 0 1708 1074"/>
                <a:gd name="T119" fmla="*/ 1708 h 2678"/>
                <a:gd name="T120" fmla="+- 0 8760 8760"/>
                <a:gd name="T121" fmla="*/ T120 w 1661"/>
                <a:gd name="T122" fmla="+- 0 1722 1074"/>
                <a:gd name="T123" fmla="*/ 1722 h 2678"/>
                <a:gd name="T124" fmla="+- 0 10066 8760"/>
                <a:gd name="T125" fmla="*/ T124 w 1661"/>
                <a:gd name="T126" fmla="+- 0 1722 1074"/>
                <a:gd name="T127" fmla="*/ 1722 h 2678"/>
                <a:gd name="T128" fmla="+- 0 10066 8760"/>
                <a:gd name="T129" fmla="*/ T128 w 1661"/>
                <a:gd name="T130" fmla="+- 0 1782 1074"/>
                <a:gd name="T131" fmla="*/ 1782 h 2678"/>
                <a:gd name="T132" fmla="+- 0 10222 8760"/>
                <a:gd name="T133" fmla="*/ T132 w 1661"/>
                <a:gd name="T134" fmla="+- 0 1718 1074"/>
                <a:gd name="T135" fmla="*/ 1718 h 2678"/>
                <a:gd name="T136" fmla="+- 0 10236 8760"/>
                <a:gd name="T137" fmla="*/ T136 w 1661"/>
                <a:gd name="T138" fmla="+- 0 1718 1074"/>
                <a:gd name="T139" fmla="*/ 1718 h 2678"/>
                <a:gd name="T140" fmla="+- 0 10236 8760"/>
                <a:gd name="T141" fmla="*/ T140 w 1661"/>
                <a:gd name="T142" fmla="+- 0 1712 1074"/>
                <a:gd name="T143" fmla="*/ 1712 h 2678"/>
                <a:gd name="T144" fmla="+- 0 10222 8760"/>
                <a:gd name="T145" fmla="*/ T144 w 1661"/>
                <a:gd name="T146" fmla="+- 0 1712 1074"/>
                <a:gd name="T147" fmla="*/ 1712 h 2678"/>
                <a:gd name="T148" fmla="+- 0 10066 8760"/>
                <a:gd name="T149" fmla="*/ T148 w 1661"/>
                <a:gd name="T150" fmla="+- 0 1645 1074"/>
                <a:gd name="T151" fmla="*/ 1645 h 2678"/>
                <a:gd name="T152" fmla="+- 0 10406 8760"/>
                <a:gd name="T153" fmla="*/ T152 w 1661"/>
                <a:gd name="T154" fmla="+- 0 1074 1074"/>
                <a:gd name="T155" fmla="*/ 1074 h 2678"/>
                <a:gd name="T156" fmla="+- 0 10222 8760"/>
                <a:gd name="T157" fmla="*/ T156 w 1661"/>
                <a:gd name="T158" fmla="+- 0 1074 1074"/>
                <a:gd name="T159" fmla="*/ 1074 h 2678"/>
                <a:gd name="T160" fmla="+- 0 10222 8760"/>
                <a:gd name="T161" fmla="*/ T160 w 1661"/>
                <a:gd name="T162" fmla="+- 0 1712 1074"/>
                <a:gd name="T163" fmla="*/ 1712 h 2678"/>
                <a:gd name="T164" fmla="+- 0 10236 8760"/>
                <a:gd name="T165" fmla="*/ T164 w 1661"/>
                <a:gd name="T166" fmla="+- 0 1712 1074"/>
                <a:gd name="T167" fmla="*/ 1712 h 2678"/>
                <a:gd name="T168" fmla="+- 0 10236 8760"/>
                <a:gd name="T169" fmla="*/ T168 w 1661"/>
                <a:gd name="T170" fmla="+- 0 1091 1074"/>
                <a:gd name="T171" fmla="*/ 1091 h 2678"/>
                <a:gd name="T172" fmla="+- 0 10406 8760"/>
                <a:gd name="T173" fmla="*/ T172 w 1661"/>
                <a:gd name="T174" fmla="+- 0 1091 1074"/>
                <a:gd name="T175" fmla="*/ 1091 h 2678"/>
                <a:gd name="T176" fmla="+- 0 10406 8760"/>
                <a:gd name="T177" fmla="*/ T176 w 1661"/>
                <a:gd name="T178" fmla="+- 0 1074 1074"/>
                <a:gd name="T179" fmla="*/ 1074 h 2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661" h="2678">
                  <a:moveTo>
                    <a:pt x="1567" y="2633"/>
                  </a:moveTo>
                  <a:lnTo>
                    <a:pt x="1553" y="2633"/>
                  </a:lnTo>
                  <a:lnTo>
                    <a:pt x="1553" y="2678"/>
                  </a:lnTo>
                  <a:lnTo>
                    <a:pt x="1567" y="2678"/>
                  </a:lnTo>
                  <a:lnTo>
                    <a:pt x="1567" y="2633"/>
                  </a:lnTo>
                  <a:close/>
                  <a:moveTo>
                    <a:pt x="1567" y="2573"/>
                  </a:moveTo>
                  <a:lnTo>
                    <a:pt x="1553" y="2573"/>
                  </a:lnTo>
                  <a:lnTo>
                    <a:pt x="1553" y="2618"/>
                  </a:lnTo>
                  <a:lnTo>
                    <a:pt x="1567" y="2618"/>
                  </a:lnTo>
                  <a:lnTo>
                    <a:pt x="1567" y="2573"/>
                  </a:lnTo>
                  <a:close/>
                  <a:moveTo>
                    <a:pt x="1567" y="2513"/>
                  </a:moveTo>
                  <a:lnTo>
                    <a:pt x="1553" y="2513"/>
                  </a:lnTo>
                  <a:lnTo>
                    <a:pt x="1553" y="2558"/>
                  </a:lnTo>
                  <a:lnTo>
                    <a:pt x="1567" y="2558"/>
                  </a:lnTo>
                  <a:lnTo>
                    <a:pt x="1567" y="2513"/>
                  </a:lnTo>
                  <a:close/>
                  <a:moveTo>
                    <a:pt x="1476" y="644"/>
                  </a:moveTo>
                  <a:lnTo>
                    <a:pt x="1462" y="644"/>
                  </a:lnTo>
                  <a:lnTo>
                    <a:pt x="1462" y="1015"/>
                  </a:lnTo>
                  <a:lnTo>
                    <a:pt x="1661" y="1015"/>
                  </a:lnTo>
                  <a:lnTo>
                    <a:pt x="1661" y="1001"/>
                  </a:lnTo>
                  <a:lnTo>
                    <a:pt x="1476" y="1001"/>
                  </a:lnTo>
                  <a:lnTo>
                    <a:pt x="1476" y="644"/>
                  </a:lnTo>
                  <a:close/>
                  <a:moveTo>
                    <a:pt x="1661" y="0"/>
                  </a:moveTo>
                  <a:lnTo>
                    <a:pt x="1646" y="0"/>
                  </a:lnTo>
                  <a:lnTo>
                    <a:pt x="1646" y="1001"/>
                  </a:lnTo>
                  <a:lnTo>
                    <a:pt x="1661" y="1001"/>
                  </a:lnTo>
                  <a:lnTo>
                    <a:pt x="1661" y="0"/>
                  </a:lnTo>
                  <a:close/>
                  <a:moveTo>
                    <a:pt x="1306" y="571"/>
                  </a:moveTo>
                  <a:lnTo>
                    <a:pt x="1306" y="634"/>
                  </a:lnTo>
                  <a:lnTo>
                    <a:pt x="0" y="634"/>
                  </a:lnTo>
                  <a:lnTo>
                    <a:pt x="0" y="648"/>
                  </a:lnTo>
                  <a:lnTo>
                    <a:pt x="1306" y="648"/>
                  </a:lnTo>
                  <a:lnTo>
                    <a:pt x="1306" y="708"/>
                  </a:lnTo>
                  <a:lnTo>
                    <a:pt x="1462" y="644"/>
                  </a:lnTo>
                  <a:lnTo>
                    <a:pt x="1476" y="644"/>
                  </a:lnTo>
                  <a:lnTo>
                    <a:pt x="1476" y="638"/>
                  </a:lnTo>
                  <a:lnTo>
                    <a:pt x="1462" y="638"/>
                  </a:lnTo>
                  <a:lnTo>
                    <a:pt x="1306" y="571"/>
                  </a:lnTo>
                  <a:close/>
                  <a:moveTo>
                    <a:pt x="1646" y="0"/>
                  </a:moveTo>
                  <a:lnTo>
                    <a:pt x="1462" y="0"/>
                  </a:lnTo>
                  <a:lnTo>
                    <a:pt x="1462" y="638"/>
                  </a:lnTo>
                  <a:lnTo>
                    <a:pt x="1476" y="638"/>
                  </a:lnTo>
                  <a:lnTo>
                    <a:pt x="1476" y="17"/>
                  </a:lnTo>
                  <a:lnTo>
                    <a:pt x="1646" y="17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196D7DD-1281-4E87-91EF-A1798162A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" y="2343"/>
              <a:ext cx="185" cy="1244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C8EC1EB0-8247-4E16-BFCA-72AE60C6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1952"/>
              <a:ext cx="9077" cy="1644"/>
            </a:xfrm>
            <a:custGeom>
              <a:avLst/>
              <a:gdLst>
                <a:gd name="T0" fmla="+- 0 1345 1343"/>
                <a:gd name="T1" fmla="*/ T0 w 9077"/>
                <a:gd name="T2" fmla="+- 0 2022 1952"/>
                <a:gd name="T3" fmla="*/ 2022 h 1644"/>
                <a:gd name="T4" fmla="+- 0 1343 1343"/>
                <a:gd name="T5" fmla="*/ T4 w 9077"/>
                <a:gd name="T6" fmla="+- 0 2034 1952"/>
                <a:gd name="T7" fmla="*/ 2034 h 1644"/>
                <a:gd name="T8" fmla="+- 0 1509 1343"/>
                <a:gd name="T9" fmla="*/ T8 w 9077"/>
                <a:gd name="T10" fmla="+- 0 2106 1952"/>
                <a:gd name="T11" fmla="*/ 2106 h 1644"/>
                <a:gd name="T12" fmla="+- 0 1367 1343"/>
                <a:gd name="T13" fmla="*/ T12 w 9077"/>
                <a:gd name="T14" fmla="+- 0 2028 1952"/>
                <a:gd name="T15" fmla="*/ 2028 h 1644"/>
                <a:gd name="T16" fmla="+- 0 1509 1343"/>
                <a:gd name="T17" fmla="*/ T16 w 9077"/>
                <a:gd name="T18" fmla="+- 0 1952 1952"/>
                <a:gd name="T19" fmla="*/ 1952 h 1644"/>
                <a:gd name="T20" fmla="+- 0 3733 1343"/>
                <a:gd name="T21" fmla="*/ T20 w 9077"/>
                <a:gd name="T22" fmla="+- 0 2022 1952"/>
                <a:gd name="T23" fmla="*/ 2022 h 1644"/>
                <a:gd name="T24" fmla="+- 0 3933 1343"/>
                <a:gd name="T25" fmla="*/ T24 w 9077"/>
                <a:gd name="T26" fmla="+- 0 2089 1952"/>
                <a:gd name="T27" fmla="*/ 2089 h 1644"/>
                <a:gd name="T28" fmla="+- 0 4199 1343"/>
                <a:gd name="T29" fmla="*/ T28 w 9077"/>
                <a:gd name="T30" fmla="+- 0 2022 1952"/>
                <a:gd name="T31" fmla="*/ 2022 h 1644"/>
                <a:gd name="T32" fmla="+- 0 4000 1343"/>
                <a:gd name="T33" fmla="*/ T32 w 9077"/>
                <a:gd name="T34" fmla="+- 0 2089 1952"/>
                <a:gd name="T35" fmla="*/ 2089 h 1644"/>
                <a:gd name="T36" fmla="+- 0 4199 1343"/>
                <a:gd name="T37" fmla="*/ T36 w 9077"/>
                <a:gd name="T38" fmla="+- 0 2022 1952"/>
                <a:gd name="T39" fmla="*/ 2022 h 1644"/>
                <a:gd name="T40" fmla="+- 0 4264 1343"/>
                <a:gd name="T41" fmla="*/ T40 w 9077"/>
                <a:gd name="T42" fmla="+- 0 2022 1952"/>
                <a:gd name="T43" fmla="*/ 2022 h 1644"/>
                <a:gd name="T44" fmla="+- 0 4465 1343"/>
                <a:gd name="T45" fmla="*/ T44 w 9077"/>
                <a:gd name="T46" fmla="+- 0 2089 1952"/>
                <a:gd name="T47" fmla="*/ 2089 h 1644"/>
                <a:gd name="T48" fmla="+- 0 4729 1343"/>
                <a:gd name="T49" fmla="*/ T48 w 9077"/>
                <a:gd name="T50" fmla="+- 0 2022 1952"/>
                <a:gd name="T51" fmla="*/ 2022 h 1644"/>
                <a:gd name="T52" fmla="+- 0 4530 1343"/>
                <a:gd name="T53" fmla="*/ T52 w 9077"/>
                <a:gd name="T54" fmla="+- 0 2089 1952"/>
                <a:gd name="T55" fmla="*/ 2089 h 1644"/>
                <a:gd name="T56" fmla="+- 0 4729 1343"/>
                <a:gd name="T57" fmla="*/ T56 w 9077"/>
                <a:gd name="T58" fmla="+- 0 2022 1952"/>
                <a:gd name="T59" fmla="*/ 2022 h 1644"/>
                <a:gd name="T60" fmla="+- 0 4797 1343"/>
                <a:gd name="T61" fmla="*/ T60 w 9077"/>
                <a:gd name="T62" fmla="+- 0 2022 1952"/>
                <a:gd name="T63" fmla="*/ 2022 h 1644"/>
                <a:gd name="T64" fmla="+- 0 4996 1343"/>
                <a:gd name="T65" fmla="*/ T64 w 9077"/>
                <a:gd name="T66" fmla="+- 0 2089 1952"/>
                <a:gd name="T67" fmla="*/ 2089 h 1644"/>
                <a:gd name="T68" fmla="+- 0 6256 1343"/>
                <a:gd name="T69" fmla="*/ T68 w 9077"/>
                <a:gd name="T70" fmla="+- 0 3253 1952"/>
                <a:gd name="T71" fmla="*/ 3253 h 1644"/>
                <a:gd name="T72" fmla="+- 0 6241 1343"/>
                <a:gd name="T73" fmla="*/ T72 w 9077"/>
                <a:gd name="T74" fmla="+- 0 3299 1952"/>
                <a:gd name="T75" fmla="*/ 3299 h 1644"/>
                <a:gd name="T76" fmla="+- 0 6256 1343"/>
                <a:gd name="T77" fmla="*/ T76 w 9077"/>
                <a:gd name="T78" fmla="+- 0 3253 1952"/>
                <a:gd name="T79" fmla="*/ 3253 h 1644"/>
                <a:gd name="T80" fmla="+- 0 6241 1343"/>
                <a:gd name="T81" fmla="*/ T80 w 9077"/>
                <a:gd name="T82" fmla="+- 0 3193 1952"/>
                <a:gd name="T83" fmla="*/ 3193 h 1644"/>
                <a:gd name="T84" fmla="+- 0 6256 1343"/>
                <a:gd name="T85" fmla="*/ T84 w 9077"/>
                <a:gd name="T86" fmla="+- 0 3239 1952"/>
                <a:gd name="T87" fmla="*/ 3239 h 1644"/>
                <a:gd name="T88" fmla="+- 0 6256 1343"/>
                <a:gd name="T89" fmla="*/ T88 w 9077"/>
                <a:gd name="T90" fmla="+- 0 3133 1952"/>
                <a:gd name="T91" fmla="*/ 3133 h 1644"/>
                <a:gd name="T92" fmla="+- 0 6241 1343"/>
                <a:gd name="T93" fmla="*/ T92 w 9077"/>
                <a:gd name="T94" fmla="+- 0 3179 1952"/>
                <a:gd name="T95" fmla="*/ 3179 h 1644"/>
                <a:gd name="T96" fmla="+- 0 6256 1343"/>
                <a:gd name="T97" fmla="*/ T96 w 9077"/>
                <a:gd name="T98" fmla="+- 0 3133 1952"/>
                <a:gd name="T99" fmla="*/ 3133 h 1644"/>
                <a:gd name="T100" fmla="+- 0 6241 1343"/>
                <a:gd name="T101" fmla="*/ T100 w 9077"/>
                <a:gd name="T102" fmla="+- 0 2324 1952"/>
                <a:gd name="T103" fmla="*/ 2324 h 1644"/>
                <a:gd name="T104" fmla="+- 0 6256 1343"/>
                <a:gd name="T105" fmla="*/ T104 w 9077"/>
                <a:gd name="T106" fmla="+- 0 2344 1952"/>
                <a:gd name="T107" fmla="*/ 2344 h 1644"/>
                <a:gd name="T108" fmla="+- 0 6256 1343"/>
                <a:gd name="T109" fmla="*/ T108 w 9077"/>
                <a:gd name="T110" fmla="+- 0 2264 1952"/>
                <a:gd name="T111" fmla="*/ 2264 h 1644"/>
                <a:gd name="T112" fmla="+- 0 6241 1343"/>
                <a:gd name="T113" fmla="*/ T112 w 9077"/>
                <a:gd name="T114" fmla="+- 0 2310 1952"/>
                <a:gd name="T115" fmla="*/ 2310 h 1644"/>
                <a:gd name="T116" fmla="+- 0 6256 1343"/>
                <a:gd name="T117" fmla="*/ T116 w 9077"/>
                <a:gd name="T118" fmla="+- 0 2264 1952"/>
                <a:gd name="T119" fmla="*/ 2264 h 1644"/>
                <a:gd name="T120" fmla="+- 0 6241 1343"/>
                <a:gd name="T121" fmla="*/ T120 w 9077"/>
                <a:gd name="T122" fmla="+- 0 2204 1952"/>
                <a:gd name="T123" fmla="*/ 2204 h 1644"/>
                <a:gd name="T124" fmla="+- 0 6256 1343"/>
                <a:gd name="T125" fmla="*/ T124 w 9077"/>
                <a:gd name="T126" fmla="+- 0 2250 1952"/>
                <a:gd name="T127" fmla="*/ 2250 h 1644"/>
                <a:gd name="T128" fmla="+- 0 6256 1343"/>
                <a:gd name="T129" fmla="*/ T128 w 9077"/>
                <a:gd name="T130" fmla="+- 0 2144 1952"/>
                <a:gd name="T131" fmla="*/ 2144 h 1644"/>
                <a:gd name="T132" fmla="+- 0 6241 1343"/>
                <a:gd name="T133" fmla="*/ T132 w 9077"/>
                <a:gd name="T134" fmla="+- 0 2190 1952"/>
                <a:gd name="T135" fmla="*/ 2190 h 1644"/>
                <a:gd name="T136" fmla="+- 0 6256 1343"/>
                <a:gd name="T137" fmla="*/ T136 w 9077"/>
                <a:gd name="T138" fmla="+- 0 2144 1952"/>
                <a:gd name="T139" fmla="*/ 2144 h 1644"/>
                <a:gd name="T140" fmla="+- 0 8536 1343"/>
                <a:gd name="T141" fmla="*/ T140 w 9077"/>
                <a:gd name="T142" fmla="+- 0 2022 1952"/>
                <a:gd name="T143" fmla="*/ 2022 h 1644"/>
                <a:gd name="T144" fmla="+- 0 8735 1343"/>
                <a:gd name="T145" fmla="*/ T144 w 9077"/>
                <a:gd name="T146" fmla="+- 0 2089 1952"/>
                <a:gd name="T147" fmla="*/ 2089 h 1644"/>
                <a:gd name="T148" fmla="+- 0 8999 1343"/>
                <a:gd name="T149" fmla="*/ T148 w 9077"/>
                <a:gd name="T150" fmla="+- 0 2022 1952"/>
                <a:gd name="T151" fmla="*/ 2022 h 1644"/>
                <a:gd name="T152" fmla="+- 0 8800 1343"/>
                <a:gd name="T153" fmla="*/ T152 w 9077"/>
                <a:gd name="T154" fmla="+- 0 2089 1952"/>
                <a:gd name="T155" fmla="*/ 2089 h 1644"/>
                <a:gd name="T156" fmla="+- 0 8999 1343"/>
                <a:gd name="T157" fmla="*/ T156 w 9077"/>
                <a:gd name="T158" fmla="+- 0 2022 1952"/>
                <a:gd name="T159" fmla="*/ 2022 h 1644"/>
                <a:gd name="T160" fmla="+- 0 9066 1343"/>
                <a:gd name="T161" fmla="*/ T160 w 9077"/>
                <a:gd name="T162" fmla="+- 0 2022 1952"/>
                <a:gd name="T163" fmla="*/ 2022 h 1644"/>
                <a:gd name="T164" fmla="+- 0 9265 1343"/>
                <a:gd name="T165" fmla="*/ T164 w 9077"/>
                <a:gd name="T166" fmla="+- 0 2089 1952"/>
                <a:gd name="T167" fmla="*/ 2089 h 1644"/>
                <a:gd name="T168" fmla="+- 0 9532 1343"/>
                <a:gd name="T169" fmla="*/ T168 w 9077"/>
                <a:gd name="T170" fmla="+- 0 2022 1952"/>
                <a:gd name="T171" fmla="*/ 2022 h 1644"/>
                <a:gd name="T172" fmla="+- 0 9333 1343"/>
                <a:gd name="T173" fmla="*/ T172 w 9077"/>
                <a:gd name="T174" fmla="+- 0 2089 1952"/>
                <a:gd name="T175" fmla="*/ 2089 h 1644"/>
                <a:gd name="T176" fmla="+- 0 9532 1343"/>
                <a:gd name="T177" fmla="*/ T176 w 9077"/>
                <a:gd name="T178" fmla="+- 0 2022 1952"/>
                <a:gd name="T179" fmla="*/ 2022 h 1644"/>
                <a:gd name="T180" fmla="+- 0 9597 1343"/>
                <a:gd name="T181" fmla="*/ T180 w 9077"/>
                <a:gd name="T182" fmla="+- 0 2022 1952"/>
                <a:gd name="T183" fmla="*/ 2022 h 1644"/>
                <a:gd name="T184" fmla="+- 0 9798 1343"/>
                <a:gd name="T185" fmla="*/ T184 w 9077"/>
                <a:gd name="T186" fmla="+- 0 2089 1952"/>
                <a:gd name="T187" fmla="*/ 2089 h 1644"/>
                <a:gd name="T188" fmla="+- 0 10062 1343"/>
                <a:gd name="T189" fmla="*/ T188 w 9077"/>
                <a:gd name="T190" fmla="+- 0 2022 1952"/>
                <a:gd name="T191" fmla="*/ 2022 h 1644"/>
                <a:gd name="T192" fmla="+- 0 9863 1343"/>
                <a:gd name="T193" fmla="*/ T192 w 9077"/>
                <a:gd name="T194" fmla="+- 0 2089 1952"/>
                <a:gd name="T195" fmla="*/ 2089 h 1644"/>
                <a:gd name="T196" fmla="+- 0 10062 1343"/>
                <a:gd name="T197" fmla="*/ T196 w 9077"/>
                <a:gd name="T198" fmla="+- 0 2022 1952"/>
                <a:gd name="T199" fmla="*/ 2022 h 1644"/>
                <a:gd name="T200" fmla="+- 0 10129 1343"/>
                <a:gd name="T201" fmla="*/ T200 w 9077"/>
                <a:gd name="T202" fmla="+- 0 2022 1952"/>
                <a:gd name="T203" fmla="*/ 2022 h 1644"/>
                <a:gd name="T204" fmla="+- 0 10326 1343"/>
                <a:gd name="T205" fmla="*/ T204 w 9077"/>
                <a:gd name="T206" fmla="+- 0 2089 1952"/>
                <a:gd name="T207" fmla="*/ 2089 h 1644"/>
                <a:gd name="T208" fmla="+- 0 10405 1343"/>
                <a:gd name="T209" fmla="*/ T208 w 9077"/>
                <a:gd name="T210" fmla="+- 0 2336 1952"/>
                <a:gd name="T211" fmla="*/ 2336 h 1644"/>
                <a:gd name="T212" fmla="+- 0 10221 1343"/>
                <a:gd name="T213" fmla="*/ T212 w 9077"/>
                <a:gd name="T214" fmla="+- 0 3596 1952"/>
                <a:gd name="T215" fmla="*/ 3596 h 1644"/>
                <a:gd name="T216" fmla="+- 0 10420 1343"/>
                <a:gd name="T217" fmla="*/ T216 w 9077"/>
                <a:gd name="T218" fmla="+- 0 3580 1952"/>
                <a:gd name="T219" fmla="*/ 3580 h 1644"/>
                <a:gd name="T220" fmla="+- 0 10235 1343"/>
                <a:gd name="T221" fmla="*/ T220 w 9077"/>
                <a:gd name="T222" fmla="+- 0 2351 1952"/>
                <a:gd name="T223" fmla="*/ 2351 h 1644"/>
                <a:gd name="T224" fmla="+- 0 10405 1343"/>
                <a:gd name="T225" fmla="*/ T224 w 9077"/>
                <a:gd name="T226" fmla="+- 0 2336 1952"/>
                <a:gd name="T227" fmla="*/ 2336 h 1644"/>
                <a:gd name="T228" fmla="+- 0 10405 1343"/>
                <a:gd name="T229" fmla="*/ T228 w 9077"/>
                <a:gd name="T230" fmla="+- 0 2336 1952"/>
                <a:gd name="T231" fmla="*/ 2336 h 1644"/>
                <a:gd name="T232" fmla="+- 0 10420 1343"/>
                <a:gd name="T233" fmla="*/ T232 w 9077"/>
                <a:gd name="T234" fmla="+- 0 3580 1952"/>
                <a:gd name="T235" fmla="*/ 3580 h 16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9077" h="1644">
                  <a:moveTo>
                    <a:pt x="166" y="0"/>
                  </a:moveTo>
                  <a:lnTo>
                    <a:pt x="2" y="70"/>
                  </a:lnTo>
                  <a:lnTo>
                    <a:pt x="0" y="70"/>
                  </a:lnTo>
                  <a:lnTo>
                    <a:pt x="0" y="82"/>
                  </a:lnTo>
                  <a:lnTo>
                    <a:pt x="2" y="82"/>
                  </a:lnTo>
                  <a:lnTo>
                    <a:pt x="166" y="154"/>
                  </a:lnTo>
                  <a:lnTo>
                    <a:pt x="170" y="140"/>
                  </a:lnTo>
                  <a:lnTo>
                    <a:pt x="24" y="76"/>
                  </a:lnTo>
                  <a:lnTo>
                    <a:pt x="170" y="15"/>
                  </a:lnTo>
                  <a:lnTo>
                    <a:pt x="166" y="0"/>
                  </a:lnTo>
                  <a:close/>
                  <a:moveTo>
                    <a:pt x="2590" y="70"/>
                  </a:moveTo>
                  <a:lnTo>
                    <a:pt x="2390" y="70"/>
                  </a:lnTo>
                  <a:lnTo>
                    <a:pt x="2390" y="137"/>
                  </a:lnTo>
                  <a:lnTo>
                    <a:pt x="2590" y="137"/>
                  </a:lnTo>
                  <a:lnTo>
                    <a:pt x="2590" y="70"/>
                  </a:lnTo>
                  <a:close/>
                  <a:moveTo>
                    <a:pt x="2856" y="70"/>
                  </a:moveTo>
                  <a:lnTo>
                    <a:pt x="2657" y="70"/>
                  </a:lnTo>
                  <a:lnTo>
                    <a:pt x="2657" y="137"/>
                  </a:lnTo>
                  <a:lnTo>
                    <a:pt x="2856" y="137"/>
                  </a:lnTo>
                  <a:lnTo>
                    <a:pt x="2856" y="70"/>
                  </a:lnTo>
                  <a:close/>
                  <a:moveTo>
                    <a:pt x="3122" y="70"/>
                  </a:moveTo>
                  <a:lnTo>
                    <a:pt x="2921" y="70"/>
                  </a:lnTo>
                  <a:lnTo>
                    <a:pt x="2921" y="137"/>
                  </a:lnTo>
                  <a:lnTo>
                    <a:pt x="3122" y="137"/>
                  </a:lnTo>
                  <a:lnTo>
                    <a:pt x="3122" y="70"/>
                  </a:lnTo>
                  <a:close/>
                  <a:moveTo>
                    <a:pt x="3386" y="70"/>
                  </a:moveTo>
                  <a:lnTo>
                    <a:pt x="3187" y="70"/>
                  </a:lnTo>
                  <a:lnTo>
                    <a:pt x="3187" y="137"/>
                  </a:lnTo>
                  <a:lnTo>
                    <a:pt x="3386" y="137"/>
                  </a:lnTo>
                  <a:lnTo>
                    <a:pt x="3386" y="70"/>
                  </a:lnTo>
                  <a:close/>
                  <a:moveTo>
                    <a:pt x="3653" y="70"/>
                  </a:moveTo>
                  <a:lnTo>
                    <a:pt x="3454" y="70"/>
                  </a:lnTo>
                  <a:lnTo>
                    <a:pt x="3454" y="137"/>
                  </a:lnTo>
                  <a:lnTo>
                    <a:pt x="3653" y="137"/>
                  </a:lnTo>
                  <a:lnTo>
                    <a:pt x="3653" y="70"/>
                  </a:lnTo>
                  <a:close/>
                  <a:moveTo>
                    <a:pt x="4913" y="1301"/>
                  </a:moveTo>
                  <a:lnTo>
                    <a:pt x="4898" y="1301"/>
                  </a:lnTo>
                  <a:lnTo>
                    <a:pt x="4898" y="1347"/>
                  </a:lnTo>
                  <a:lnTo>
                    <a:pt x="4913" y="1347"/>
                  </a:lnTo>
                  <a:lnTo>
                    <a:pt x="4913" y="1301"/>
                  </a:lnTo>
                  <a:close/>
                  <a:moveTo>
                    <a:pt x="4913" y="1241"/>
                  </a:moveTo>
                  <a:lnTo>
                    <a:pt x="4898" y="1241"/>
                  </a:lnTo>
                  <a:lnTo>
                    <a:pt x="4898" y="1287"/>
                  </a:lnTo>
                  <a:lnTo>
                    <a:pt x="4913" y="1287"/>
                  </a:lnTo>
                  <a:lnTo>
                    <a:pt x="4913" y="1241"/>
                  </a:lnTo>
                  <a:close/>
                  <a:moveTo>
                    <a:pt x="4913" y="1181"/>
                  </a:moveTo>
                  <a:lnTo>
                    <a:pt x="4898" y="1181"/>
                  </a:lnTo>
                  <a:lnTo>
                    <a:pt x="4898" y="1227"/>
                  </a:lnTo>
                  <a:lnTo>
                    <a:pt x="4913" y="1227"/>
                  </a:lnTo>
                  <a:lnTo>
                    <a:pt x="4913" y="1181"/>
                  </a:lnTo>
                  <a:close/>
                  <a:moveTo>
                    <a:pt x="4913" y="372"/>
                  </a:moveTo>
                  <a:lnTo>
                    <a:pt x="4898" y="372"/>
                  </a:lnTo>
                  <a:lnTo>
                    <a:pt x="4898" y="392"/>
                  </a:lnTo>
                  <a:lnTo>
                    <a:pt x="4913" y="392"/>
                  </a:lnTo>
                  <a:lnTo>
                    <a:pt x="4913" y="372"/>
                  </a:lnTo>
                  <a:close/>
                  <a:moveTo>
                    <a:pt x="4913" y="312"/>
                  </a:moveTo>
                  <a:lnTo>
                    <a:pt x="4898" y="312"/>
                  </a:lnTo>
                  <a:lnTo>
                    <a:pt x="4898" y="358"/>
                  </a:lnTo>
                  <a:lnTo>
                    <a:pt x="4913" y="358"/>
                  </a:lnTo>
                  <a:lnTo>
                    <a:pt x="4913" y="312"/>
                  </a:lnTo>
                  <a:close/>
                  <a:moveTo>
                    <a:pt x="4913" y="252"/>
                  </a:moveTo>
                  <a:lnTo>
                    <a:pt x="4898" y="252"/>
                  </a:lnTo>
                  <a:lnTo>
                    <a:pt x="4898" y="298"/>
                  </a:lnTo>
                  <a:lnTo>
                    <a:pt x="4913" y="298"/>
                  </a:lnTo>
                  <a:lnTo>
                    <a:pt x="4913" y="252"/>
                  </a:lnTo>
                  <a:close/>
                  <a:moveTo>
                    <a:pt x="4913" y="192"/>
                  </a:moveTo>
                  <a:lnTo>
                    <a:pt x="4898" y="192"/>
                  </a:lnTo>
                  <a:lnTo>
                    <a:pt x="4898" y="238"/>
                  </a:lnTo>
                  <a:lnTo>
                    <a:pt x="4913" y="238"/>
                  </a:lnTo>
                  <a:lnTo>
                    <a:pt x="4913" y="192"/>
                  </a:lnTo>
                  <a:close/>
                  <a:moveTo>
                    <a:pt x="7392" y="70"/>
                  </a:moveTo>
                  <a:lnTo>
                    <a:pt x="7193" y="70"/>
                  </a:lnTo>
                  <a:lnTo>
                    <a:pt x="7193" y="137"/>
                  </a:lnTo>
                  <a:lnTo>
                    <a:pt x="7392" y="137"/>
                  </a:lnTo>
                  <a:lnTo>
                    <a:pt x="7392" y="70"/>
                  </a:lnTo>
                  <a:close/>
                  <a:moveTo>
                    <a:pt x="7656" y="70"/>
                  </a:moveTo>
                  <a:lnTo>
                    <a:pt x="7457" y="70"/>
                  </a:lnTo>
                  <a:lnTo>
                    <a:pt x="7457" y="137"/>
                  </a:lnTo>
                  <a:lnTo>
                    <a:pt x="7656" y="137"/>
                  </a:lnTo>
                  <a:lnTo>
                    <a:pt x="7656" y="70"/>
                  </a:lnTo>
                  <a:close/>
                  <a:moveTo>
                    <a:pt x="7922" y="70"/>
                  </a:moveTo>
                  <a:lnTo>
                    <a:pt x="7723" y="70"/>
                  </a:lnTo>
                  <a:lnTo>
                    <a:pt x="7723" y="137"/>
                  </a:lnTo>
                  <a:lnTo>
                    <a:pt x="7922" y="137"/>
                  </a:lnTo>
                  <a:lnTo>
                    <a:pt x="7922" y="70"/>
                  </a:lnTo>
                  <a:close/>
                  <a:moveTo>
                    <a:pt x="8189" y="70"/>
                  </a:moveTo>
                  <a:lnTo>
                    <a:pt x="7990" y="70"/>
                  </a:lnTo>
                  <a:lnTo>
                    <a:pt x="7990" y="137"/>
                  </a:lnTo>
                  <a:lnTo>
                    <a:pt x="8189" y="137"/>
                  </a:lnTo>
                  <a:lnTo>
                    <a:pt x="8189" y="70"/>
                  </a:lnTo>
                  <a:close/>
                  <a:moveTo>
                    <a:pt x="8455" y="70"/>
                  </a:moveTo>
                  <a:lnTo>
                    <a:pt x="8254" y="70"/>
                  </a:lnTo>
                  <a:lnTo>
                    <a:pt x="8254" y="137"/>
                  </a:lnTo>
                  <a:lnTo>
                    <a:pt x="8455" y="137"/>
                  </a:lnTo>
                  <a:lnTo>
                    <a:pt x="8455" y="70"/>
                  </a:lnTo>
                  <a:close/>
                  <a:moveTo>
                    <a:pt x="8719" y="70"/>
                  </a:moveTo>
                  <a:lnTo>
                    <a:pt x="8520" y="70"/>
                  </a:lnTo>
                  <a:lnTo>
                    <a:pt x="8520" y="137"/>
                  </a:lnTo>
                  <a:lnTo>
                    <a:pt x="8719" y="137"/>
                  </a:lnTo>
                  <a:lnTo>
                    <a:pt x="8719" y="70"/>
                  </a:lnTo>
                  <a:close/>
                  <a:moveTo>
                    <a:pt x="8983" y="70"/>
                  </a:moveTo>
                  <a:lnTo>
                    <a:pt x="8786" y="70"/>
                  </a:lnTo>
                  <a:lnTo>
                    <a:pt x="8786" y="137"/>
                  </a:lnTo>
                  <a:lnTo>
                    <a:pt x="8983" y="137"/>
                  </a:lnTo>
                  <a:lnTo>
                    <a:pt x="8983" y="70"/>
                  </a:lnTo>
                  <a:close/>
                  <a:moveTo>
                    <a:pt x="9062" y="384"/>
                  </a:moveTo>
                  <a:lnTo>
                    <a:pt x="8878" y="384"/>
                  </a:lnTo>
                  <a:lnTo>
                    <a:pt x="8878" y="1644"/>
                  </a:lnTo>
                  <a:lnTo>
                    <a:pt x="9077" y="1644"/>
                  </a:lnTo>
                  <a:lnTo>
                    <a:pt x="9077" y="1628"/>
                  </a:lnTo>
                  <a:lnTo>
                    <a:pt x="8892" y="1628"/>
                  </a:lnTo>
                  <a:lnTo>
                    <a:pt x="8892" y="399"/>
                  </a:lnTo>
                  <a:lnTo>
                    <a:pt x="9062" y="399"/>
                  </a:lnTo>
                  <a:lnTo>
                    <a:pt x="9062" y="384"/>
                  </a:lnTo>
                  <a:close/>
                  <a:moveTo>
                    <a:pt x="9077" y="384"/>
                  </a:moveTo>
                  <a:lnTo>
                    <a:pt x="9062" y="384"/>
                  </a:lnTo>
                  <a:lnTo>
                    <a:pt x="9062" y="1628"/>
                  </a:lnTo>
                  <a:lnTo>
                    <a:pt x="9077" y="1628"/>
                  </a:lnTo>
                  <a:lnTo>
                    <a:pt x="9077" y="384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22ED5F1D-3F80-4C6C-9FA3-5E33A50D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" y="2343"/>
              <a:ext cx="185" cy="790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5">
              <a:extLst>
                <a:ext uri="{FF2B5EF4-FFF2-40B4-BE49-F238E27FC236}">
                  <a16:creationId xmlns:a16="http://schemas.microsoft.com/office/drawing/2014/main" id="{174320C9-B12A-476A-ADCC-9165832B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" y="2336"/>
              <a:ext cx="9062" cy="867"/>
            </a:xfrm>
            <a:custGeom>
              <a:avLst/>
              <a:gdLst>
                <a:gd name="T0" fmla="+- 0 2668 1257"/>
                <a:gd name="T1" fmla="*/ T0 w 9062"/>
                <a:gd name="T2" fmla="+- 0 2864 2336"/>
                <a:gd name="T3" fmla="*/ 2864 h 867"/>
                <a:gd name="T4" fmla="+- 0 1257 1257"/>
                <a:gd name="T5" fmla="*/ T4 w 9062"/>
                <a:gd name="T6" fmla="+- 0 2864 2336"/>
                <a:gd name="T7" fmla="*/ 2864 h 867"/>
                <a:gd name="T8" fmla="+- 0 1257 1257"/>
                <a:gd name="T9" fmla="*/ T8 w 9062"/>
                <a:gd name="T10" fmla="+- 0 2876 2336"/>
                <a:gd name="T11" fmla="*/ 2876 h 867"/>
                <a:gd name="T12" fmla="+- 0 2668 1257"/>
                <a:gd name="T13" fmla="*/ T12 w 9062"/>
                <a:gd name="T14" fmla="+- 0 2876 2336"/>
                <a:gd name="T15" fmla="*/ 2876 h 867"/>
                <a:gd name="T16" fmla="+- 0 2668 1257"/>
                <a:gd name="T17" fmla="*/ T16 w 9062"/>
                <a:gd name="T18" fmla="+- 0 2864 2336"/>
                <a:gd name="T19" fmla="*/ 2864 h 867"/>
                <a:gd name="T20" fmla="+- 0 6162 1257"/>
                <a:gd name="T21" fmla="*/ T20 w 9062"/>
                <a:gd name="T22" fmla="+- 0 2912 2336"/>
                <a:gd name="T23" fmla="*/ 2912 h 867"/>
                <a:gd name="T24" fmla="+- 0 6148 1257"/>
                <a:gd name="T25" fmla="*/ T24 w 9062"/>
                <a:gd name="T26" fmla="+- 0 2912 2336"/>
                <a:gd name="T27" fmla="*/ 2912 h 867"/>
                <a:gd name="T28" fmla="+- 0 6148 1257"/>
                <a:gd name="T29" fmla="*/ T28 w 9062"/>
                <a:gd name="T30" fmla="+- 0 3140 2336"/>
                <a:gd name="T31" fmla="*/ 3140 h 867"/>
                <a:gd name="T32" fmla="+- 0 7561 1257"/>
                <a:gd name="T33" fmla="*/ T32 w 9062"/>
                <a:gd name="T34" fmla="+- 0 3140 2336"/>
                <a:gd name="T35" fmla="*/ 3140 h 867"/>
                <a:gd name="T36" fmla="+- 0 7561 1257"/>
                <a:gd name="T37" fmla="*/ T36 w 9062"/>
                <a:gd name="T38" fmla="+- 0 3126 2336"/>
                <a:gd name="T39" fmla="*/ 3126 h 867"/>
                <a:gd name="T40" fmla="+- 0 6347 1257"/>
                <a:gd name="T41" fmla="*/ T40 w 9062"/>
                <a:gd name="T42" fmla="+- 0 3126 2336"/>
                <a:gd name="T43" fmla="*/ 3126 h 867"/>
                <a:gd name="T44" fmla="+- 0 6347 1257"/>
                <a:gd name="T45" fmla="*/ T44 w 9062"/>
                <a:gd name="T46" fmla="+- 0 3124 2336"/>
                <a:gd name="T47" fmla="*/ 3124 h 867"/>
                <a:gd name="T48" fmla="+- 0 6162 1257"/>
                <a:gd name="T49" fmla="*/ T48 w 9062"/>
                <a:gd name="T50" fmla="+- 0 3124 2336"/>
                <a:gd name="T51" fmla="*/ 3124 h 867"/>
                <a:gd name="T52" fmla="+- 0 6162 1257"/>
                <a:gd name="T53" fmla="*/ T52 w 9062"/>
                <a:gd name="T54" fmla="+- 0 2912 2336"/>
                <a:gd name="T55" fmla="*/ 2912 h 867"/>
                <a:gd name="T56" fmla="+- 0 6347 1257"/>
                <a:gd name="T57" fmla="*/ T56 w 9062"/>
                <a:gd name="T58" fmla="+- 0 2336 2336"/>
                <a:gd name="T59" fmla="*/ 2336 h 867"/>
                <a:gd name="T60" fmla="+- 0 6333 1257"/>
                <a:gd name="T61" fmla="*/ T60 w 9062"/>
                <a:gd name="T62" fmla="+- 0 2336 2336"/>
                <a:gd name="T63" fmla="*/ 2336 h 867"/>
                <a:gd name="T64" fmla="+- 0 6333 1257"/>
                <a:gd name="T65" fmla="*/ T64 w 9062"/>
                <a:gd name="T66" fmla="+- 0 3124 2336"/>
                <a:gd name="T67" fmla="*/ 3124 h 867"/>
                <a:gd name="T68" fmla="+- 0 6347 1257"/>
                <a:gd name="T69" fmla="*/ T68 w 9062"/>
                <a:gd name="T70" fmla="+- 0 3124 2336"/>
                <a:gd name="T71" fmla="*/ 3124 h 867"/>
                <a:gd name="T72" fmla="+- 0 6347 1257"/>
                <a:gd name="T73" fmla="*/ T72 w 9062"/>
                <a:gd name="T74" fmla="+- 0 2336 2336"/>
                <a:gd name="T75" fmla="*/ 2336 h 867"/>
                <a:gd name="T76" fmla="+- 0 6085 1257"/>
                <a:gd name="T77" fmla="*/ T76 w 9062"/>
                <a:gd name="T78" fmla="+- 0 2800 2336"/>
                <a:gd name="T79" fmla="*/ 2800 h 867"/>
                <a:gd name="T80" fmla="+- 0 6085 1257"/>
                <a:gd name="T81" fmla="*/ T80 w 9062"/>
                <a:gd name="T82" fmla="+- 0 2864 2336"/>
                <a:gd name="T83" fmla="*/ 2864 h 867"/>
                <a:gd name="T84" fmla="+- 0 4837 1257"/>
                <a:gd name="T85" fmla="*/ T84 w 9062"/>
                <a:gd name="T86" fmla="+- 0 2864 2336"/>
                <a:gd name="T87" fmla="*/ 2864 h 867"/>
                <a:gd name="T88" fmla="+- 0 4837 1257"/>
                <a:gd name="T89" fmla="*/ T88 w 9062"/>
                <a:gd name="T90" fmla="+- 0 2876 2336"/>
                <a:gd name="T91" fmla="*/ 2876 h 867"/>
                <a:gd name="T92" fmla="+- 0 6085 1257"/>
                <a:gd name="T93" fmla="*/ T92 w 9062"/>
                <a:gd name="T94" fmla="+- 0 2876 2336"/>
                <a:gd name="T95" fmla="*/ 2876 h 867"/>
                <a:gd name="T96" fmla="+- 0 6085 1257"/>
                <a:gd name="T97" fmla="*/ T96 w 9062"/>
                <a:gd name="T98" fmla="+- 0 2939 2336"/>
                <a:gd name="T99" fmla="*/ 2939 h 867"/>
                <a:gd name="T100" fmla="+- 0 6148 1257"/>
                <a:gd name="T101" fmla="*/ T100 w 9062"/>
                <a:gd name="T102" fmla="+- 0 2912 2336"/>
                <a:gd name="T103" fmla="*/ 2912 h 867"/>
                <a:gd name="T104" fmla="+- 0 6162 1257"/>
                <a:gd name="T105" fmla="*/ T104 w 9062"/>
                <a:gd name="T106" fmla="+- 0 2912 2336"/>
                <a:gd name="T107" fmla="*/ 2912 h 867"/>
                <a:gd name="T108" fmla="+- 0 6162 1257"/>
                <a:gd name="T109" fmla="*/ T108 w 9062"/>
                <a:gd name="T110" fmla="+- 0 2906 2336"/>
                <a:gd name="T111" fmla="*/ 2906 h 867"/>
                <a:gd name="T112" fmla="+- 0 6249 1257"/>
                <a:gd name="T113" fmla="*/ T112 w 9062"/>
                <a:gd name="T114" fmla="+- 0 2869 2336"/>
                <a:gd name="T115" fmla="*/ 2869 h 867"/>
                <a:gd name="T116" fmla="+- 0 6162 1257"/>
                <a:gd name="T117" fmla="*/ T116 w 9062"/>
                <a:gd name="T118" fmla="+- 0 2832 2336"/>
                <a:gd name="T119" fmla="*/ 2832 h 867"/>
                <a:gd name="T120" fmla="+- 0 6162 1257"/>
                <a:gd name="T121" fmla="*/ T120 w 9062"/>
                <a:gd name="T122" fmla="+- 0 2826 2336"/>
                <a:gd name="T123" fmla="*/ 2826 h 867"/>
                <a:gd name="T124" fmla="+- 0 6148 1257"/>
                <a:gd name="T125" fmla="*/ T124 w 9062"/>
                <a:gd name="T126" fmla="+- 0 2826 2336"/>
                <a:gd name="T127" fmla="*/ 2826 h 867"/>
                <a:gd name="T128" fmla="+- 0 6085 1257"/>
                <a:gd name="T129" fmla="*/ T128 w 9062"/>
                <a:gd name="T130" fmla="+- 0 2800 2336"/>
                <a:gd name="T131" fmla="*/ 2800 h 867"/>
                <a:gd name="T132" fmla="+- 0 6333 1257"/>
                <a:gd name="T133" fmla="*/ T132 w 9062"/>
                <a:gd name="T134" fmla="+- 0 2336 2336"/>
                <a:gd name="T135" fmla="*/ 2336 h 867"/>
                <a:gd name="T136" fmla="+- 0 6148 1257"/>
                <a:gd name="T137" fmla="*/ T136 w 9062"/>
                <a:gd name="T138" fmla="+- 0 2336 2336"/>
                <a:gd name="T139" fmla="*/ 2336 h 867"/>
                <a:gd name="T140" fmla="+- 0 6148 1257"/>
                <a:gd name="T141" fmla="*/ T140 w 9062"/>
                <a:gd name="T142" fmla="+- 0 2826 2336"/>
                <a:gd name="T143" fmla="*/ 2826 h 867"/>
                <a:gd name="T144" fmla="+- 0 6162 1257"/>
                <a:gd name="T145" fmla="*/ T144 w 9062"/>
                <a:gd name="T146" fmla="+- 0 2826 2336"/>
                <a:gd name="T147" fmla="*/ 2826 h 867"/>
                <a:gd name="T148" fmla="+- 0 6162 1257"/>
                <a:gd name="T149" fmla="*/ T148 w 9062"/>
                <a:gd name="T150" fmla="+- 0 2351 2336"/>
                <a:gd name="T151" fmla="*/ 2351 h 867"/>
                <a:gd name="T152" fmla="+- 0 6333 1257"/>
                <a:gd name="T153" fmla="*/ T152 w 9062"/>
                <a:gd name="T154" fmla="+- 0 2351 2336"/>
                <a:gd name="T155" fmla="*/ 2351 h 867"/>
                <a:gd name="T156" fmla="+- 0 6333 1257"/>
                <a:gd name="T157" fmla="*/ T156 w 9062"/>
                <a:gd name="T158" fmla="+- 0 2336 2336"/>
                <a:gd name="T159" fmla="*/ 2336 h 867"/>
                <a:gd name="T160" fmla="+- 0 10158 1257"/>
                <a:gd name="T161" fmla="*/ T160 w 9062"/>
                <a:gd name="T162" fmla="+- 0 3064 2336"/>
                <a:gd name="T163" fmla="*/ 3064 h 867"/>
                <a:gd name="T164" fmla="+- 0 10158 1257"/>
                <a:gd name="T165" fmla="*/ T164 w 9062"/>
                <a:gd name="T166" fmla="+- 0 3126 2336"/>
                <a:gd name="T167" fmla="*/ 3126 h 867"/>
                <a:gd name="T168" fmla="+- 0 9006 1257"/>
                <a:gd name="T169" fmla="*/ T168 w 9062"/>
                <a:gd name="T170" fmla="+- 0 3126 2336"/>
                <a:gd name="T171" fmla="*/ 3126 h 867"/>
                <a:gd name="T172" fmla="+- 0 9006 1257"/>
                <a:gd name="T173" fmla="*/ T172 w 9062"/>
                <a:gd name="T174" fmla="+- 0 3140 2336"/>
                <a:gd name="T175" fmla="*/ 3140 h 867"/>
                <a:gd name="T176" fmla="+- 0 10158 1257"/>
                <a:gd name="T177" fmla="*/ T176 w 9062"/>
                <a:gd name="T178" fmla="+- 0 3140 2336"/>
                <a:gd name="T179" fmla="*/ 3140 h 867"/>
                <a:gd name="T180" fmla="+- 0 10158 1257"/>
                <a:gd name="T181" fmla="*/ T180 w 9062"/>
                <a:gd name="T182" fmla="+- 0 3203 2336"/>
                <a:gd name="T183" fmla="*/ 3203 h 867"/>
                <a:gd name="T184" fmla="+- 0 10319 1257"/>
                <a:gd name="T185" fmla="*/ T184 w 9062"/>
                <a:gd name="T186" fmla="+- 0 3133 2336"/>
                <a:gd name="T187" fmla="*/ 3133 h 867"/>
                <a:gd name="T188" fmla="+- 0 10158 1257"/>
                <a:gd name="T189" fmla="*/ T188 w 9062"/>
                <a:gd name="T190" fmla="+- 0 3064 2336"/>
                <a:gd name="T191" fmla="*/ 3064 h 86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9062" h="867">
                  <a:moveTo>
                    <a:pt x="1411" y="528"/>
                  </a:moveTo>
                  <a:lnTo>
                    <a:pt x="0" y="528"/>
                  </a:lnTo>
                  <a:lnTo>
                    <a:pt x="0" y="540"/>
                  </a:lnTo>
                  <a:lnTo>
                    <a:pt x="1411" y="540"/>
                  </a:lnTo>
                  <a:lnTo>
                    <a:pt x="1411" y="528"/>
                  </a:lnTo>
                  <a:close/>
                  <a:moveTo>
                    <a:pt x="4905" y="576"/>
                  </a:moveTo>
                  <a:lnTo>
                    <a:pt x="4891" y="576"/>
                  </a:lnTo>
                  <a:lnTo>
                    <a:pt x="4891" y="804"/>
                  </a:lnTo>
                  <a:lnTo>
                    <a:pt x="6304" y="804"/>
                  </a:lnTo>
                  <a:lnTo>
                    <a:pt x="6304" y="790"/>
                  </a:lnTo>
                  <a:lnTo>
                    <a:pt x="5090" y="790"/>
                  </a:lnTo>
                  <a:lnTo>
                    <a:pt x="5090" y="788"/>
                  </a:lnTo>
                  <a:lnTo>
                    <a:pt x="4905" y="788"/>
                  </a:lnTo>
                  <a:lnTo>
                    <a:pt x="4905" y="576"/>
                  </a:lnTo>
                  <a:close/>
                  <a:moveTo>
                    <a:pt x="5090" y="0"/>
                  </a:moveTo>
                  <a:lnTo>
                    <a:pt x="5076" y="0"/>
                  </a:lnTo>
                  <a:lnTo>
                    <a:pt x="5076" y="788"/>
                  </a:lnTo>
                  <a:lnTo>
                    <a:pt x="5090" y="788"/>
                  </a:lnTo>
                  <a:lnTo>
                    <a:pt x="5090" y="0"/>
                  </a:lnTo>
                  <a:close/>
                  <a:moveTo>
                    <a:pt x="4828" y="464"/>
                  </a:moveTo>
                  <a:lnTo>
                    <a:pt x="4828" y="528"/>
                  </a:lnTo>
                  <a:lnTo>
                    <a:pt x="3580" y="528"/>
                  </a:lnTo>
                  <a:lnTo>
                    <a:pt x="3580" y="540"/>
                  </a:lnTo>
                  <a:lnTo>
                    <a:pt x="4828" y="540"/>
                  </a:lnTo>
                  <a:lnTo>
                    <a:pt x="4828" y="603"/>
                  </a:lnTo>
                  <a:lnTo>
                    <a:pt x="4891" y="576"/>
                  </a:lnTo>
                  <a:lnTo>
                    <a:pt x="4905" y="576"/>
                  </a:lnTo>
                  <a:lnTo>
                    <a:pt x="4905" y="570"/>
                  </a:lnTo>
                  <a:lnTo>
                    <a:pt x="4992" y="533"/>
                  </a:lnTo>
                  <a:lnTo>
                    <a:pt x="4905" y="496"/>
                  </a:lnTo>
                  <a:lnTo>
                    <a:pt x="4905" y="490"/>
                  </a:lnTo>
                  <a:lnTo>
                    <a:pt x="4891" y="490"/>
                  </a:lnTo>
                  <a:lnTo>
                    <a:pt x="4828" y="464"/>
                  </a:lnTo>
                  <a:close/>
                  <a:moveTo>
                    <a:pt x="5076" y="0"/>
                  </a:moveTo>
                  <a:lnTo>
                    <a:pt x="4891" y="0"/>
                  </a:lnTo>
                  <a:lnTo>
                    <a:pt x="4891" y="490"/>
                  </a:lnTo>
                  <a:lnTo>
                    <a:pt x="4905" y="490"/>
                  </a:lnTo>
                  <a:lnTo>
                    <a:pt x="4905" y="15"/>
                  </a:lnTo>
                  <a:lnTo>
                    <a:pt x="5076" y="15"/>
                  </a:lnTo>
                  <a:lnTo>
                    <a:pt x="5076" y="0"/>
                  </a:lnTo>
                  <a:close/>
                  <a:moveTo>
                    <a:pt x="8901" y="728"/>
                  </a:moveTo>
                  <a:lnTo>
                    <a:pt x="8901" y="790"/>
                  </a:lnTo>
                  <a:lnTo>
                    <a:pt x="7749" y="790"/>
                  </a:lnTo>
                  <a:lnTo>
                    <a:pt x="7749" y="804"/>
                  </a:lnTo>
                  <a:lnTo>
                    <a:pt x="8901" y="804"/>
                  </a:lnTo>
                  <a:lnTo>
                    <a:pt x="8901" y="867"/>
                  </a:lnTo>
                  <a:lnTo>
                    <a:pt x="9062" y="797"/>
                  </a:lnTo>
                  <a:lnTo>
                    <a:pt x="8901" y="728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E541C0D3-0267-4810-A65A-98C5ADA65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3396"/>
              <a:ext cx="9060" cy="2"/>
            </a:xfrm>
            <a:custGeom>
              <a:avLst/>
              <a:gdLst>
                <a:gd name="T0" fmla="+- 0 7212 1258"/>
                <a:gd name="T1" fmla="*/ T0 w 9060"/>
                <a:gd name="T2" fmla="+- 0 10318 1258"/>
                <a:gd name="T3" fmla="*/ T2 w 9060"/>
                <a:gd name="T4" fmla="+- 0 1258 1258"/>
                <a:gd name="T5" fmla="*/ T4 w 9060"/>
                <a:gd name="T6" fmla="+- 0 4366 1258"/>
                <a:gd name="T7" fmla="*/ T6 w 9060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  <a:cxn ang="0">
                  <a:pos x="T5" y="0"/>
                </a:cxn>
                <a:cxn ang="0">
                  <a:pos x="T7" y="0"/>
                </a:cxn>
              </a:cxnLst>
              <a:rect l="0" t="0" r="r" b="b"/>
              <a:pathLst>
                <a:path w="9060">
                  <a:moveTo>
                    <a:pt x="5954" y="0"/>
                  </a:moveTo>
                  <a:lnTo>
                    <a:pt x="9060" y="0"/>
                  </a:lnTo>
                  <a:moveTo>
                    <a:pt x="0" y="0"/>
                  </a:moveTo>
                  <a:lnTo>
                    <a:pt x="3108" y="0"/>
                  </a:lnTo>
                </a:path>
              </a:pathLst>
            </a:custGeom>
            <a:noFill/>
            <a:ln w="7620">
              <a:solidFill>
                <a:srgbClr val="6BA23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D109595C-86D1-44ED-90FB-28E51AD7C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" y="286"/>
              <a:ext cx="154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D1C75F3-B00A-4BE4-B3D5-39B0E4C01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" y="3320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B0E46552-564E-4498-AD96-0462F0427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" y="286"/>
              <a:ext cx="111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5787AD20-6597-4F45-9649-C8993040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" y="3606"/>
              <a:ext cx="15" cy="1318"/>
            </a:xfrm>
            <a:custGeom>
              <a:avLst/>
              <a:gdLst>
                <a:gd name="T0" fmla="+- 0 6257 6242"/>
                <a:gd name="T1" fmla="*/ T0 w 15"/>
                <a:gd name="T2" fmla="+- 0 4890 3606"/>
                <a:gd name="T3" fmla="*/ 4890 h 1318"/>
                <a:gd name="T4" fmla="+- 0 6242 6242"/>
                <a:gd name="T5" fmla="*/ T4 w 15"/>
                <a:gd name="T6" fmla="+- 0 4890 3606"/>
                <a:gd name="T7" fmla="*/ 4890 h 1318"/>
                <a:gd name="T8" fmla="+- 0 6242 6242"/>
                <a:gd name="T9" fmla="*/ T8 w 15"/>
                <a:gd name="T10" fmla="+- 0 4924 3606"/>
                <a:gd name="T11" fmla="*/ 4924 h 1318"/>
                <a:gd name="T12" fmla="+- 0 6257 6242"/>
                <a:gd name="T13" fmla="*/ T12 w 15"/>
                <a:gd name="T14" fmla="+- 0 4924 3606"/>
                <a:gd name="T15" fmla="*/ 4924 h 1318"/>
                <a:gd name="T16" fmla="+- 0 6257 6242"/>
                <a:gd name="T17" fmla="*/ T16 w 15"/>
                <a:gd name="T18" fmla="+- 0 4890 3606"/>
                <a:gd name="T19" fmla="*/ 4890 h 1318"/>
                <a:gd name="T20" fmla="+- 0 6257 6242"/>
                <a:gd name="T21" fmla="*/ T20 w 15"/>
                <a:gd name="T22" fmla="+- 0 4830 3606"/>
                <a:gd name="T23" fmla="*/ 4830 h 1318"/>
                <a:gd name="T24" fmla="+- 0 6242 6242"/>
                <a:gd name="T25" fmla="*/ T24 w 15"/>
                <a:gd name="T26" fmla="+- 0 4830 3606"/>
                <a:gd name="T27" fmla="*/ 4830 h 1318"/>
                <a:gd name="T28" fmla="+- 0 6242 6242"/>
                <a:gd name="T29" fmla="*/ T28 w 15"/>
                <a:gd name="T30" fmla="+- 0 4876 3606"/>
                <a:gd name="T31" fmla="*/ 4876 h 1318"/>
                <a:gd name="T32" fmla="+- 0 6257 6242"/>
                <a:gd name="T33" fmla="*/ T32 w 15"/>
                <a:gd name="T34" fmla="+- 0 4876 3606"/>
                <a:gd name="T35" fmla="*/ 4876 h 1318"/>
                <a:gd name="T36" fmla="+- 0 6257 6242"/>
                <a:gd name="T37" fmla="*/ T36 w 15"/>
                <a:gd name="T38" fmla="+- 0 4830 3606"/>
                <a:gd name="T39" fmla="*/ 4830 h 1318"/>
                <a:gd name="T40" fmla="+- 0 6257 6242"/>
                <a:gd name="T41" fmla="*/ T40 w 15"/>
                <a:gd name="T42" fmla="+- 0 4770 3606"/>
                <a:gd name="T43" fmla="*/ 4770 h 1318"/>
                <a:gd name="T44" fmla="+- 0 6242 6242"/>
                <a:gd name="T45" fmla="*/ T44 w 15"/>
                <a:gd name="T46" fmla="+- 0 4770 3606"/>
                <a:gd name="T47" fmla="*/ 4770 h 1318"/>
                <a:gd name="T48" fmla="+- 0 6242 6242"/>
                <a:gd name="T49" fmla="*/ T48 w 15"/>
                <a:gd name="T50" fmla="+- 0 4816 3606"/>
                <a:gd name="T51" fmla="*/ 4816 h 1318"/>
                <a:gd name="T52" fmla="+- 0 6257 6242"/>
                <a:gd name="T53" fmla="*/ T52 w 15"/>
                <a:gd name="T54" fmla="+- 0 4816 3606"/>
                <a:gd name="T55" fmla="*/ 4816 h 1318"/>
                <a:gd name="T56" fmla="+- 0 6257 6242"/>
                <a:gd name="T57" fmla="*/ T56 w 15"/>
                <a:gd name="T58" fmla="+- 0 4770 3606"/>
                <a:gd name="T59" fmla="*/ 4770 h 1318"/>
                <a:gd name="T60" fmla="+- 0 6257 6242"/>
                <a:gd name="T61" fmla="*/ T60 w 15"/>
                <a:gd name="T62" fmla="+- 0 4710 3606"/>
                <a:gd name="T63" fmla="*/ 4710 h 1318"/>
                <a:gd name="T64" fmla="+- 0 6242 6242"/>
                <a:gd name="T65" fmla="*/ T64 w 15"/>
                <a:gd name="T66" fmla="+- 0 4710 3606"/>
                <a:gd name="T67" fmla="*/ 4710 h 1318"/>
                <a:gd name="T68" fmla="+- 0 6242 6242"/>
                <a:gd name="T69" fmla="*/ T68 w 15"/>
                <a:gd name="T70" fmla="+- 0 4756 3606"/>
                <a:gd name="T71" fmla="*/ 4756 h 1318"/>
                <a:gd name="T72" fmla="+- 0 6257 6242"/>
                <a:gd name="T73" fmla="*/ T72 w 15"/>
                <a:gd name="T74" fmla="+- 0 4756 3606"/>
                <a:gd name="T75" fmla="*/ 4756 h 1318"/>
                <a:gd name="T76" fmla="+- 0 6257 6242"/>
                <a:gd name="T77" fmla="*/ T76 w 15"/>
                <a:gd name="T78" fmla="+- 0 4710 3606"/>
                <a:gd name="T79" fmla="*/ 4710 h 1318"/>
                <a:gd name="T80" fmla="+- 0 6257 6242"/>
                <a:gd name="T81" fmla="*/ T80 w 15"/>
                <a:gd name="T82" fmla="+- 0 3726 3606"/>
                <a:gd name="T83" fmla="*/ 3726 h 1318"/>
                <a:gd name="T84" fmla="+- 0 6242 6242"/>
                <a:gd name="T85" fmla="*/ T84 w 15"/>
                <a:gd name="T86" fmla="+- 0 3726 3606"/>
                <a:gd name="T87" fmla="*/ 3726 h 1318"/>
                <a:gd name="T88" fmla="+- 0 6242 6242"/>
                <a:gd name="T89" fmla="*/ T88 w 15"/>
                <a:gd name="T90" fmla="+- 0 3762 3606"/>
                <a:gd name="T91" fmla="*/ 3762 h 1318"/>
                <a:gd name="T92" fmla="+- 0 6257 6242"/>
                <a:gd name="T93" fmla="*/ T92 w 15"/>
                <a:gd name="T94" fmla="+- 0 3762 3606"/>
                <a:gd name="T95" fmla="*/ 3762 h 1318"/>
                <a:gd name="T96" fmla="+- 0 6257 6242"/>
                <a:gd name="T97" fmla="*/ T96 w 15"/>
                <a:gd name="T98" fmla="+- 0 3726 3606"/>
                <a:gd name="T99" fmla="*/ 3726 h 1318"/>
                <a:gd name="T100" fmla="+- 0 6257 6242"/>
                <a:gd name="T101" fmla="*/ T100 w 15"/>
                <a:gd name="T102" fmla="+- 0 3666 3606"/>
                <a:gd name="T103" fmla="*/ 3666 h 1318"/>
                <a:gd name="T104" fmla="+- 0 6242 6242"/>
                <a:gd name="T105" fmla="*/ T104 w 15"/>
                <a:gd name="T106" fmla="+- 0 3666 3606"/>
                <a:gd name="T107" fmla="*/ 3666 h 1318"/>
                <a:gd name="T108" fmla="+- 0 6242 6242"/>
                <a:gd name="T109" fmla="*/ T108 w 15"/>
                <a:gd name="T110" fmla="+- 0 3709 3606"/>
                <a:gd name="T111" fmla="*/ 3709 h 1318"/>
                <a:gd name="T112" fmla="+- 0 6257 6242"/>
                <a:gd name="T113" fmla="*/ T112 w 15"/>
                <a:gd name="T114" fmla="+- 0 3709 3606"/>
                <a:gd name="T115" fmla="*/ 3709 h 1318"/>
                <a:gd name="T116" fmla="+- 0 6257 6242"/>
                <a:gd name="T117" fmla="*/ T116 w 15"/>
                <a:gd name="T118" fmla="+- 0 3666 3606"/>
                <a:gd name="T119" fmla="*/ 3666 h 1318"/>
                <a:gd name="T120" fmla="+- 0 6257 6242"/>
                <a:gd name="T121" fmla="*/ T120 w 15"/>
                <a:gd name="T122" fmla="+- 0 3606 3606"/>
                <a:gd name="T123" fmla="*/ 3606 h 1318"/>
                <a:gd name="T124" fmla="+- 0 6242 6242"/>
                <a:gd name="T125" fmla="*/ T124 w 15"/>
                <a:gd name="T126" fmla="+- 0 3606 3606"/>
                <a:gd name="T127" fmla="*/ 3606 h 1318"/>
                <a:gd name="T128" fmla="+- 0 6242 6242"/>
                <a:gd name="T129" fmla="*/ T128 w 15"/>
                <a:gd name="T130" fmla="+- 0 3649 3606"/>
                <a:gd name="T131" fmla="*/ 3649 h 1318"/>
                <a:gd name="T132" fmla="+- 0 6257 6242"/>
                <a:gd name="T133" fmla="*/ T132 w 15"/>
                <a:gd name="T134" fmla="+- 0 3649 3606"/>
                <a:gd name="T135" fmla="*/ 3649 h 1318"/>
                <a:gd name="T136" fmla="+- 0 6257 6242"/>
                <a:gd name="T137" fmla="*/ T136 w 15"/>
                <a:gd name="T138" fmla="+- 0 3606 3606"/>
                <a:gd name="T139" fmla="*/ 3606 h 1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</a:cxnLst>
              <a:rect l="0" t="0" r="r" b="b"/>
              <a:pathLst>
                <a:path w="15" h="1318">
                  <a:moveTo>
                    <a:pt x="15" y="1284"/>
                  </a:moveTo>
                  <a:lnTo>
                    <a:pt x="0" y="1284"/>
                  </a:lnTo>
                  <a:lnTo>
                    <a:pt x="0" y="1318"/>
                  </a:lnTo>
                  <a:lnTo>
                    <a:pt x="15" y="1318"/>
                  </a:lnTo>
                  <a:lnTo>
                    <a:pt x="15" y="1284"/>
                  </a:lnTo>
                  <a:close/>
                  <a:moveTo>
                    <a:pt x="15" y="1224"/>
                  </a:moveTo>
                  <a:lnTo>
                    <a:pt x="0" y="1224"/>
                  </a:lnTo>
                  <a:lnTo>
                    <a:pt x="0" y="1270"/>
                  </a:lnTo>
                  <a:lnTo>
                    <a:pt x="15" y="1270"/>
                  </a:lnTo>
                  <a:lnTo>
                    <a:pt x="15" y="1224"/>
                  </a:lnTo>
                  <a:close/>
                  <a:moveTo>
                    <a:pt x="15" y="1164"/>
                  </a:moveTo>
                  <a:lnTo>
                    <a:pt x="0" y="1164"/>
                  </a:lnTo>
                  <a:lnTo>
                    <a:pt x="0" y="1210"/>
                  </a:lnTo>
                  <a:lnTo>
                    <a:pt x="15" y="1210"/>
                  </a:lnTo>
                  <a:lnTo>
                    <a:pt x="15" y="1164"/>
                  </a:lnTo>
                  <a:close/>
                  <a:moveTo>
                    <a:pt x="15" y="1104"/>
                  </a:moveTo>
                  <a:lnTo>
                    <a:pt x="0" y="1104"/>
                  </a:lnTo>
                  <a:lnTo>
                    <a:pt x="0" y="1150"/>
                  </a:lnTo>
                  <a:lnTo>
                    <a:pt x="15" y="1150"/>
                  </a:lnTo>
                  <a:lnTo>
                    <a:pt x="15" y="1104"/>
                  </a:lnTo>
                  <a:close/>
                  <a:moveTo>
                    <a:pt x="15" y="120"/>
                  </a:moveTo>
                  <a:lnTo>
                    <a:pt x="0" y="120"/>
                  </a:lnTo>
                  <a:lnTo>
                    <a:pt x="0" y="156"/>
                  </a:lnTo>
                  <a:lnTo>
                    <a:pt x="15" y="156"/>
                  </a:lnTo>
                  <a:lnTo>
                    <a:pt x="15" y="120"/>
                  </a:lnTo>
                  <a:close/>
                  <a:moveTo>
                    <a:pt x="15" y="60"/>
                  </a:moveTo>
                  <a:lnTo>
                    <a:pt x="0" y="60"/>
                  </a:lnTo>
                  <a:lnTo>
                    <a:pt x="0" y="103"/>
                  </a:lnTo>
                  <a:lnTo>
                    <a:pt x="15" y="103"/>
                  </a:lnTo>
                  <a:lnTo>
                    <a:pt x="15" y="60"/>
                  </a:lnTo>
                  <a:close/>
                  <a:moveTo>
                    <a:pt x="15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5" y="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C61C5E40-4BB1-49D1-8C27-620D4BB9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" y="3762"/>
              <a:ext cx="185" cy="948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5FB32433-689E-43B2-8D53-D3AEA6E48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3754"/>
              <a:ext cx="8976" cy="1742"/>
            </a:xfrm>
            <a:custGeom>
              <a:avLst/>
              <a:gdLst>
                <a:gd name="T0" fmla="+- 0 1351 1351"/>
                <a:gd name="T1" fmla="*/ T0 w 8976"/>
                <a:gd name="T2" fmla="+- 0 4071 3754"/>
                <a:gd name="T3" fmla="*/ 4071 h 1742"/>
                <a:gd name="T4" fmla="+- 0 2779 1351"/>
                <a:gd name="T5" fmla="*/ T4 w 8976"/>
                <a:gd name="T6" fmla="+- 0 4085 3754"/>
                <a:gd name="T7" fmla="*/ 4085 h 1742"/>
                <a:gd name="T8" fmla="+- 0 6163 1351"/>
                <a:gd name="T9" fmla="*/ T8 w 8976"/>
                <a:gd name="T10" fmla="+- 0 4081 3754"/>
                <a:gd name="T11" fmla="*/ 4081 h 1742"/>
                <a:gd name="T12" fmla="+- 0 6149 1351"/>
                <a:gd name="T13" fmla="*/ T12 w 8976"/>
                <a:gd name="T14" fmla="+- 0 4716 3754"/>
                <a:gd name="T15" fmla="*/ 4716 h 1742"/>
                <a:gd name="T16" fmla="+- 0 6348 1351"/>
                <a:gd name="T17" fmla="*/ T16 w 8976"/>
                <a:gd name="T18" fmla="+- 0 4702 3754"/>
                <a:gd name="T19" fmla="*/ 4702 h 1742"/>
                <a:gd name="T20" fmla="+- 0 6163 1351"/>
                <a:gd name="T21" fmla="*/ T20 w 8976"/>
                <a:gd name="T22" fmla="+- 0 4081 3754"/>
                <a:gd name="T23" fmla="*/ 4081 h 1742"/>
                <a:gd name="T24" fmla="+- 0 6334 1351"/>
                <a:gd name="T25" fmla="*/ T24 w 8976"/>
                <a:gd name="T26" fmla="+- 0 3754 3754"/>
                <a:gd name="T27" fmla="*/ 3754 h 1742"/>
                <a:gd name="T28" fmla="+- 0 6348 1351"/>
                <a:gd name="T29" fmla="*/ T28 w 8976"/>
                <a:gd name="T30" fmla="+- 0 4702 3754"/>
                <a:gd name="T31" fmla="*/ 4702 h 1742"/>
                <a:gd name="T32" fmla="+- 0 5995 1351"/>
                <a:gd name="T33" fmla="*/ T32 w 8976"/>
                <a:gd name="T34" fmla="+- 0 4008 3754"/>
                <a:gd name="T35" fmla="*/ 4008 h 1742"/>
                <a:gd name="T36" fmla="+- 0 4728 1351"/>
                <a:gd name="T37" fmla="*/ T36 w 8976"/>
                <a:gd name="T38" fmla="+- 0 4071 3754"/>
                <a:gd name="T39" fmla="*/ 4071 h 1742"/>
                <a:gd name="T40" fmla="+- 0 5995 1351"/>
                <a:gd name="T41" fmla="*/ T40 w 8976"/>
                <a:gd name="T42" fmla="+- 0 4085 3754"/>
                <a:gd name="T43" fmla="*/ 4085 h 1742"/>
                <a:gd name="T44" fmla="+- 0 6149 1351"/>
                <a:gd name="T45" fmla="*/ T44 w 8976"/>
                <a:gd name="T46" fmla="+- 0 4081 3754"/>
                <a:gd name="T47" fmla="*/ 4081 h 1742"/>
                <a:gd name="T48" fmla="+- 0 6163 1351"/>
                <a:gd name="T49" fmla="*/ T48 w 8976"/>
                <a:gd name="T50" fmla="+- 0 4075 3754"/>
                <a:gd name="T51" fmla="*/ 4075 h 1742"/>
                <a:gd name="T52" fmla="+- 0 5995 1351"/>
                <a:gd name="T53" fmla="*/ T52 w 8976"/>
                <a:gd name="T54" fmla="+- 0 4008 3754"/>
                <a:gd name="T55" fmla="*/ 4008 h 1742"/>
                <a:gd name="T56" fmla="+- 0 6149 1351"/>
                <a:gd name="T57" fmla="*/ T56 w 8976"/>
                <a:gd name="T58" fmla="+- 0 3754 3754"/>
                <a:gd name="T59" fmla="*/ 3754 h 1742"/>
                <a:gd name="T60" fmla="+- 0 6163 1351"/>
                <a:gd name="T61" fmla="*/ T60 w 8976"/>
                <a:gd name="T62" fmla="+- 0 4075 3754"/>
                <a:gd name="T63" fmla="*/ 4075 h 1742"/>
                <a:gd name="T64" fmla="+- 0 6334 1351"/>
                <a:gd name="T65" fmla="*/ T64 w 8976"/>
                <a:gd name="T66" fmla="+- 0 3768 3754"/>
                <a:gd name="T67" fmla="*/ 3768 h 1742"/>
                <a:gd name="T68" fmla="+- 0 10327 1351"/>
                <a:gd name="T69" fmla="*/ T68 w 8976"/>
                <a:gd name="T70" fmla="+- 0 5477 3754"/>
                <a:gd name="T71" fmla="*/ 5477 h 1742"/>
                <a:gd name="T72" fmla="+- 0 10313 1351"/>
                <a:gd name="T73" fmla="*/ T72 w 8976"/>
                <a:gd name="T74" fmla="+- 0 5496 3754"/>
                <a:gd name="T75" fmla="*/ 5496 h 1742"/>
                <a:gd name="T76" fmla="+- 0 10327 1351"/>
                <a:gd name="T77" fmla="*/ T76 w 8976"/>
                <a:gd name="T78" fmla="+- 0 5477 3754"/>
                <a:gd name="T79" fmla="*/ 5477 h 1742"/>
                <a:gd name="T80" fmla="+- 0 10313 1351"/>
                <a:gd name="T81" fmla="*/ T80 w 8976"/>
                <a:gd name="T82" fmla="+- 0 5417 3754"/>
                <a:gd name="T83" fmla="*/ 5417 h 1742"/>
                <a:gd name="T84" fmla="+- 0 10327 1351"/>
                <a:gd name="T85" fmla="*/ T84 w 8976"/>
                <a:gd name="T86" fmla="+- 0 5463 3754"/>
                <a:gd name="T87" fmla="*/ 5463 h 1742"/>
                <a:gd name="T88" fmla="+- 0 10327 1351"/>
                <a:gd name="T89" fmla="*/ T88 w 8976"/>
                <a:gd name="T90" fmla="+- 0 5357 3754"/>
                <a:gd name="T91" fmla="*/ 5357 h 1742"/>
                <a:gd name="T92" fmla="+- 0 10313 1351"/>
                <a:gd name="T93" fmla="*/ T92 w 8976"/>
                <a:gd name="T94" fmla="+- 0 5403 3754"/>
                <a:gd name="T95" fmla="*/ 5403 h 1742"/>
                <a:gd name="T96" fmla="+- 0 10327 1351"/>
                <a:gd name="T97" fmla="*/ T96 w 8976"/>
                <a:gd name="T98" fmla="+- 0 5357 3754"/>
                <a:gd name="T99" fmla="*/ 5357 h 1742"/>
                <a:gd name="T100" fmla="+- 0 10313 1351"/>
                <a:gd name="T101" fmla="*/ T100 w 8976"/>
                <a:gd name="T102" fmla="+- 0 5297 3754"/>
                <a:gd name="T103" fmla="*/ 5297 h 1742"/>
                <a:gd name="T104" fmla="+- 0 10327 1351"/>
                <a:gd name="T105" fmla="*/ T104 w 8976"/>
                <a:gd name="T106" fmla="+- 0 5343 3754"/>
                <a:gd name="T107" fmla="*/ 5343 h 1742"/>
                <a:gd name="T108" fmla="+- 0 10327 1351"/>
                <a:gd name="T109" fmla="*/ T108 w 8976"/>
                <a:gd name="T110" fmla="+- 0 5237 3754"/>
                <a:gd name="T111" fmla="*/ 5237 h 1742"/>
                <a:gd name="T112" fmla="+- 0 10313 1351"/>
                <a:gd name="T113" fmla="*/ T112 w 8976"/>
                <a:gd name="T114" fmla="+- 0 5283 3754"/>
                <a:gd name="T115" fmla="*/ 5283 h 1742"/>
                <a:gd name="T116" fmla="+- 0 10327 1351"/>
                <a:gd name="T117" fmla="*/ T116 w 8976"/>
                <a:gd name="T118" fmla="+- 0 5237 3754"/>
                <a:gd name="T119" fmla="*/ 5237 h 1742"/>
                <a:gd name="T120" fmla="+- 0 10313 1351"/>
                <a:gd name="T121" fmla="*/ T120 w 8976"/>
                <a:gd name="T122" fmla="+- 0 5177 3754"/>
                <a:gd name="T123" fmla="*/ 5177 h 1742"/>
                <a:gd name="T124" fmla="+- 0 10327 1351"/>
                <a:gd name="T125" fmla="*/ T124 w 8976"/>
                <a:gd name="T126" fmla="+- 0 5223 3754"/>
                <a:gd name="T127" fmla="*/ 5223 h 1742"/>
                <a:gd name="T128" fmla="+- 0 10327 1351"/>
                <a:gd name="T129" fmla="*/ T128 w 8976"/>
                <a:gd name="T130" fmla="+- 0 5117 3754"/>
                <a:gd name="T131" fmla="*/ 5117 h 1742"/>
                <a:gd name="T132" fmla="+- 0 10313 1351"/>
                <a:gd name="T133" fmla="*/ T132 w 8976"/>
                <a:gd name="T134" fmla="+- 0 5163 3754"/>
                <a:gd name="T135" fmla="*/ 5163 h 1742"/>
                <a:gd name="T136" fmla="+- 0 10327 1351"/>
                <a:gd name="T137" fmla="*/ T136 w 8976"/>
                <a:gd name="T138" fmla="+- 0 5117 3754"/>
                <a:gd name="T139" fmla="*/ 5117 h 1742"/>
                <a:gd name="T140" fmla="+- 0 10313 1351"/>
                <a:gd name="T141" fmla="*/ T140 w 8976"/>
                <a:gd name="T142" fmla="+- 0 5057 3754"/>
                <a:gd name="T143" fmla="*/ 5057 h 1742"/>
                <a:gd name="T144" fmla="+- 0 10327 1351"/>
                <a:gd name="T145" fmla="*/ T144 w 8976"/>
                <a:gd name="T146" fmla="+- 0 5103 3754"/>
                <a:gd name="T147" fmla="*/ 5103 h 1742"/>
                <a:gd name="T148" fmla="+- 0 10327 1351"/>
                <a:gd name="T149" fmla="*/ T148 w 8976"/>
                <a:gd name="T150" fmla="+- 0 4997 3754"/>
                <a:gd name="T151" fmla="*/ 4997 h 1742"/>
                <a:gd name="T152" fmla="+- 0 10313 1351"/>
                <a:gd name="T153" fmla="*/ T152 w 8976"/>
                <a:gd name="T154" fmla="+- 0 5043 3754"/>
                <a:gd name="T155" fmla="*/ 5043 h 1742"/>
                <a:gd name="T156" fmla="+- 0 10327 1351"/>
                <a:gd name="T157" fmla="*/ T156 w 8976"/>
                <a:gd name="T158" fmla="+- 0 4997 3754"/>
                <a:gd name="T159" fmla="*/ 4997 h 17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8976" h="1742">
                  <a:moveTo>
                    <a:pt x="1428" y="317"/>
                  </a:moveTo>
                  <a:lnTo>
                    <a:pt x="0" y="317"/>
                  </a:lnTo>
                  <a:lnTo>
                    <a:pt x="0" y="331"/>
                  </a:lnTo>
                  <a:lnTo>
                    <a:pt x="1428" y="331"/>
                  </a:lnTo>
                  <a:lnTo>
                    <a:pt x="1428" y="317"/>
                  </a:lnTo>
                  <a:close/>
                  <a:moveTo>
                    <a:pt x="4812" y="327"/>
                  </a:moveTo>
                  <a:lnTo>
                    <a:pt x="4798" y="327"/>
                  </a:lnTo>
                  <a:lnTo>
                    <a:pt x="4798" y="962"/>
                  </a:lnTo>
                  <a:lnTo>
                    <a:pt x="4997" y="962"/>
                  </a:lnTo>
                  <a:lnTo>
                    <a:pt x="4997" y="948"/>
                  </a:lnTo>
                  <a:lnTo>
                    <a:pt x="4812" y="948"/>
                  </a:lnTo>
                  <a:lnTo>
                    <a:pt x="4812" y="327"/>
                  </a:lnTo>
                  <a:close/>
                  <a:moveTo>
                    <a:pt x="4997" y="0"/>
                  </a:moveTo>
                  <a:lnTo>
                    <a:pt x="4983" y="0"/>
                  </a:lnTo>
                  <a:lnTo>
                    <a:pt x="4983" y="948"/>
                  </a:lnTo>
                  <a:lnTo>
                    <a:pt x="4997" y="948"/>
                  </a:lnTo>
                  <a:lnTo>
                    <a:pt x="4997" y="0"/>
                  </a:lnTo>
                  <a:close/>
                  <a:moveTo>
                    <a:pt x="4644" y="254"/>
                  </a:moveTo>
                  <a:lnTo>
                    <a:pt x="4644" y="317"/>
                  </a:lnTo>
                  <a:lnTo>
                    <a:pt x="3377" y="317"/>
                  </a:lnTo>
                  <a:lnTo>
                    <a:pt x="3377" y="331"/>
                  </a:lnTo>
                  <a:lnTo>
                    <a:pt x="4644" y="331"/>
                  </a:lnTo>
                  <a:lnTo>
                    <a:pt x="4644" y="393"/>
                  </a:lnTo>
                  <a:lnTo>
                    <a:pt x="4798" y="327"/>
                  </a:lnTo>
                  <a:lnTo>
                    <a:pt x="4812" y="327"/>
                  </a:lnTo>
                  <a:lnTo>
                    <a:pt x="4812" y="321"/>
                  </a:lnTo>
                  <a:lnTo>
                    <a:pt x="4798" y="321"/>
                  </a:lnTo>
                  <a:lnTo>
                    <a:pt x="4644" y="254"/>
                  </a:lnTo>
                  <a:close/>
                  <a:moveTo>
                    <a:pt x="4983" y="0"/>
                  </a:moveTo>
                  <a:lnTo>
                    <a:pt x="4798" y="0"/>
                  </a:lnTo>
                  <a:lnTo>
                    <a:pt x="4798" y="321"/>
                  </a:lnTo>
                  <a:lnTo>
                    <a:pt x="4812" y="321"/>
                  </a:lnTo>
                  <a:lnTo>
                    <a:pt x="4812" y="14"/>
                  </a:lnTo>
                  <a:lnTo>
                    <a:pt x="4983" y="14"/>
                  </a:lnTo>
                  <a:lnTo>
                    <a:pt x="4983" y="0"/>
                  </a:lnTo>
                  <a:close/>
                  <a:moveTo>
                    <a:pt x="8976" y="1723"/>
                  </a:moveTo>
                  <a:lnTo>
                    <a:pt x="8962" y="1723"/>
                  </a:lnTo>
                  <a:lnTo>
                    <a:pt x="8962" y="1742"/>
                  </a:lnTo>
                  <a:lnTo>
                    <a:pt x="8976" y="1742"/>
                  </a:lnTo>
                  <a:lnTo>
                    <a:pt x="8976" y="1723"/>
                  </a:lnTo>
                  <a:close/>
                  <a:moveTo>
                    <a:pt x="8976" y="1663"/>
                  </a:moveTo>
                  <a:lnTo>
                    <a:pt x="8962" y="1663"/>
                  </a:lnTo>
                  <a:lnTo>
                    <a:pt x="8962" y="1709"/>
                  </a:lnTo>
                  <a:lnTo>
                    <a:pt x="8976" y="1709"/>
                  </a:lnTo>
                  <a:lnTo>
                    <a:pt x="8976" y="1663"/>
                  </a:lnTo>
                  <a:close/>
                  <a:moveTo>
                    <a:pt x="8976" y="1603"/>
                  </a:moveTo>
                  <a:lnTo>
                    <a:pt x="8962" y="1603"/>
                  </a:lnTo>
                  <a:lnTo>
                    <a:pt x="8962" y="1649"/>
                  </a:lnTo>
                  <a:lnTo>
                    <a:pt x="8976" y="1649"/>
                  </a:lnTo>
                  <a:lnTo>
                    <a:pt x="8976" y="1603"/>
                  </a:lnTo>
                  <a:close/>
                  <a:moveTo>
                    <a:pt x="8976" y="1543"/>
                  </a:moveTo>
                  <a:lnTo>
                    <a:pt x="8962" y="1543"/>
                  </a:lnTo>
                  <a:lnTo>
                    <a:pt x="8962" y="1589"/>
                  </a:lnTo>
                  <a:lnTo>
                    <a:pt x="8976" y="1589"/>
                  </a:lnTo>
                  <a:lnTo>
                    <a:pt x="8976" y="1543"/>
                  </a:lnTo>
                  <a:close/>
                  <a:moveTo>
                    <a:pt x="8976" y="1483"/>
                  </a:moveTo>
                  <a:lnTo>
                    <a:pt x="8962" y="1483"/>
                  </a:lnTo>
                  <a:lnTo>
                    <a:pt x="8962" y="1529"/>
                  </a:lnTo>
                  <a:lnTo>
                    <a:pt x="8976" y="1529"/>
                  </a:lnTo>
                  <a:lnTo>
                    <a:pt x="8976" y="1483"/>
                  </a:lnTo>
                  <a:close/>
                  <a:moveTo>
                    <a:pt x="8976" y="1423"/>
                  </a:moveTo>
                  <a:lnTo>
                    <a:pt x="8962" y="1423"/>
                  </a:lnTo>
                  <a:lnTo>
                    <a:pt x="8962" y="1469"/>
                  </a:lnTo>
                  <a:lnTo>
                    <a:pt x="8976" y="1469"/>
                  </a:lnTo>
                  <a:lnTo>
                    <a:pt x="8976" y="1423"/>
                  </a:lnTo>
                  <a:close/>
                  <a:moveTo>
                    <a:pt x="8976" y="1363"/>
                  </a:moveTo>
                  <a:lnTo>
                    <a:pt x="8962" y="1363"/>
                  </a:lnTo>
                  <a:lnTo>
                    <a:pt x="8962" y="1409"/>
                  </a:lnTo>
                  <a:lnTo>
                    <a:pt x="8976" y="1409"/>
                  </a:lnTo>
                  <a:lnTo>
                    <a:pt x="8976" y="1363"/>
                  </a:lnTo>
                  <a:close/>
                  <a:moveTo>
                    <a:pt x="8976" y="1303"/>
                  </a:moveTo>
                  <a:lnTo>
                    <a:pt x="8962" y="1303"/>
                  </a:lnTo>
                  <a:lnTo>
                    <a:pt x="8962" y="1349"/>
                  </a:lnTo>
                  <a:lnTo>
                    <a:pt x="8976" y="1349"/>
                  </a:lnTo>
                  <a:lnTo>
                    <a:pt x="8976" y="1303"/>
                  </a:lnTo>
                  <a:close/>
                  <a:moveTo>
                    <a:pt x="8976" y="1243"/>
                  </a:moveTo>
                  <a:lnTo>
                    <a:pt x="8962" y="1243"/>
                  </a:lnTo>
                  <a:lnTo>
                    <a:pt x="8962" y="1289"/>
                  </a:lnTo>
                  <a:lnTo>
                    <a:pt x="8976" y="1289"/>
                  </a:lnTo>
                  <a:lnTo>
                    <a:pt x="8976" y="1243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A7E3C94-ECA1-4A6F-9707-EE590BA9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" y="3762"/>
              <a:ext cx="185" cy="1236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653186DC-C35E-4DDC-BB94-46B682EF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" y="3754"/>
              <a:ext cx="4263" cy="1277"/>
            </a:xfrm>
            <a:custGeom>
              <a:avLst/>
              <a:gdLst>
                <a:gd name="T0" fmla="+- 0 6547 6158"/>
                <a:gd name="T1" fmla="*/ T0 w 4263"/>
                <a:gd name="T2" fmla="+- 0 4990 3754"/>
                <a:gd name="T3" fmla="*/ 4990 h 1277"/>
                <a:gd name="T4" fmla="+- 0 6667 6158"/>
                <a:gd name="T5" fmla="*/ T4 w 4263"/>
                <a:gd name="T6" fmla="+- 0 5031 3754"/>
                <a:gd name="T7" fmla="*/ 5031 h 1277"/>
                <a:gd name="T8" fmla="+- 0 6828 6158"/>
                <a:gd name="T9" fmla="*/ T8 w 4263"/>
                <a:gd name="T10" fmla="+- 0 4990 3754"/>
                <a:gd name="T11" fmla="*/ 4990 h 1277"/>
                <a:gd name="T12" fmla="+- 0 6708 6158"/>
                <a:gd name="T13" fmla="*/ T12 w 4263"/>
                <a:gd name="T14" fmla="+- 0 5031 3754"/>
                <a:gd name="T15" fmla="*/ 5031 h 1277"/>
                <a:gd name="T16" fmla="+- 0 6828 6158"/>
                <a:gd name="T17" fmla="*/ T16 w 4263"/>
                <a:gd name="T18" fmla="+- 0 4990 3754"/>
                <a:gd name="T19" fmla="*/ 4990 h 1277"/>
                <a:gd name="T20" fmla="+- 0 6869 6158"/>
                <a:gd name="T21" fmla="*/ T20 w 4263"/>
                <a:gd name="T22" fmla="+- 0 4990 3754"/>
                <a:gd name="T23" fmla="*/ 4990 h 1277"/>
                <a:gd name="T24" fmla="+- 0 6989 6158"/>
                <a:gd name="T25" fmla="*/ T24 w 4263"/>
                <a:gd name="T26" fmla="+- 0 5031 3754"/>
                <a:gd name="T27" fmla="*/ 5031 h 1277"/>
                <a:gd name="T28" fmla="+- 0 7150 6158"/>
                <a:gd name="T29" fmla="*/ T28 w 4263"/>
                <a:gd name="T30" fmla="+- 0 4990 3754"/>
                <a:gd name="T31" fmla="*/ 4990 h 1277"/>
                <a:gd name="T32" fmla="+- 0 7030 6158"/>
                <a:gd name="T33" fmla="*/ T32 w 4263"/>
                <a:gd name="T34" fmla="+- 0 5031 3754"/>
                <a:gd name="T35" fmla="*/ 5031 h 1277"/>
                <a:gd name="T36" fmla="+- 0 7150 6158"/>
                <a:gd name="T37" fmla="*/ T36 w 4263"/>
                <a:gd name="T38" fmla="+- 0 4990 3754"/>
                <a:gd name="T39" fmla="*/ 4990 h 1277"/>
                <a:gd name="T40" fmla="+- 0 7190 6158"/>
                <a:gd name="T41" fmla="*/ T40 w 4263"/>
                <a:gd name="T42" fmla="+- 0 4990 3754"/>
                <a:gd name="T43" fmla="*/ 4990 h 1277"/>
                <a:gd name="T44" fmla="+- 0 7310 6158"/>
                <a:gd name="T45" fmla="*/ T44 w 4263"/>
                <a:gd name="T46" fmla="+- 0 5031 3754"/>
                <a:gd name="T47" fmla="*/ 5031 h 1277"/>
                <a:gd name="T48" fmla="+- 0 7469 6158"/>
                <a:gd name="T49" fmla="*/ T48 w 4263"/>
                <a:gd name="T50" fmla="+- 0 4990 3754"/>
                <a:gd name="T51" fmla="*/ 4990 h 1277"/>
                <a:gd name="T52" fmla="+- 0 7349 6158"/>
                <a:gd name="T53" fmla="*/ T52 w 4263"/>
                <a:gd name="T54" fmla="+- 0 5031 3754"/>
                <a:gd name="T55" fmla="*/ 5031 h 1277"/>
                <a:gd name="T56" fmla="+- 0 7469 6158"/>
                <a:gd name="T57" fmla="*/ T56 w 4263"/>
                <a:gd name="T58" fmla="+- 0 4990 3754"/>
                <a:gd name="T59" fmla="*/ 4990 h 1277"/>
                <a:gd name="T60" fmla="+- 0 7510 6158"/>
                <a:gd name="T61" fmla="*/ T60 w 4263"/>
                <a:gd name="T62" fmla="+- 0 4990 3754"/>
                <a:gd name="T63" fmla="*/ 4990 h 1277"/>
                <a:gd name="T64" fmla="+- 0 7630 6158"/>
                <a:gd name="T65" fmla="*/ T64 w 4263"/>
                <a:gd name="T66" fmla="+- 0 5031 3754"/>
                <a:gd name="T67" fmla="*/ 5031 h 1277"/>
                <a:gd name="T68" fmla="+- 0 7790 6158"/>
                <a:gd name="T69" fmla="*/ T68 w 4263"/>
                <a:gd name="T70" fmla="+- 0 4990 3754"/>
                <a:gd name="T71" fmla="*/ 4990 h 1277"/>
                <a:gd name="T72" fmla="+- 0 7670 6158"/>
                <a:gd name="T73" fmla="*/ T72 w 4263"/>
                <a:gd name="T74" fmla="+- 0 5031 3754"/>
                <a:gd name="T75" fmla="*/ 5031 h 1277"/>
                <a:gd name="T76" fmla="+- 0 7790 6158"/>
                <a:gd name="T77" fmla="*/ T76 w 4263"/>
                <a:gd name="T78" fmla="+- 0 4990 3754"/>
                <a:gd name="T79" fmla="*/ 4990 h 1277"/>
                <a:gd name="T80" fmla="+- 0 6158 6158"/>
                <a:gd name="T81" fmla="*/ T80 w 4263"/>
                <a:gd name="T82" fmla="+- 0 4387 3754"/>
                <a:gd name="T83" fmla="*/ 4387 h 1277"/>
                <a:gd name="T84" fmla="+- 0 7865 6158"/>
                <a:gd name="T85" fmla="*/ T84 w 4263"/>
                <a:gd name="T86" fmla="+- 0 4399 3754"/>
                <a:gd name="T87" fmla="*/ 4399 h 1277"/>
                <a:gd name="T88" fmla="+- 0 7951 6158"/>
                <a:gd name="T89" fmla="*/ T88 w 4263"/>
                <a:gd name="T90" fmla="+- 0 4990 3754"/>
                <a:gd name="T91" fmla="*/ 4990 h 1277"/>
                <a:gd name="T92" fmla="+- 0 7831 6158"/>
                <a:gd name="T93" fmla="*/ T92 w 4263"/>
                <a:gd name="T94" fmla="+- 0 5031 3754"/>
                <a:gd name="T95" fmla="*/ 5031 h 1277"/>
                <a:gd name="T96" fmla="+- 0 7951 6158"/>
                <a:gd name="T97" fmla="*/ T96 w 4263"/>
                <a:gd name="T98" fmla="+- 0 4990 3754"/>
                <a:gd name="T99" fmla="*/ 4990 h 1277"/>
                <a:gd name="T100" fmla="+- 0 7992 6158"/>
                <a:gd name="T101" fmla="*/ T100 w 4263"/>
                <a:gd name="T102" fmla="+- 0 4990 3754"/>
                <a:gd name="T103" fmla="*/ 4990 h 1277"/>
                <a:gd name="T104" fmla="+- 0 8112 6158"/>
                <a:gd name="T105" fmla="*/ T104 w 4263"/>
                <a:gd name="T106" fmla="+- 0 5031 3754"/>
                <a:gd name="T107" fmla="*/ 5031 h 1277"/>
                <a:gd name="T108" fmla="+- 0 10236 6158"/>
                <a:gd name="T109" fmla="*/ T108 w 4263"/>
                <a:gd name="T110" fmla="+- 0 4395 3754"/>
                <a:gd name="T111" fmla="*/ 4395 h 1277"/>
                <a:gd name="T112" fmla="+- 0 10222 6158"/>
                <a:gd name="T113" fmla="*/ T112 w 4263"/>
                <a:gd name="T114" fmla="+- 0 5004 3754"/>
                <a:gd name="T115" fmla="*/ 5004 h 1277"/>
                <a:gd name="T116" fmla="+- 0 10421 6158"/>
                <a:gd name="T117" fmla="*/ T116 w 4263"/>
                <a:gd name="T118" fmla="+- 0 4990 3754"/>
                <a:gd name="T119" fmla="*/ 4990 h 1277"/>
                <a:gd name="T120" fmla="+- 0 10236 6158"/>
                <a:gd name="T121" fmla="*/ T120 w 4263"/>
                <a:gd name="T122" fmla="+- 0 4395 3754"/>
                <a:gd name="T123" fmla="*/ 4395 h 1277"/>
                <a:gd name="T124" fmla="+- 0 10406 6158"/>
                <a:gd name="T125" fmla="*/ T124 w 4263"/>
                <a:gd name="T126" fmla="+- 0 3754 3754"/>
                <a:gd name="T127" fmla="*/ 3754 h 1277"/>
                <a:gd name="T128" fmla="+- 0 10421 6158"/>
                <a:gd name="T129" fmla="*/ T128 w 4263"/>
                <a:gd name="T130" fmla="+- 0 4990 3754"/>
                <a:gd name="T131" fmla="*/ 4990 h 1277"/>
                <a:gd name="T132" fmla="+- 0 10066 6158"/>
                <a:gd name="T133" fmla="*/ T132 w 4263"/>
                <a:gd name="T134" fmla="+- 0 4323 3754"/>
                <a:gd name="T135" fmla="*/ 4323 h 1277"/>
                <a:gd name="T136" fmla="+- 0 8522 6158"/>
                <a:gd name="T137" fmla="*/ T136 w 4263"/>
                <a:gd name="T138" fmla="+- 0 4387 3754"/>
                <a:gd name="T139" fmla="*/ 4387 h 1277"/>
                <a:gd name="T140" fmla="+- 0 10066 6158"/>
                <a:gd name="T141" fmla="*/ T140 w 4263"/>
                <a:gd name="T142" fmla="+- 0 4399 3754"/>
                <a:gd name="T143" fmla="*/ 4399 h 1277"/>
                <a:gd name="T144" fmla="+- 0 10222 6158"/>
                <a:gd name="T145" fmla="*/ T144 w 4263"/>
                <a:gd name="T146" fmla="+- 0 4395 3754"/>
                <a:gd name="T147" fmla="*/ 4395 h 1277"/>
                <a:gd name="T148" fmla="+- 0 10236 6158"/>
                <a:gd name="T149" fmla="*/ T148 w 4263"/>
                <a:gd name="T150" fmla="+- 0 4389 3754"/>
                <a:gd name="T151" fmla="*/ 4389 h 1277"/>
                <a:gd name="T152" fmla="+- 0 10066 6158"/>
                <a:gd name="T153" fmla="*/ T152 w 4263"/>
                <a:gd name="T154" fmla="+- 0 4323 3754"/>
                <a:gd name="T155" fmla="*/ 4323 h 1277"/>
                <a:gd name="T156" fmla="+- 0 10222 6158"/>
                <a:gd name="T157" fmla="*/ T156 w 4263"/>
                <a:gd name="T158" fmla="+- 0 3754 3754"/>
                <a:gd name="T159" fmla="*/ 3754 h 1277"/>
                <a:gd name="T160" fmla="+- 0 10236 6158"/>
                <a:gd name="T161" fmla="*/ T160 w 4263"/>
                <a:gd name="T162" fmla="+- 0 4389 3754"/>
                <a:gd name="T163" fmla="*/ 4389 h 1277"/>
                <a:gd name="T164" fmla="+- 0 10406 6158"/>
                <a:gd name="T165" fmla="*/ T164 w 4263"/>
                <a:gd name="T166" fmla="+- 0 3768 3754"/>
                <a:gd name="T167" fmla="*/ 3768 h 12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4263" h="1277">
                  <a:moveTo>
                    <a:pt x="509" y="1236"/>
                  </a:moveTo>
                  <a:lnTo>
                    <a:pt x="389" y="1236"/>
                  </a:lnTo>
                  <a:lnTo>
                    <a:pt x="389" y="1277"/>
                  </a:lnTo>
                  <a:lnTo>
                    <a:pt x="509" y="1277"/>
                  </a:lnTo>
                  <a:lnTo>
                    <a:pt x="509" y="1236"/>
                  </a:lnTo>
                  <a:close/>
                  <a:moveTo>
                    <a:pt x="670" y="1236"/>
                  </a:moveTo>
                  <a:lnTo>
                    <a:pt x="550" y="1236"/>
                  </a:lnTo>
                  <a:lnTo>
                    <a:pt x="550" y="1277"/>
                  </a:lnTo>
                  <a:lnTo>
                    <a:pt x="670" y="1277"/>
                  </a:lnTo>
                  <a:lnTo>
                    <a:pt x="670" y="1236"/>
                  </a:lnTo>
                  <a:close/>
                  <a:moveTo>
                    <a:pt x="831" y="1236"/>
                  </a:moveTo>
                  <a:lnTo>
                    <a:pt x="711" y="1236"/>
                  </a:lnTo>
                  <a:lnTo>
                    <a:pt x="711" y="1277"/>
                  </a:lnTo>
                  <a:lnTo>
                    <a:pt x="831" y="1277"/>
                  </a:lnTo>
                  <a:lnTo>
                    <a:pt x="831" y="1236"/>
                  </a:lnTo>
                  <a:close/>
                  <a:moveTo>
                    <a:pt x="992" y="1236"/>
                  </a:moveTo>
                  <a:lnTo>
                    <a:pt x="872" y="1236"/>
                  </a:lnTo>
                  <a:lnTo>
                    <a:pt x="872" y="1277"/>
                  </a:lnTo>
                  <a:lnTo>
                    <a:pt x="992" y="1277"/>
                  </a:lnTo>
                  <a:lnTo>
                    <a:pt x="992" y="1236"/>
                  </a:lnTo>
                  <a:close/>
                  <a:moveTo>
                    <a:pt x="1152" y="1236"/>
                  </a:moveTo>
                  <a:lnTo>
                    <a:pt x="1032" y="1236"/>
                  </a:lnTo>
                  <a:lnTo>
                    <a:pt x="1032" y="1277"/>
                  </a:lnTo>
                  <a:lnTo>
                    <a:pt x="1152" y="1277"/>
                  </a:lnTo>
                  <a:lnTo>
                    <a:pt x="1152" y="1236"/>
                  </a:lnTo>
                  <a:close/>
                  <a:moveTo>
                    <a:pt x="1311" y="1236"/>
                  </a:moveTo>
                  <a:lnTo>
                    <a:pt x="1191" y="1236"/>
                  </a:lnTo>
                  <a:lnTo>
                    <a:pt x="1191" y="1277"/>
                  </a:lnTo>
                  <a:lnTo>
                    <a:pt x="1311" y="1277"/>
                  </a:lnTo>
                  <a:lnTo>
                    <a:pt x="1311" y="1236"/>
                  </a:lnTo>
                  <a:close/>
                  <a:moveTo>
                    <a:pt x="1472" y="1236"/>
                  </a:moveTo>
                  <a:lnTo>
                    <a:pt x="1352" y="1236"/>
                  </a:lnTo>
                  <a:lnTo>
                    <a:pt x="1352" y="1277"/>
                  </a:lnTo>
                  <a:lnTo>
                    <a:pt x="1472" y="1277"/>
                  </a:lnTo>
                  <a:lnTo>
                    <a:pt x="1472" y="1236"/>
                  </a:lnTo>
                  <a:close/>
                  <a:moveTo>
                    <a:pt x="1632" y="1236"/>
                  </a:moveTo>
                  <a:lnTo>
                    <a:pt x="1512" y="1236"/>
                  </a:lnTo>
                  <a:lnTo>
                    <a:pt x="1512" y="1277"/>
                  </a:lnTo>
                  <a:lnTo>
                    <a:pt x="1632" y="1277"/>
                  </a:lnTo>
                  <a:lnTo>
                    <a:pt x="1632" y="1236"/>
                  </a:lnTo>
                  <a:close/>
                  <a:moveTo>
                    <a:pt x="1707" y="633"/>
                  </a:moveTo>
                  <a:lnTo>
                    <a:pt x="0" y="633"/>
                  </a:lnTo>
                  <a:lnTo>
                    <a:pt x="0" y="645"/>
                  </a:lnTo>
                  <a:lnTo>
                    <a:pt x="1707" y="645"/>
                  </a:lnTo>
                  <a:lnTo>
                    <a:pt x="1707" y="633"/>
                  </a:lnTo>
                  <a:close/>
                  <a:moveTo>
                    <a:pt x="1793" y="1236"/>
                  </a:moveTo>
                  <a:lnTo>
                    <a:pt x="1673" y="1236"/>
                  </a:lnTo>
                  <a:lnTo>
                    <a:pt x="1673" y="1277"/>
                  </a:lnTo>
                  <a:lnTo>
                    <a:pt x="1793" y="1277"/>
                  </a:lnTo>
                  <a:lnTo>
                    <a:pt x="1793" y="1236"/>
                  </a:lnTo>
                  <a:close/>
                  <a:moveTo>
                    <a:pt x="1954" y="1236"/>
                  </a:moveTo>
                  <a:lnTo>
                    <a:pt x="1834" y="1236"/>
                  </a:lnTo>
                  <a:lnTo>
                    <a:pt x="1834" y="1277"/>
                  </a:lnTo>
                  <a:lnTo>
                    <a:pt x="1954" y="1277"/>
                  </a:lnTo>
                  <a:lnTo>
                    <a:pt x="1954" y="1236"/>
                  </a:lnTo>
                  <a:close/>
                  <a:moveTo>
                    <a:pt x="4078" y="641"/>
                  </a:moveTo>
                  <a:lnTo>
                    <a:pt x="4064" y="641"/>
                  </a:lnTo>
                  <a:lnTo>
                    <a:pt x="4064" y="1250"/>
                  </a:lnTo>
                  <a:lnTo>
                    <a:pt x="4263" y="1250"/>
                  </a:lnTo>
                  <a:lnTo>
                    <a:pt x="4263" y="1236"/>
                  </a:lnTo>
                  <a:lnTo>
                    <a:pt x="4078" y="1236"/>
                  </a:lnTo>
                  <a:lnTo>
                    <a:pt x="4078" y="641"/>
                  </a:lnTo>
                  <a:close/>
                  <a:moveTo>
                    <a:pt x="4263" y="0"/>
                  </a:moveTo>
                  <a:lnTo>
                    <a:pt x="4248" y="0"/>
                  </a:lnTo>
                  <a:lnTo>
                    <a:pt x="4248" y="1236"/>
                  </a:lnTo>
                  <a:lnTo>
                    <a:pt x="4263" y="1236"/>
                  </a:lnTo>
                  <a:lnTo>
                    <a:pt x="4263" y="0"/>
                  </a:lnTo>
                  <a:close/>
                  <a:moveTo>
                    <a:pt x="3908" y="569"/>
                  </a:moveTo>
                  <a:lnTo>
                    <a:pt x="3908" y="633"/>
                  </a:lnTo>
                  <a:lnTo>
                    <a:pt x="2364" y="633"/>
                  </a:lnTo>
                  <a:lnTo>
                    <a:pt x="2364" y="645"/>
                  </a:lnTo>
                  <a:lnTo>
                    <a:pt x="3908" y="645"/>
                  </a:lnTo>
                  <a:lnTo>
                    <a:pt x="3908" y="708"/>
                  </a:lnTo>
                  <a:lnTo>
                    <a:pt x="4064" y="641"/>
                  </a:lnTo>
                  <a:lnTo>
                    <a:pt x="4078" y="641"/>
                  </a:lnTo>
                  <a:lnTo>
                    <a:pt x="4078" y="635"/>
                  </a:lnTo>
                  <a:lnTo>
                    <a:pt x="4064" y="635"/>
                  </a:lnTo>
                  <a:lnTo>
                    <a:pt x="3908" y="569"/>
                  </a:lnTo>
                  <a:close/>
                  <a:moveTo>
                    <a:pt x="4248" y="0"/>
                  </a:moveTo>
                  <a:lnTo>
                    <a:pt x="4064" y="0"/>
                  </a:lnTo>
                  <a:lnTo>
                    <a:pt x="4064" y="635"/>
                  </a:lnTo>
                  <a:lnTo>
                    <a:pt x="4078" y="635"/>
                  </a:lnTo>
                  <a:lnTo>
                    <a:pt x="4078" y="14"/>
                  </a:lnTo>
                  <a:lnTo>
                    <a:pt x="4248" y="14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308D1313-D4FB-40B9-B2A3-BFE05724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" y="5011"/>
              <a:ext cx="8853" cy="2"/>
            </a:xfrm>
            <a:custGeom>
              <a:avLst/>
              <a:gdLst>
                <a:gd name="T0" fmla="+- 0 8150 1342"/>
                <a:gd name="T1" fmla="*/ T0 w 8853"/>
                <a:gd name="T2" fmla="+- 0 10195 1342"/>
                <a:gd name="T3" fmla="*/ T2 w 8853"/>
                <a:gd name="T4" fmla="+- 0 1342 1342"/>
                <a:gd name="T5" fmla="*/ T4 w 8853"/>
                <a:gd name="T6" fmla="+- 0 4992 1342"/>
                <a:gd name="T7" fmla="*/ T6 w 8853"/>
              </a:gdLst>
              <a:ahLst/>
              <a:cxnLst>
                <a:cxn ang="0">
                  <a:pos x="T1" y="0"/>
                </a:cxn>
                <a:cxn ang="0">
                  <a:pos x="T3" y="0"/>
                </a:cxn>
                <a:cxn ang="0">
                  <a:pos x="T5" y="0"/>
                </a:cxn>
                <a:cxn ang="0">
                  <a:pos x="T7" y="0"/>
                </a:cxn>
              </a:cxnLst>
              <a:rect l="0" t="0" r="r" b="b"/>
              <a:pathLst>
                <a:path w="8853">
                  <a:moveTo>
                    <a:pt x="6808" y="0"/>
                  </a:moveTo>
                  <a:lnTo>
                    <a:pt x="8853" y="0"/>
                  </a:lnTo>
                  <a:moveTo>
                    <a:pt x="0" y="0"/>
                  </a:moveTo>
                  <a:lnTo>
                    <a:pt x="3650" y="0"/>
                  </a:lnTo>
                </a:path>
              </a:pathLst>
            </a:custGeom>
            <a:noFill/>
            <a:ln w="25908">
              <a:solidFill>
                <a:srgbClr val="6BA23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839B4196-E15F-4AE9-8DFE-D14FFE442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4947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DBC5FBDC-6201-45EE-AC66-6B25F3B78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" y="5101"/>
              <a:ext cx="15" cy="1596"/>
            </a:xfrm>
            <a:custGeom>
              <a:avLst/>
              <a:gdLst>
                <a:gd name="T0" fmla="+- 0 6257 6242"/>
                <a:gd name="T1" fmla="*/ T0 w 15"/>
                <a:gd name="T2" fmla="+- 0 6683 5101"/>
                <a:gd name="T3" fmla="*/ 6683 h 1596"/>
                <a:gd name="T4" fmla="+- 0 6242 6242"/>
                <a:gd name="T5" fmla="*/ T4 w 15"/>
                <a:gd name="T6" fmla="+- 0 6683 5101"/>
                <a:gd name="T7" fmla="*/ 6683 h 1596"/>
                <a:gd name="T8" fmla="+- 0 6242 6242"/>
                <a:gd name="T9" fmla="*/ T8 w 15"/>
                <a:gd name="T10" fmla="+- 0 6697 5101"/>
                <a:gd name="T11" fmla="*/ 6697 h 1596"/>
                <a:gd name="T12" fmla="+- 0 6257 6242"/>
                <a:gd name="T13" fmla="*/ T12 w 15"/>
                <a:gd name="T14" fmla="+- 0 6697 5101"/>
                <a:gd name="T15" fmla="*/ 6697 h 1596"/>
                <a:gd name="T16" fmla="+- 0 6257 6242"/>
                <a:gd name="T17" fmla="*/ T16 w 15"/>
                <a:gd name="T18" fmla="+- 0 6683 5101"/>
                <a:gd name="T19" fmla="*/ 6683 h 1596"/>
                <a:gd name="T20" fmla="+- 0 6257 6242"/>
                <a:gd name="T21" fmla="*/ T20 w 15"/>
                <a:gd name="T22" fmla="+- 0 6623 5101"/>
                <a:gd name="T23" fmla="*/ 6623 h 1596"/>
                <a:gd name="T24" fmla="+- 0 6242 6242"/>
                <a:gd name="T25" fmla="*/ T24 w 15"/>
                <a:gd name="T26" fmla="+- 0 6623 5101"/>
                <a:gd name="T27" fmla="*/ 6623 h 1596"/>
                <a:gd name="T28" fmla="+- 0 6242 6242"/>
                <a:gd name="T29" fmla="*/ T28 w 15"/>
                <a:gd name="T30" fmla="+- 0 6668 5101"/>
                <a:gd name="T31" fmla="*/ 6668 h 1596"/>
                <a:gd name="T32" fmla="+- 0 6257 6242"/>
                <a:gd name="T33" fmla="*/ T32 w 15"/>
                <a:gd name="T34" fmla="+- 0 6668 5101"/>
                <a:gd name="T35" fmla="*/ 6668 h 1596"/>
                <a:gd name="T36" fmla="+- 0 6257 6242"/>
                <a:gd name="T37" fmla="*/ T36 w 15"/>
                <a:gd name="T38" fmla="+- 0 6623 5101"/>
                <a:gd name="T39" fmla="*/ 6623 h 1596"/>
                <a:gd name="T40" fmla="+- 0 6257 6242"/>
                <a:gd name="T41" fmla="*/ T40 w 15"/>
                <a:gd name="T42" fmla="+- 0 6563 5101"/>
                <a:gd name="T43" fmla="*/ 6563 h 1596"/>
                <a:gd name="T44" fmla="+- 0 6242 6242"/>
                <a:gd name="T45" fmla="*/ T44 w 15"/>
                <a:gd name="T46" fmla="+- 0 6563 5101"/>
                <a:gd name="T47" fmla="*/ 6563 h 1596"/>
                <a:gd name="T48" fmla="+- 0 6242 6242"/>
                <a:gd name="T49" fmla="*/ T48 w 15"/>
                <a:gd name="T50" fmla="+- 0 6608 5101"/>
                <a:gd name="T51" fmla="*/ 6608 h 1596"/>
                <a:gd name="T52" fmla="+- 0 6257 6242"/>
                <a:gd name="T53" fmla="*/ T52 w 15"/>
                <a:gd name="T54" fmla="+- 0 6608 5101"/>
                <a:gd name="T55" fmla="*/ 6608 h 1596"/>
                <a:gd name="T56" fmla="+- 0 6257 6242"/>
                <a:gd name="T57" fmla="*/ T56 w 15"/>
                <a:gd name="T58" fmla="+- 0 6563 5101"/>
                <a:gd name="T59" fmla="*/ 6563 h 1596"/>
                <a:gd name="T60" fmla="+- 0 6257 6242"/>
                <a:gd name="T61" fmla="*/ T60 w 15"/>
                <a:gd name="T62" fmla="+- 0 6503 5101"/>
                <a:gd name="T63" fmla="*/ 6503 h 1596"/>
                <a:gd name="T64" fmla="+- 0 6242 6242"/>
                <a:gd name="T65" fmla="*/ T64 w 15"/>
                <a:gd name="T66" fmla="+- 0 6503 5101"/>
                <a:gd name="T67" fmla="*/ 6503 h 1596"/>
                <a:gd name="T68" fmla="+- 0 6242 6242"/>
                <a:gd name="T69" fmla="*/ T68 w 15"/>
                <a:gd name="T70" fmla="+- 0 6548 5101"/>
                <a:gd name="T71" fmla="*/ 6548 h 1596"/>
                <a:gd name="T72" fmla="+- 0 6257 6242"/>
                <a:gd name="T73" fmla="*/ T72 w 15"/>
                <a:gd name="T74" fmla="+- 0 6548 5101"/>
                <a:gd name="T75" fmla="*/ 6548 h 1596"/>
                <a:gd name="T76" fmla="+- 0 6257 6242"/>
                <a:gd name="T77" fmla="*/ T76 w 15"/>
                <a:gd name="T78" fmla="+- 0 6503 5101"/>
                <a:gd name="T79" fmla="*/ 6503 h 1596"/>
                <a:gd name="T80" fmla="+- 0 6257 6242"/>
                <a:gd name="T81" fmla="*/ T80 w 15"/>
                <a:gd name="T82" fmla="+- 0 6443 5101"/>
                <a:gd name="T83" fmla="*/ 6443 h 1596"/>
                <a:gd name="T84" fmla="+- 0 6242 6242"/>
                <a:gd name="T85" fmla="*/ T84 w 15"/>
                <a:gd name="T86" fmla="+- 0 6443 5101"/>
                <a:gd name="T87" fmla="*/ 6443 h 1596"/>
                <a:gd name="T88" fmla="+- 0 6242 6242"/>
                <a:gd name="T89" fmla="*/ T88 w 15"/>
                <a:gd name="T90" fmla="+- 0 6488 5101"/>
                <a:gd name="T91" fmla="*/ 6488 h 1596"/>
                <a:gd name="T92" fmla="+- 0 6257 6242"/>
                <a:gd name="T93" fmla="*/ T92 w 15"/>
                <a:gd name="T94" fmla="+- 0 6488 5101"/>
                <a:gd name="T95" fmla="*/ 6488 h 1596"/>
                <a:gd name="T96" fmla="+- 0 6257 6242"/>
                <a:gd name="T97" fmla="*/ T96 w 15"/>
                <a:gd name="T98" fmla="+- 0 6443 5101"/>
                <a:gd name="T99" fmla="*/ 6443 h 1596"/>
                <a:gd name="T100" fmla="+- 0 6257 6242"/>
                <a:gd name="T101" fmla="*/ T100 w 15"/>
                <a:gd name="T102" fmla="+- 0 5461 5101"/>
                <a:gd name="T103" fmla="*/ 5461 h 1596"/>
                <a:gd name="T104" fmla="+- 0 6242 6242"/>
                <a:gd name="T105" fmla="*/ T104 w 15"/>
                <a:gd name="T106" fmla="+- 0 5461 5101"/>
                <a:gd name="T107" fmla="*/ 5461 h 1596"/>
                <a:gd name="T108" fmla="+- 0 6242 6242"/>
                <a:gd name="T109" fmla="*/ T108 w 15"/>
                <a:gd name="T110" fmla="+- 0 5497 5101"/>
                <a:gd name="T111" fmla="*/ 5497 h 1596"/>
                <a:gd name="T112" fmla="+- 0 6257 6242"/>
                <a:gd name="T113" fmla="*/ T112 w 15"/>
                <a:gd name="T114" fmla="+- 0 5497 5101"/>
                <a:gd name="T115" fmla="*/ 5497 h 1596"/>
                <a:gd name="T116" fmla="+- 0 6257 6242"/>
                <a:gd name="T117" fmla="*/ T116 w 15"/>
                <a:gd name="T118" fmla="+- 0 5461 5101"/>
                <a:gd name="T119" fmla="*/ 5461 h 1596"/>
                <a:gd name="T120" fmla="+- 0 6257 6242"/>
                <a:gd name="T121" fmla="*/ T120 w 15"/>
                <a:gd name="T122" fmla="+- 0 5401 5101"/>
                <a:gd name="T123" fmla="*/ 5401 h 1596"/>
                <a:gd name="T124" fmla="+- 0 6242 6242"/>
                <a:gd name="T125" fmla="*/ T124 w 15"/>
                <a:gd name="T126" fmla="+- 0 5401 5101"/>
                <a:gd name="T127" fmla="*/ 5401 h 1596"/>
                <a:gd name="T128" fmla="+- 0 6242 6242"/>
                <a:gd name="T129" fmla="*/ T128 w 15"/>
                <a:gd name="T130" fmla="+- 0 5447 5101"/>
                <a:gd name="T131" fmla="*/ 5447 h 1596"/>
                <a:gd name="T132" fmla="+- 0 6257 6242"/>
                <a:gd name="T133" fmla="*/ T132 w 15"/>
                <a:gd name="T134" fmla="+- 0 5447 5101"/>
                <a:gd name="T135" fmla="*/ 5447 h 1596"/>
                <a:gd name="T136" fmla="+- 0 6257 6242"/>
                <a:gd name="T137" fmla="*/ T136 w 15"/>
                <a:gd name="T138" fmla="+- 0 5401 5101"/>
                <a:gd name="T139" fmla="*/ 5401 h 1596"/>
                <a:gd name="T140" fmla="+- 0 6257 6242"/>
                <a:gd name="T141" fmla="*/ T140 w 15"/>
                <a:gd name="T142" fmla="+- 0 5341 5101"/>
                <a:gd name="T143" fmla="*/ 5341 h 1596"/>
                <a:gd name="T144" fmla="+- 0 6242 6242"/>
                <a:gd name="T145" fmla="*/ T144 w 15"/>
                <a:gd name="T146" fmla="+- 0 5341 5101"/>
                <a:gd name="T147" fmla="*/ 5341 h 1596"/>
                <a:gd name="T148" fmla="+- 0 6242 6242"/>
                <a:gd name="T149" fmla="*/ T148 w 15"/>
                <a:gd name="T150" fmla="+- 0 5387 5101"/>
                <a:gd name="T151" fmla="*/ 5387 h 1596"/>
                <a:gd name="T152" fmla="+- 0 6257 6242"/>
                <a:gd name="T153" fmla="*/ T152 w 15"/>
                <a:gd name="T154" fmla="+- 0 5387 5101"/>
                <a:gd name="T155" fmla="*/ 5387 h 1596"/>
                <a:gd name="T156" fmla="+- 0 6257 6242"/>
                <a:gd name="T157" fmla="*/ T156 w 15"/>
                <a:gd name="T158" fmla="+- 0 5341 5101"/>
                <a:gd name="T159" fmla="*/ 5341 h 1596"/>
                <a:gd name="T160" fmla="+- 0 6257 6242"/>
                <a:gd name="T161" fmla="*/ T160 w 15"/>
                <a:gd name="T162" fmla="+- 0 5281 5101"/>
                <a:gd name="T163" fmla="*/ 5281 h 1596"/>
                <a:gd name="T164" fmla="+- 0 6242 6242"/>
                <a:gd name="T165" fmla="*/ T164 w 15"/>
                <a:gd name="T166" fmla="+- 0 5281 5101"/>
                <a:gd name="T167" fmla="*/ 5281 h 1596"/>
                <a:gd name="T168" fmla="+- 0 6242 6242"/>
                <a:gd name="T169" fmla="*/ T168 w 15"/>
                <a:gd name="T170" fmla="+- 0 5327 5101"/>
                <a:gd name="T171" fmla="*/ 5327 h 1596"/>
                <a:gd name="T172" fmla="+- 0 6257 6242"/>
                <a:gd name="T173" fmla="*/ T172 w 15"/>
                <a:gd name="T174" fmla="+- 0 5327 5101"/>
                <a:gd name="T175" fmla="*/ 5327 h 1596"/>
                <a:gd name="T176" fmla="+- 0 6257 6242"/>
                <a:gd name="T177" fmla="*/ T176 w 15"/>
                <a:gd name="T178" fmla="+- 0 5281 5101"/>
                <a:gd name="T179" fmla="*/ 5281 h 1596"/>
                <a:gd name="T180" fmla="+- 0 6257 6242"/>
                <a:gd name="T181" fmla="*/ T180 w 15"/>
                <a:gd name="T182" fmla="+- 0 5221 5101"/>
                <a:gd name="T183" fmla="*/ 5221 h 1596"/>
                <a:gd name="T184" fmla="+- 0 6242 6242"/>
                <a:gd name="T185" fmla="*/ T184 w 15"/>
                <a:gd name="T186" fmla="+- 0 5221 5101"/>
                <a:gd name="T187" fmla="*/ 5221 h 1596"/>
                <a:gd name="T188" fmla="+- 0 6242 6242"/>
                <a:gd name="T189" fmla="*/ T188 w 15"/>
                <a:gd name="T190" fmla="+- 0 5267 5101"/>
                <a:gd name="T191" fmla="*/ 5267 h 1596"/>
                <a:gd name="T192" fmla="+- 0 6257 6242"/>
                <a:gd name="T193" fmla="*/ T192 w 15"/>
                <a:gd name="T194" fmla="+- 0 5267 5101"/>
                <a:gd name="T195" fmla="*/ 5267 h 1596"/>
                <a:gd name="T196" fmla="+- 0 6257 6242"/>
                <a:gd name="T197" fmla="*/ T196 w 15"/>
                <a:gd name="T198" fmla="+- 0 5221 5101"/>
                <a:gd name="T199" fmla="*/ 5221 h 1596"/>
                <a:gd name="T200" fmla="+- 0 6257 6242"/>
                <a:gd name="T201" fmla="*/ T200 w 15"/>
                <a:gd name="T202" fmla="+- 0 5161 5101"/>
                <a:gd name="T203" fmla="*/ 5161 h 1596"/>
                <a:gd name="T204" fmla="+- 0 6242 6242"/>
                <a:gd name="T205" fmla="*/ T204 w 15"/>
                <a:gd name="T206" fmla="+- 0 5161 5101"/>
                <a:gd name="T207" fmla="*/ 5161 h 1596"/>
                <a:gd name="T208" fmla="+- 0 6242 6242"/>
                <a:gd name="T209" fmla="*/ T208 w 15"/>
                <a:gd name="T210" fmla="+- 0 5207 5101"/>
                <a:gd name="T211" fmla="*/ 5207 h 1596"/>
                <a:gd name="T212" fmla="+- 0 6257 6242"/>
                <a:gd name="T213" fmla="*/ T212 w 15"/>
                <a:gd name="T214" fmla="+- 0 5207 5101"/>
                <a:gd name="T215" fmla="*/ 5207 h 1596"/>
                <a:gd name="T216" fmla="+- 0 6257 6242"/>
                <a:gd name="T217" fmla="*/ T216 w 15"/>
                <a:gd name="T218" fmla="+- 0 5161 5101"/>
                <a:gd name="T219" fmla="*/ 5161 h 1596"/>
                <a:gd name="T220" fmla="+- 0 6257 6242"/>
                <a:gd name="T221" fmla="*/ T220 w 15"/>
                <a:gd name="T222" fmla="+- 0 5101 5101"/>
                <a:gd name="T223" fmla="*/ 5101 h 1596"/>
                <a:gd name="T224" fmla="+- 0 6242 6242"/>
                <a:gd name="T225" fmla="*/ T224 w 15"/>
                <a:gd name="T226" fmla="+- 0 5101 5101"/>
                <a:gd name="T227" fmla="*/ 5101 h 1596"/>
                <a:gd name="T228" fmla="+- 0 6242 6242"/>
                <a:gd name="T229" fmla="*/ T228 w 15"/>
                <a:gd name="T230" fmla="+- 0 5147 5101"/>
                <a:gd name="T231" fmla="*/ 5147 h 1596"/>
                <a:gd name="T232" fmla="+- 0 6257 6242"/>
                <a:gd name="T233" fmla="*/ T232 w 15"/>
                <a:gd name="T234" fmla="+- 0 5147 5101"/>
                <a:gd name="T235" fmla="*/ 5147 h 1596"/>
                <a:gd name="T236" fmla="+- 0 6257 6242"/>
                <a:gd name="T237" fmla="*/ T236 w 15"/>
                <a:gd name="T238" fmla="+- 0 5101 5101"/>
                <a:gd name="T239" fmla="*/ 5101 h 15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5" h="1596">
                  <a:moveTo>
                    <a:pt x="15" y="1582"/>
                  </a:moveTo>
                  <a:lnTo>
                    <a:pt x="0" y="1582"/>
                  </a:lnTo>
                  <a:lnTo>
                    <a:pt x="0" y="1596"/>
                  </a:lnTo>
                  <a:lnTo>
                    <a:pt x="15" y="1596"/>
                  </a:lnTo>
                  <a:lnTo>
                    <a:pt x="15" y="1582"/>
                  </a:lnTo>
                  <a:close/>
                  <a:moveTo>
                    <a:pt x="15" y="1522"/>
                  </a:moveTo>
                  <a:lnTo>
                    <a:pt x="0" y="1522"/>
                  </a:lnTo>
                  <a:lnTo>
                    <a:pt x="0" y="1567"/>
                  </a:lnTo>
                  <a:lnTo>
                    <a:pt x="15" y="1567"/>
                  </a:lnTo>
                  <a:lnTo>
                    <a:pt x="15" y="1522"/>
                  </a:lnTo>
                  <a:close/>
                  <a:moveTo>
                    <a:pt x="15" y="1462"/>
                  </a:moveTo>
                  <a:lnTo>
                    <a:pt x="0" y="1462"/>
                  </a:lnTo>
                  <a:lnTo>
                    <a:pt x="0" y="1507"/>
                  </a:lnTo>
                  <a:lnTo>
                    <a:pt x="15" y="1507"/>
                  </a:lnTo>
                  <a:lnTo>
                    <a:pt x="15" y="1462"/>
                  </a:lnTo>
                  <a:close/>
                  <a:moveTo>
                    <a:pt x="15" y="1402"/>
                  </a:moveTo>
                  <a:lnTo>
                    <a:pt x="0" y="1402"/>
                  </a:lnTo>
                  <a:lnTo>
                    <a:pt x="0" y="1447"/>
                  </a:lnTo>
                  <a:lnTo>
                    <a:pt x="15" y="1447"/>
                  </a:lnTo>
                  <a:lnTo>
                    <a:pt x="15" y="1402"/>
                  </a:lnTo>
                  <a:close/>
                  <a:moveTo>
                    <a:pt x="15" y="1342"/>
                  </a:moveTo>
                  <a:lnTo>
                    <a:pt x="0" y="1342"/>
                  </a:lnTo>
                  <a:lnTo>
                    <a:pt x="0" y="1387"/>
                  </a:lnTo>
                  <a:lnTo>
                    <a:pt x="15" y="1387"/>
                  </a:lnTo>
                  <a:lnTo>
                    <a:pt x="15" y="1342"/>
                  </a:lnTo>
                  <a:close/>
                  <a:moveTo>
                    <a:pt x="15" y="360"/>
                  </a:moveTo>
                  <a:lnTo>
                    <a:pt x="0" y="360"/>
                  </a:lnTo>
                  <a:lnTo>
                    <a:pt x="0" y="396"/>
                  </a:lnTo>
                  <a:lnTo>
                    <a:pt x="15" y="396"/>
                  </a:lnTo>
                  <a:lnTo>
                    <a:pt x="15" y="360"/>
                  </a:lnTo>
                  <a:close/>
                  <a:moveTo>
                    <a:pt x="15" y="300"/>
                  </a:moveTo>
                  <a:lnTo>
                    <a:pt x="0" y="300"/>
                  </a:lnTo>
                  <a:lnTo>
                    <a:pt x="0" y="346"/>
                  </a:lnTo>
                  <a:lnTo>
                    <a:pt x="15" y="346"/>
                  </a:lnTo>
                  <a:lnTo>
                    <a:pt x="15" y="300"/>
                  </a:lnTo>
                  <a:close/>
                  <a:moveTo>
                    <a:pt x="15" y="240"/>
                  </a:moveTo>
                  <a:lnTo>
                    <a:pt x="0" y="240"/>
                  </a:lnTo>
                  <a:lnTo>
                    <a:pt x="0" y="286"/>
                  </a:lnTo>
                  <a:lnTo>
                    <a:pt x="15" y="286"/>
                  </a:lnTo>
                  <a:lnTo>
                    <a:pt x="15" y="240"/>
                  </a:lnTo>
                  <a:close/>
                  <a:moveTo>
                    <a:pt x="15" y="180"/>
                  </a:moveTo>
                  <a:lnTo>
                    <a:pt x="0" y="180"/>
                  </a:lnTo>
                  <a:lnTo>
                    <a:pt x="0" y="226"/>
                  </a:lnTo>
                  <a:lnTo>
                    <a:pt x="15" y="226"/>
                  </a:lnTo>
                  <a:lnTo>
                    <a:pt x="15" y="180"/>
                  </a:lnTo>
                  <a:close/>
                  <a:moveTo>
                    <a:pt x="15" y="120"/>
                  </a:moveTo>
                  <a:lnTo>
                    <a:pt x="0" y="120"/>
                  </a:lnTo>
                  <a:lnTo>
                    <a:pt x="0" y="166"/>
                  </a:lnTo>
                  <a:lnTo>
                    <a:pt x="15" y="166"/>
                  </a:lnTo>
                  <a:lnTo>
                    <a:pt x="15" y="120"/>
                  </a:lnTo>
                  <a:close/>
                  <a:moveTo>
                    <a:pt x="15" y="60"/>
                  </a:moveTo>
                  <a:lnTo>
                    <a:pt x="0" y="6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" y="60"/>
                  </a:lnTo>
                  <a:close/>
                  <a:moveTo>
                    <a:pt x="15" y="0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5" y="4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F3835E-7472-42CC-B5A6-C03789B6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" y="5497"/>
              <a:ext cx="185" cy="946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29">
              <a:extLst>
                <a:ext uri="{FF2B5EF4-FFF2-40B4-BE49-F238E27FC236}">
                  <a16:creationId xmlns:a16="http://schemas.microsoft.com/office/drawing/2014/main" id="{5E6AF1E9-6BFB-42A6-B919-6296B4FB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5490"/>
              <a:ext cx="8976" cy="1846"/>
            </a:xfrm>
            <a:custGeom>
              <a:avLst/>
              <a:gdLst>
                <a:gd name="T0" fmla="+- 0 1351 1351"/>
                <a:gd name="T1" fmla="*/ T0 w 8976"/>
                <a:gd name="T2" fmla="+- 0 5807 5490"/>
                <a:gd name="T3" fmla="*/ 5807 h 1846"/>
                <a:gd name="T4" fmla="+- 0 3206 1351"/>
                <a:gd name="T5" fmla="*/ T4 w 8976"/>
                <a:gd name="T6" fmla="+- 0 5821 5490"/>
                <a:gd name="T7" fmla="*/ 5821 h 1846"/>
                <a:gd name="T8" fmla="+- 0 6163 1351"/>
                <a:gd name="T9" fmla="*/ T8 w 8976"/>
                <a:gd name="T10" fmla="+- 0 5815 5490"/>
                <a:gd name="T11" fmla="*/ 5815 h 1846"/>
                <a:gd name="T12" fmla="+- 0 6149 1351"/>
                <a:gd name="T13" fmla="*/ T12 w 8976"/>
                <a:gd name="T14" fmla="+- 0 6452 5490"/>
                <a:gd name="T15" fmla="*/ 6452 h 1846"/>
                <a:gd name="T16" fmla="+- 0 6348 1351"/>
                <a:gd name="T17" fmla="*/ T16 w 8976"/>
                <a:gd name="T18" fmla="+- 0 6436 5490"/>
                <a:gd name="T19" fmla="*/ 6436 h 1846"/>
                <a:gd name="T20" fmla="+- 0 6163 1351"/>
                <a:gd name="T21" fmla="*/ T20 w 8976"/>
                <a:gd name="T22" fmla="+- 0 5815 5490"/>
                <a:gd name="T23" fmla="*/ 5815 h 1846"/>
                <a:gd name="T24" fmla="+- 0 6334 1351"/>
                <a:gd name="T25" fmla="*/ T24 w 8976"/>
                <a:gd name="T26" fmla="+- 0 5490 5490"/>
                <a:gd name="T27" fmla="*/ 5490 h 1846"/>
                <a:gd name="T28" fmla="+- 0 6348 1351"/>
                <a:gd name="T29" fmla="*/ T28 w 8976"/>
                <a:gd name="T30" fmla="+- 0 6436 5490"/>
                <a:gd name="T31" fmla="*/ 6436 h 1846"/>
                <a:gd name="T32" fmla="+- 0 5995 1351"/>
                <a:gd name="T33" fmla="*/ T32 w 8976"/>
                <a:gd name="T34" fmla="+- 0 5744 5490"/>
                <a:gd name="T35" fmla="*/ 5744 h 1846"/>
                <a:gd name="T36" fmla="+- 0 4303 1351"/>
                <a:gd name="T37" fmla="*/ T36 w 8976"/>
                <a:gd name="T38" fmla="+- 0 5807 5490"/>
                <a:gd name="T39" fmla="*/ 5807 h 1846"/>
                <a:gd name="T40" fmla="+- 0 5995 1351"/>
                <a:gd name="T41" fmla="*/ T40 w 8976"/>
                <a:gd name="T42" fmla="+- 0 5821 5490"/>
                <a:gd name="T43" fmla="*/ 5821 h 1846"/>
                <a:gd name="T44" fmla="+- 0 6149 1351"/>
                <a:gd name="T45" fmla="*/ T44 w 8976"/>
                <a:gd name="T46" fmla="+- 0 5815 5490"/>
                <a:gd name="T47" fmla="*/ 5815 h 1846"/>
                <a:gd name="T48" fmla="+- 0 6163 1351"/>
                <a:gd name="T49" fmla="*/ T48 w 8976"/>
                <a:gd name="T50" fmla="+- 0 5809 5490"/>
                <a:gd name="T51" fmla="*/ 5809 h 1846"/>
                <a:gd name="T52" fmla="+- 0 5995 1351"/>
                <a:gd name="T53" fmla="*/ T52 w 8976"/>
                <a:gd name="T54" fmla="+- 0 5744 5490"/>
                <a:gd name="T55" fmla="*/ 5744 h 1846"/>
                <a:gd name="T56" fmla="+- 0 6149 1351"/>
                <a:gd name="T57" fmla="*/ T56 w 8976"/>
                <a:gd name="T58" fmla="+- 0 5490 5490"/>
                <a:gd name="T59" fmla="*/ 5490 h 1846"/>
                <a:gd name="T60" fmla="+- 0 6163 1351"/>
                <a:gd name="T61" fmla="*/ T60 w 8976"/>
                <a:gd name="T62" fmla="+- 0 5809 5490"/>
                <a:gd name="T63" fmla="*/ 5809 h 1846"/>
                <a:gd name="T64" fmla="+- 0 6334 1351"/>
                <a:gd name="T65" fmla="*/ T64 w 8976"/>
                <a:gd name="T66" fmla="+- 0 5504 5490"/>
                <a:gd name="T67" fmla="*/ 5504 h 1846"/>
                <a:gd name="T68" fmla="+- 0 10327 1351"/>
                <a:gd name="T69" fmla="*/ T68 w 8976"/>
                <a:gd name="T70" fmla="+- 0 7292 5490"/>
                <a:gd name="T71" fmla="*/ 7292 h 1846"/>
                <a:gd name="T72" fmla="+- 0 10313 1351"/>
                <a:gd name="T73" fmla="*/ T72 w 8976"/>
                <a:gd name="T74" fmla="+- 0 7336 5490"/>
                <a:gd name="T75" fmla="*/ 7336 h 1846"/>
                <a:gd name="T76" fmla="+- 0 10327 1351"/>
                <a:gd name="T77" fmla="*/ T76 w 8976"/>
                <a:gd name="T78" fmla="+- 0 7292 5490"/>
                <a:gd name="T79" fmla="*/ 7292 h 1846"/>
                <a:gd name="T80" fmla="+- 0 10313 1351"/>
                <a:gd name="T81" fmla="*/ T80 w 8976"/>
                <a:gd name="T82" fmla="+- 0 7232 5490"/>
                <a:gd name="T83" fmla="*/ 7232 h 1846"/>
                <a:gd name="T84" fmla="+- 0 10327 1351"/>
                <a:gd name="T85" fmla="*/ T84 w 8976"/>
                <a:gd name="T86" fmla="+- 0 7276 5490"/>
                <a:gd name="T87" fmla="*/ 7276 h 1846"/>
                <a:gd name="T88" fmla="+- 0 10327 1351"/>
                <a:gd name="T89" fmla="*/ T88 w 8976"/>
                <a:gd name="T90" fmla="+- 0 7172 5490"/>
                <a:gd name="T91" fmla="*/ 7172 h 1846"/>
                <a:gd name="T92" fmla="+- 0 10313 1351"/>
                <a:gd name="T93" fmla="*/ T92 w 8976"/>
                <a:gd name="T94" fmla="+- 0 7216 5490"/>
                <a:gd name="T95" fmla="*/ 7216 h 1846"/>
                <a:gd name="T96" fmla="+- 0 10327 1351"/>
                <a:gd name="T97" fmla="*/ T96 w 8976"/>
                <a:gd name="T98" fmla="+- 0 7172 5490"/>
                <a:gd name="T99" fmla="*/ 7172 h 1846"/>
                <a:gd name="T100" fmla="+- 0 10313 1351"/>
                <a:gd name="T101" fmla="*/ T100 w 8976"/>
                <a:gd name="T102" fmla="+- 0 7112 5490"/>
                <a:gd name="T103" fmla="*/ 7112 h 1846"/>
                <a:gd name="T104" fmla="+- 0 10327 1351"/>
                <a:gd name="T105" fmla="*/ T104 w 8976"/>
                <a:gd name="T106" fmla="+- 0 7156 5490"/>
                <a:gd name="T107" fmla="*/ 7156 h 1846"/>
                <a:gd name="T108" fmla="+- 0 10327 1351"/>
                <a:gd name="T109" fmla="*/ T108 w 8976"/>
                <a:gd name="T110" fmla="+- 0 7052 5490"/>
                <a:gd name="T111" fmla="*/ 7052 h 1846"/>
                <a:gd name="T112" fmla="+- 0 10313 1351"/>
                <a:gd name="T113" fmla="*/ T112 w 8976"/>
                <a:gd name="T114" fmla="+- 0 7096 5490"/>
                <a:gd name="T115" fmla="*/ 7096 h 1846"/>
                <a:gd name="T116" fmla="+- 0 10327 1351"/>
                <a:gd name="T117" fmla="*/ T116 w 8976"/>
                <a:gd name="T118" fmla="+- 0 7052 5490"/>
                <a:gd name="T119" fmla="*/ 7052 h 1846"/>
                <a:gd name="T120" fmla="+- 0 10313 1351"/>
                <a:gd name="T121" fmla="*/ T120 w 8976"/>
                <a:gd name="T122" fmla="+- 0 6992 5490"/>
                <a:gd name="T123" fmla="*/ 6992 h 1846"/>
                <a:gd name="T124" fmla="+- 0 10327 1351"/>
                <a:gd name="T125" fmla="*/ T124 w 8976"/>
                <a:gd name="T126" fmla="+- 0 7036 5490"/>
                <a:gd name="T127" fmla="*/ 7036 h 1846"/>
                <a:gd name="T128" fmla="+- 0 10327 1351"/>
                <a:gd name="T129" fmla="*/ T128 w 8976"/>
                <a:gd name="T130" fmla="+- 0 6932 5490"/>
                <a:gd name="T131" fmla="*/ 6932 h 1846"/>
                <a:gd name="T132" fmla="+- 0 10313 1351"/>
                <a:gd name="T133" fmla="*/ T132 w 8976"/>
                <a:gd name="T134" fmla="+- 0 6976 5490"/>
                <a:gd name="T135" fmla="*/ 6976 h 1846"/>
                <a:gd name="T136" fmla="+- 0 10327 1351"/>
                <a:gd name="T137" fmla="*/ T136 w 8976"/>
                <a:gd name="T138" fmla="+- 0 6932 5490"/>
                <a:gd name="T139" fmla="*/ 6932 h 1846"/>
                <a:gd name="T140" fmla="+- 0 10313 1351"/>
                <a:gd name="T141" fmla="*/ T140 w 8976"/>
                <a:gd name="T142" fmla="+- 0 6872 5490"/>
                <a:gd name="T143" fmla="*/ 6872 h 1846"/>
                <a:gd name="T144" fmla="+- 0 10327 1351"/>
                <a:gd name="T145" fmla="*/ T144 w 8976"/>
                <a:gd name="T146" fmla="+- 0 6916 5490"/>
                <a:gd name="T147" fmla="*/ 6916 h 1846"/>
                <a:gd name="T148" fmla="+- 0 10327 1351"/>
                <a:gd name="T149" fmla="*/ T148 w 8976"/>
                <a:gd name="T150" fmla="+- 0 6812 5490"/>
                <a:gd name="T151" fmla="*/ 6812 h 1846"/>
                <a:gd name="T152" fmla="+- 0 10313 1351"/>
                <a:gd name="T153" fmla="*/ T152 w 8976"/>
                <a:gd name="T154" fmla="+- 0 6856 5490"/>
                <a:gd name="T155" fmla="*/ 6856 h 1846"/>
                <a:gd name="T156" fmla="+- 0 10327 1351"/>
                <a:gd name="T157" fmla="*/ T156 w 8976"/>
                <a:gd name="T158" fmla="+- 0 6812 5490"/>
                <a:gd name="T159" fmla="*/ 6812 h 18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8976" h="1846">
                  <a:moveTo>
                    <a:pt x="1855" y="317"/>
                  </a:moveTo>
                  <a:lnTo>
                    <a:pt x="0" y="317"/>
                  </a:lnTo>
                  <a:lnTo>
                    <a:pt x="0" y="331"/>
                  </a:lnTo>
                  <a:lnTo>
                    <a:pt x="1855" y="331"/>
                  </a:lnTo>
                  <a:lnTo>
                    <a:pt x="1855" y="317"/>
                  </a:lnTo>
                  <a:close/>
                  <a:moveTo>
                    <a:pt x="4812" y="325"/>
                  </a:moveTo>
                  <a:lnTo>
                    <a:pt x="4798" y="325"/>
                  </a:lnTo>
                  <a:lnTo>
                    <a:pt x="4798" y="962"/>
                  </a:lnTo>
                  <a:lnTo>
                    <a:pt x="4997" y="962"/>
                  </a:lnTo>
                  <a:lnTo>
                    <a:pt x="4997" y="946"/>
                  </a:lnTo>
                  <a:lnTo>
                    <a:pt x="4812" y="946"/>
                  </a:lnTo>
                  <a:lnTo>
                    <a:pt x="4812" y="325"/>
                  </a:lnTo>
                  <a:close/>
                  <a:moveTo>
                    <a:pt x="4997" y="0"/>
                  </a:moveTo>
                  <a:lnTo>
                    <a:pt x="4983" y="0"/>
                  </a:lnTo>
                  <a:lnTo>
                    <a:pt x="4983" y="946"/>
                  </a:lnTo>
                  <a:lnTo>
                    <a:pt x="4997" y="946"/>
                  </a:lnTo>
                  <a:lnTo>
                    <a:pt x="4997" y="0"/>
                  </a:lnTo>
                  <a:close/>
                  <a:moveTo>
                    <a:pt x="4644" y="254"/>
                  </a:moveTo>
                  <a:lnTo>
                    <a:pt x="4644" y="317"/>
                  </a:lnTo>
                  <a:lnTo>
                    <a:pt x="2952" y="317"/>
                  </a:lnTo>
                  <a:lnTo>
                    <a:pt x="2952" y="331"/>
                  </a:lnTo>
                  <a:lnTo>
                    <a:pt x="4644" y="331"/>
                  </a:lnTo>
                  <a:lnTo>
                    <a:pt x="4644" y="391"/>
                  </a:lnTo>
                  <a:lnTo>
                    <a:pt x="4798" y="325"/>
                  </a:lnTo>
                  <a:lnTo>
                    <a:pt x="4812" y="325"/>
                  </a:lnTo>
                  <a:lnTo>
                    <a:pt x="4812" y="319"/>
                  </a:lnTo>
                  <a:lnTo>
                    <a:pt x="4798" y="319"/>
                  </a:lnTo>
                  <a:lnTo>
                    <a:pt x="4644" y="254"/>
                  </a:lnTo>
                  <a:close/>
                  <a:moveTo>
                    <a:pt x="4983" y="0"/>
                  </a:moveTo>
                  <a:lnTo>
                    <a:pt x="4798" y="0"/>
                  </a:lnTo>
                  <a:lnTo>
                    <a:pt x="4798" y="319"/>
                  </a:lnTo>
                  <a:lnTo>
                    <a:pt x="4812" y="319"/>
                  </a:lnTo>
                  <a:lnTo>
                    <a:pt x="4812" y="14"/>
                  </a:lnTo>
                  <a:lnTo>
                    <a:pt x="4983" y="14"/>
                  </a:lnTo>
                  <a:lnTo>
                    <a:pt x="4983" y="0"/>
                  </a:lnTo>
                  <a:close/>
                  <a:moveTo>
                    <a:pt x="8976" y="1802"/>
                  </a:moveTo>
                  <a:lnTo>
                    <a:pt x="8962" y="1802"/>
                  </a:lnTo>
                  <a:lnTo>
                    <a:pt x="8962" y="1846"/>
                  </a:lnTo>
                  <a:lnTo>
                    <a:pt x="8976" y="1846"/>
                  </a:lnTo>
                  <a:lnTo>
                    <a:pt x="8976" y="1802"/>
                  </a:lnTo>
                  <a:close/>
                  <a:moveTo>
                    <a:pt x="8976" y="1742"/>
                  </a:moveTo>
                  <a:lnTo>
                    <a:pt x="8962" y="1742"/>
                  </a:lnTo>
                  <a:lnTo>
                    <a:pt x="8962" y="1786"/>
                  </a:lnTo>
                  <a:lnTo>
                    <a:pt x="8976" y="1786"/>
                  </a:lnTo>
                  <a:lnTo>
                    <a:pt x="8976" y="1742"/>
                  </a:lnTo>
                  <a:close/>
                  <a:moveTo>
                    <a:pt x="8976" y="1682"/>
                  </a:moveTo>
                  <a:lnTo>
                    <a:pt x="8962" y="1682"/>
                  </a:lnTo>
                  <a:lnTo>
                    <a:pt x="8962" y="1726"/>
                  </a:lnTo>
                  <a:lnTo>
                    <a:pt x="8976" y="1726"/>
                  </a:lnTo>
                  <a:lnTo>
                    <a:pt x="8976" y="1682"/>
                  </a:lnTo>
                  <a:close/>
                  <a:moveTo>
                    <a:pt x="8976" y="1622"/>
                  </a:moveTo>
                  <a:lnTo>
                    <a:pt x="8962" y="1622"/>
                  </a:lnTo>
                  <a:lnTo>
                    <a:pt x="8962" y="1666"/>
                  </a:lnTo>
                  <a:lnTo>
                    <a:pt x="8976" y="1666"/>
                  </a:lnTo>
                  <a:lnTo>
                    <a:pt x="8976" y="1622"/>
                  </a:lnTo>
                  <a:close/>
                  <a:moveTo>
                    <a:pt x="8976" y="1562"/>
                  </a:moveTo>
                  <a:lnTo>
                    <a:pt x="8962" y="1562"/>
                  </a:lnTo>
                  <a:lnTo>
                    <a:pt x="8962" y="1606"/>
                  </a:lnTo>
                  <a:lnTo>
                    <a:pt x="8976" y="1606"/>
                  </a:lnTo>
                  <a:lnTo>
                    <a:pt x="8976" y="1562"/>
                  </a:lnTo>
                  <a:close/>
                  <a:moveTo>
                    <a:pt x="8976" y="1502"/>
                  </a:moveTo>
                  <a:lnTo>
                    <a:pt x="8962" y="1502"/>
                  </a:lnTo>
                  <a:lnTo>
                    <a:pt x="8962" y="1546"/>
                  </a:lnTo>
                  <a:lnTo>
                    <a:pt x="8976" y="1546"/>
                  </a:lnTo>
                  <a:lnTo>
                    <a:pt x="8976" y="1502"/>
                  </a:lnTo>
                  <a:close/>
                  <a:moveTo>
                    <a:pt x="8976" y="1442"/>
                  </a:moveTo>
                  <a:lnTo>
                    <a:pt x="8962" y="1442"/>
                  </a:lnTo>
                  <a:lnTo>
                    <a:pt x="8962" y="1486"/>
                  </a:lnTo>
                  <a:lnTo>
                    <a:pt x="8976" y="1486"/>
                  </a:lnTo>
                  <a:lnTo>
                    <a:pt x="8976" y="1442"/>
                  </a:lnTo>
                  <a:close/>
                  <a:moveTo>
                    <a:pt x="8976" y="1382"/>
                  </a:moveTo>
                  <a:lnTo>
                    <a:pt x="8962" y="1382"/>
                  </a:lnTo>
                  <a:lnTo>
                    <a:pt x="8962" y="1426"/>
                  </a:lnTo>
                  <a:lnTo>
                    <a:pt x="8976" y="1426"/>
                  </a:lnTo>
                  <a:lnTo>
                    <a:pt x="8976" y="1382"/>
                  </a:lnTo>
                  <a:close/>
                  <a:moveTo>
                    <a:pt x="8976" y="1322"/>
                  </a:moveTo>
                  <a:lnTo>
                    <a:pt x="8962" y="1322"/>
                  </a:lnTo>
                  <a:lnTo>
                    <a:pt x="8962" y="1366"/>
                  </a:lnTo>
                  <a:lnTo>
                    <a:pt x="8976" y="1366"/>
                  </a:lnTo>
                  <a:lnTo>
                    <a:pt x="8976" y="1322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A1597A-0587-4045-88E2-F7BE8D88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" y="5497"/>
              <a:ext cx="185" cy="1316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AutoShape 31">
              <a:extLst>
                <a:ext uri="{FF2B5EF4-FFF2-40B4-BE49-F238E27FC236}">
                  <a16:creationId xmlns:a16="http://schemas.microsoft.com/office/drawing/2014/main" id="{7A9C7B26-F510-4DA6-AF21-F996A19B6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5490"/>
              <a:ext cx="9079" cy="3058"/>
            </a:xfrm>
            <a:custGeom>
              <a:avLst/>
              <a:gdLst>
                <a:gd name="T0" fmla="+- 0 1513 1341"/>
                <a:gd name="T1" fmla="*/ T0 w 9079"/>
                <a:gd name="T2" fmla="+- 0 6822 5490"/>
                <a:gd name="T3" fmla="*/ 6822 h 3058"/>
                <a:gd name="T4" fmla="+- 0 1341 1341"/>
                <a:gd name="T5" fmla="*/ T4 w 9079"/>
                <a:gd name="T6" fmla="+- 0 6820 5490"/>
                <a:gd name="T7" fmla="*/ 6820 h 3058"/>
                <a:gd name="T8" fmla="+- 0 1345 1341"/>
                <a:gd name="T9" fmla="*/ T8 w 9079"/>
                <a:gd name="T10" fmla="+- 0 6752 5490"/>
                <a:gd name="T11" fmla="*/ 6752 h 3058"/>
                <a:gd name="T12" fmla="+- 0 1806 1341"/>
                <a:gd name="T13" fmla="*/ T12 w 9079"/>
                <a:gd name="T14" fmla="+- 0 6752 5490"/>
                <a:gd name="T15" fmla="*/ 6752 h 3058"/>
                <a:gd name="T16" fmla="+- 0 1806 1341"/>
                <a:gd name="T17" fmla="*/ T16 w 9079"/>
                <a:gd name="T18" fmla="+- 0 6752 5490"/>
                <a:gd name="T19" fmla="*/ 6752 h 3058"/>
                <a:gd name="T20" fmla="+- 0 2073 1341"/>
                <a:gd name="T21" fmla="*/ T20 w 9079"/>
                <a:gd name="T22" fmla="+- 0 6820 5490"/>
                <a:gd name="T23" fmla="*/ 6820 h 3058"/>
                <a:gd name="T24" fmla="+- 0 2140 1341"/>
                <a:gd name="T25" fmla="*/ T24 w 9079"/>
                <a:gd name="T26" fmla="+- 0 6820 5490"/>
                <a:gd name="T27" fmla="*/ 6820 h 3058"/>
                <a:gd name="T28" fmla="+- 0 2404 1341"/>
                <a:gd name="T29" fmla="*/ T28 w 9079"/>
                <a:gd name="T30" fmla="+- 0 6752 5490"/>
                <a:gd name="T31" fmla="*/ 6752 h 3058"/>
                <a:gd name="T32" fmla="+- 0 2869 1341"/>
                <a:gd name="T33" fmla="*/ T32 w 9079"/>
                <a:gd name="T34" fmla="+- 0 6752 5490"/>
                <a:gd name="T35" fmla="*/ 6752 h 3058"/>
                <a:gd name="T36" fmla="+- 0 2869 1341"/>
                <a:gd name="T37" fmla="*/ T36 w 9079"/>
                <a:gd name="T38" fmla="+- 0 6752 5490"/>
                <a:gd name="T39" fmla="*/ 6752 h 3058"/>
                <a:gd name="T40" fmla="+- 0 3136 1341"/>
                <a:gd name="T41" fmla="*/ T40 w 9079"/>
                <a:gd name="T42" fmla="+- 0 6820 5490"/>
                <a:gd name="T43" fmla="*/ 6820 h 3058"/>
                <a:gd name="T44" fmla="+- 0 3203 1341"/>
                <a:gd name="T45" fmla="*/ T44 w 9079"/>
                <a:gd name="T46" fmla="+- 0 6820 5490"/>
                <a:gd name="T47" fmla="*/ 6820 h 3058"/>
                <a:gd name="T48" fmla="+- 0 3467 1341"/>
                <a:gd name="T49" fmla="*/ T48 w 9079"/>
                <a:gd name="T50" fmla="+- 0 6752 5490"/>
                <a:gd name="T51" fmla="*/ 6752 h 3058"/>
                <a:gd name="T52" fmla="+- 0 3933 1341"/>
                <a:gd name="T53" fmla="*/ T52 w 9079"/>
                <a:gd name="T54" fmla="+- 0 6752 5490"/>
                <a:gd name="T55" fmla="*/ 6752 h 3058"/>
                <a:gd name="T56" fmla="+- 0 3933 1341"/>
                <a:gd name="T57" fmla="*/ T56 w 9079"/>
                <a:gd name="T58" fmla="+- 0 6752 5490"/>
                <a:gd name="T59" fmla="*/ 6752 h 3058"/>
                <a:gd name="T60" fmla="+- 0 4199 1341"/>
                <a:gd name="T61" fmla="*/ T60 w 9079"/>
                <a:gd name="T62" fmla="+- 0 6820 5490"/>
                <a:gd name="T63" fmla="*/ 6820 h 3058"/>
                <a:gd name="T64" fmla="+- 0 4264 1341"/>
                <a:gd name="T65" fmla="*/ T64 w 9079"/>
                <a:gd name="T66" fmla="+- 0 6820 5490"/>
                <a:gd name="T67" fmla="*/ 6820 h 3058"/>
                <a:gd name="T68" fmla="+- 0 4530 1341"/>
                <a:gd name="T69" fmla="*/ T68 w 9079"/>
                <a:gd name="T70" fmla="+- 0 6752 5490"/>
                <a:gd name="T71" fmla="*/ 6752 h 3058"/>
                <a:gd name="T72" fmla="+- 0 4801 1341"/>
                <a:gd name="T73" fmla="*/ T72 w 9079"/>
                <a:gd name="T74" fmla="+- 0 6752 5490"/>
                <a:gd name="T75" fmla="*/ 6752 h 3058"/>
                <a:gd name="T76" fmla="+- 0 4801 1341"/>
                <a:gd name="T77" fmla="*/ T76 w 9079"/>
                <a:gd name="T78" fmla="+- 0 6752 5490"/>
                <a:gd name="T79" fmla="*/ 6752 h 3058"/>
                <a:gd name="T80" fmla="+- 0 6256 1341"/>
                <a:gd name="T81" fmla="*/ T80 w 9079"/>
                <a:gd name="T82" fmla="+- 0 8548 5490"/>
                <a:gd name="T83" fmla="*/ 8548 h 3058"/>
                <a:gd name="T84" fmla="+- 0 6241 1341"/>
                <a:gd name="T85" fmla="*/ T84 w 9079"/>
                <a:gd name="T86" fmla="+- 0 8488 5490"/>
                <a:gd name="T87" fmla="*/ 8488 h 3058"/>
                <a:gd name="T88" fmla="+- 0 6241 1341"/>
                <a:gd name="T89" fmla="*/ T88 w 9079"/>
                <a:gd name="T90" fmla="+- 0 7295 5490"/>
                <a:gd name="T91" fmla="*/ 7295 h 3058"/>
                <a:gd name="T92" fmla="+- 0 6256 1341"/>
                <a:gd name="T93" fmla="*/ T92 w 9079"/>
                <a:gd name="T94" fmla="+- 0 7235 5490"/>
                <a:gd name="T95" fmla="*/ 7235 h 3058"/>
                <a:gd name="T96" fmla="+- 0 6256 1341"/>
                <a:gd name="T97" fmla="*/ T96 w 9079"/>
                <a:gd name="T98" fmla="+- 0 7235 5490"/>
                <a:gd name="T99" fmla="*/ 7235 h 3058"/>
                <a:gd name="T100" fmla="+- 0 6256 1341"/>
                <a:gd name="T101" fmla="*/ T100 w 9079"/>
                <a:gd name="T102" fmla="+- 0 7220 5490"/>
                <a:gd name="T103" fmla="*/ 7220 h 3058"/>
                <a:gd name="T104" fmla="+- 0 6241 1341"/>
                <a:gd name="T105" fmla="*/ T104 w 9079"/>
                <a:gd name="T106" fmla="+- 0 7160 5490"/>
                <a:gd name="T107" fmla="*/ 7160 h 3058"/>
                <a:gd name="T108" fmla="+- 0 6241 1341"/>
                <a:gd name="T109" fmla="*/ T108 w 9079"/>
                <a:gd name="T110" fmla="+- 0 7055 5490"/>
                <a:gd name="T111" fmla="*/ 7055 h 3058"/>
                <a:gd name="T112" fmla="+- 0 6256 1341"/>
                <a:gd name="T113" fmla="*/ T112 w 9079"/>
                <a:gd name="T114" fmla="+- 0 6995 5490"/>
                <a:gd name="T115" fmla="*/ 6995 h 3058"/>
                <a:gd name="T116" fmla="+- 0 6256 1341"/>
                <a:gd name="T117" fmla="*/ T116 w 9079"/>
                <a:gd name="T118" fmla="+- 0 6995 5490"/>
                <a:gd name="T119" fmla="*/ 6995 h 3058"/>
                <a:gd name="T120" fmla="+- 0 6256 1341"/>
                <a:gd name="T121" fmla="*/ T120 w 9079"/>
                <a:gd name="T122" fmla="+- 0 6980 5490"/>
                <a:gd name="T123" fmla="*/ 6980 h 3058"/>
                <a:gd name="T124" fmla="+- 0 6241 1341"/>
                <a:gd name="T125" fmla="*/ T124 w 9079"/>
                <a:gd name="T126" fmla="+- 0 6920 5490"/>
                <a:gd name="T127" fmla="*/ 6920 h 3058"/>
                <a:gd name="T128" fmla="+- 0 6777 1341"/>
                <a:gd name="T129" fmla="*/ T128 w 9079"/>
                <a:gd name="T130" fmla="+- 0 6752 5490"/>
                <a:gd name="T131" fmla="*/ 6752 h 3058"/>
                <a:gd name="T132" fmla="+- 0 7242 1341"/>
                <a:gd name="T133" fmla="*/ T132 w 9079"/>
                <a:gd name="T134" fmla="+- 0 6752 5490"/>
                <a:gd name="T135" fmla="*/ 6752 h 3058"/>
                <a:gd name="T136" fmla="+- 0 7242 1341"/>
                <a:gd name="T137" fmla="*/ T136 w 9079"/>
                <a:gd name="T138" fmla="+- 0 6752 5490"/>
                <a:gd name="T139" fmla="*/ 6752 h 3058"/>
                <a:gd name="T140" fmla="+- 0 7398 1341"/>
                <a:gd name="T141" fmla="*/ T140 w 9079"/>
                <a:gd name="T142" fmla="+- 0 6030 5490"/>
                <a:gd name="T143" fmla="*/ 6030 h 3058"/>
                <a:gd name="T144" fmla="+- 0 7307 1341"/>
                <a:gd name="T145" fmla="*/ T144 w 9079"/>
                <a:gd name="T146" fmla="+- 0 6820 5490"/>
                <a:gd name="T147" fmla="*/ 6820 h 3058"/>
                <a:gd name="T148" fmla="+- 0 7573 1341"/>
                <a:gd name="T149" fmla="*/ T148 w 9079"/>
                <a:gd name="T150" fmla="+- 0 6752 5490"/>
                <a:gd name="T151" fmla="*/ 6752 h 3058"/>
                <a:gd name="T152" fmla="+- 0 8039 1341"/>
                <a:gd name="T153" fmla="*/ T152 w 9079"/>
                <a:gd name="T154" fmla="+- 0 6752 5490"/>
                <a:gd name="T155" fmla="*/ 6752 h 3058"/>
                <a:gd name="T156" fmla="+- 0 8039 1341"/>
                <a:gd name="T157" fmla="*/ T156 w 9079"/>
                <a:gd name="T158" fmla="+- 0 6752 5490"/>
                <a:gd name="T159" fmla="*/ 6752 h 3058"/>
                <a:gd name="T160" fmla="+- 0 8305 1341"/>
                <a:gd name="T161" fmla="*/ T160 w 9079"/>
                <a:gd name="T162" fmla="+- 0 6820 5490"/>
                <a:gd name="T163" fmla="*/ 6820 h 3058"/>
                <a:gd name="T164" fmla="+- 0 8370 1341"/>
                <a:gd name="T165" fmla="*/ T164 w 9079"/>
                <a:gd name="T166" fmla="+- 0 6820 5490"/>
                <a:gd name="T167" fmla="*/ 6820 h 3058"/>
                <a:gd name="T168" fmla="+- 0 8637 1341"/>
                <a:gd name="T169" fmla="*/ T168 w 9079"/>
                <a:gd name="T170" fmla="+- 0 6752 5490"/>
                <a:gd name="T171" fmla="*/ 6752 h 3058"/>
                <a:gd name="T172" fmla="+- 0 9102 1341"/>
                <a:gd name="T173" fmla="*/ T172 w 9079"/>
                <a:gd name="T174" fmla="+- 0 6752 5490"/>
                <a:gd name="T175" fmla="*/ 6752 h 3058"/>
                <a:gd name="T176" fmla="+- 0 9102 1341"/>
                <a:gd name="T177" fmla="*/ T176 w 9079"/>
                <a:gd name="T178" fmla="+- 0 6752 5490"/>
                <a:gd name="T179" fmla="*/ 6752 h 3058"/>
                <a:gd name="T180" fmla="+- 0 9366 1341"/>
                <a:gd name="T181" fmla="*/ T180 w 9079"/>
                <a:gd name="T182" fmla="+- 0 6820 5490"/>
                <a:gd name="T183" fmla="*/ 6820 h 3058"/>
                <a:gd name="T184" fmla="+- 0 9433 1341"/>
                <a:gd name="T185" fmla="*/ T184 w 9079"/>
                <a:gd name="T186" fmla="+- 0 6820 5490"/>
                <a:gd name="T187" fmla="*/ 6820 h 3058"/>
                <a:gd name="T188" fmla="+- 0 9700 1341"/>
                <a:gd name="T189" fmla="*/ T188 w 9079"/>
                <a:gd name="T190" fmla="+- 0 6752 5490"/>
                <a:gd name="T191" fmla="*/ 6752 h 3058"/>
                <a:gd name="T192" fmla="+- 0 10165 1341"/>
                <a:gd name="T193" fmla="*/ T192 w 9079"/>
                <a:gd name="T194" fmla="+- 0 6752 5490"/>
                <a:gd name="T195" fmla="*/ 6752 h 3058"/>
                <a:gd name="T196" fmla="+- 0 10165 1341"/>
                <a:gd name="T197" fmla="*/ T196 w 9079"/>
                <a:gd name="T198" fmla="+- 0 6752 5490"/>
                <a:gd name="T199" fmla="*/ 6752 h 3058"/>
                <a:gd name="T200" fmla="+- 0 10420 1341"/>
                <a:gd name="T201" fmla="*/ T200 w 9079"/>
                <a:gd name="T202" fmla="+- 0 6820 5490"/>
                <a:gd name="T203" fmla="*/ 6820 h 3058"/>
                <a:gd name="T204" fmla="+- 0 10420 1341"/>
                <a:gd name="T205" fmla="*/ T204 w 9079"/>
                <a:gd name="T206" fmla="+- 0 5490 5490"/>
                <a:gd name="T207" fmla="*/ 5490 h 3058"/>
                <a:gd name="T208" fmla="+- 0 10420 1341"/>
                <a:gd name="T209" fmla="*/ T208 w 9079"/>
                <a:gd name="T210" fmla="+- 0 5490 5490"/>
                <a:gd name="T211" fmla="*/ 5490 h 3058"/>
                <a:gd name="T212" fmla="+- 0 9172 1341"/>
                <a:gd name="T213" fmla="*/ T212 w 9079"/>
                <a:gd name="T214" fmla="+- 0 6030 5490"/>
                <a:gd name="T215" fmla="*/ 6030 h 3058"/>
                <a:gd name="T216" fmla="+- 0 10235 1341"/>
                <a:gd name="T217" fmla="*/ T216 w 9079"/>
                <a:gd name="T218" fmla="+- 0 6065 5490"/>
                <a:gd name="T219" fmla="*/ 6065 h 3058"/>
                <a:gd name="T220" fmla="+- 0 10235 1341"/>
                <a:gd name="T221" fmla="*/ T220 w 9079"/>
                <a:gd name="T222" fmla="+- 0 5980 5490"/>
                <a:gd name="T223" fmla="*/ 5980 h 3058"/>
                <a:gd name="T224" fmla="+- 0 10221 1341"/>
                <a:gd name="T225" fmla="*/ T224 w 9079"/>
                <a:gd name="T226" fmla="+- 0 5490 5490"/>
                <a:gd name="T227" fmla="*/ 5490 h 3058"/>
                <a:gd name="T228" fmla="+- 0 10405 1341"/>
                <a:gd name="T229" fmla="*/ T228 w 9079"/>
                <a:gd name="T230" fmla="+- 0 5504 5490"/>
                <a:gd name="T231" fmla="*/ 5504 h 3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9079" h="3058">
                  <a:moveTo>
                    <a:pt x="167" y="1330"/>
                  </a:moveTo>
                  <a:lnTo>
                    <a:pt x="128" y="1330"/>
                  </a:lnTo>
                  <a:lnTo>
                    <a:pt x="168" y="1346"/>
                  </a:lnTo>
                  <a:lnTo>
                    <a:pt x="172" y="1332"/>
                  </a:lnTo>
                  <a:lnTo>
                    <a:pt x="167" y="1330"/>
                  </a:lnTo>
                  <a:close/>
                  <a:moveTo>
                    <a:pt x="199" y="1262"/>
                  </a:moveTo>
                  <a:lnTo>
                    <a:pt x="0" y="1262"/>
                  </a:lnTo>
                  <a:lnTo>
                    <a:pt x="0" y="1330"/>
                  </a:lnTo>
                  <a:lnTo>
                    <a:pt x="199" y="1330"/>
                  </a:lnTo>
                  <a:lnTo>
                    <a:pt x="199" y="1262"/>
                  </a:lnTo>
                  <a:close/>
                  <a:moveTo>
                    <a:pt x="168" y="1195"/>
                  </a:moveTo>
                  <a:lnTo>
                    <a:pt x="4" y="1262"/>
                  </a:lnTo>
                  <a:lnTo>
                    <a:pt x="45" y="1262"/>
                  </a:lnTo>
                  <a:lnTo>
                    <a:pt x="172" y="1207"/>
                  </a:lnTo>
                  <a:lnTo>
                    <a:pt x="168" y="1195"/>
                  </a:lnTo>
                  <a:close/>
                  <a:moveTo>
                    <a:pt x="465" y="1262"/>
                  </a:moveTo>
                  <a:lnTo>
                    <a:pt x="266" y="1262"/>
                  </a:lnTo>
                  <a:lnTo>
                    <a:pt x="266" y="1330"/>
                  </a:lnTo>
                  <a:lnTo>
                    <a:pt x="465" y="1330"/>
                  </a:lnTo>
                  <a:lnTo>
                    <a:pt x="465" y="1262"/>
                  </a:lnTo>
                  <a:close/>
                  <a:moveTo>
                    <a:pt x="732" y="1262"/>
                  </a:moveTo>
                  <a:lnTo>
                    <a:pt x="532" y="1262"/>
                  </a:lnTo>
                  <a:lnTo>
                    <a:pt x="532" y="1330"/>
                  </a:lnTo>
                  <a:lnTo>
                    <a:pt x="732" y="1330"/>
                  </a:lnTo>
                  <a:lnTo>
                    <a:pt x="732" y="1262"/>
                  </a:lnTo>
                  <a:close/>
                  <a:moveTo>
                    <a:pt x="998" y="1262"/>
                  </a:moveTo>
                  <a:lnTo>
                    <a:pt x="799" y="1262"/>
                  </a:lnTo>
                  <a:lnTo>
                    <a:pt x="799" y="1330"/>
                  </a:lnTo>
                  <a:lnTo>
                    <a:pt x="998" y="1330"/>
                  </a:lnTo>
                  <a:lnTo>
                    <a:pt x="998" y="1262"/>
                  </a:lnTo>
                  <a:close/>
                  <a:moveTo>
                    <a:pt x="1262" y="1262"/>
                  </a:moveTo>
                  <a:lnTo>
                    <a:pt x="1063" y="1262"/>
                  </a:lnTo>
                  <a:lnTo>
                    <a:pt x="1063" y="1330"/>
                  </a:lnTo>
                  <a:lnTo>
                    <a:pt x="1262" y="1330"/>
                  </a:lnTo>
                  <a:lnTo>
                    <a:pt x="1262" y="1262"/>
                  </a:lnTo>
                  <a:close/>
                  <a:moveTo>
                    <a:pt x="1528" y="1262"/>
                  </a:moveTo>
                  <a:lnTo>
                    <a:pt x="1329" y="1262"/>
                  </a:lnTo>
                  <a:lnTo>
                    <a:pt x="1329" y="1330"/>
                  </a:lnTo>
                  <a:lnTo>
                    <a:pt x="1528" y="1330"/>
                  </a:lnTo>
                  <a:lnTo>
                    <a:pt x="1528" y="1262"/>
                  </a:lnTo>
                  <a:close/>
                  <a:moveTo>
                    <a:pt x="1795" y="1262"/>
                  </a:moveTo>
                  <a:lnTo>
                    <a:pt x="1596" y="1262"/>
                  </a:lnTo>
                  <a:lnTo>
                    <a:pt x="1596" y="1330"/>
                  </a:lnTo>
                  <a:lnTo>
                    <a:pt x="1795" y="1330"/>
                  </a:lnTo>
                  <a:lnTo>
                    <a:pt x="1795" y="1262"/>
                  </a:lnTo>
                  <a:close/>
                  <a:moveTo>
                    <a:pt x="2061" y="1262"/>
                  </a:moveTo>
                  <a:lnTo>
                    <a:pt x="1862" y="1262"/>
                  </a:lnTo>
                  <a:lnTo>
                    <a:pt x="1862" y="1330"/>
                  </a:lnTo>
                  <a:lnTo>
                    <a:pt x="2061" y="1330"/>
                  </a:lnTo>
                  <a:lnTo>
                    <a:pt x="2061" y="1262"/>
                  </a:lnTo>
                  <a:close/>
                  <a:moveTo>
                    <a:pt x="2325" y="1262"/>
                  </a:moveTo>
                  <a:lnTo>
                    <a:pt x="2126" y="1262"/>
                  </a:lnTo>
                  <a:lnTo>
                    <a:pt x="2126" y="1330"/>
                  </a:lnTo>
                  <a:lnTo>
                    <a:pt x="2325" y="1330"/>
                  </a:lnTo>
                  <a:lnTo>
                    <a:pt x="2325" y="1262"/>
                  </a:lnTo>
                  <a:close/>
                  <a:moveTo>
                    <a:pt x="2592" y="1262"/>
                  </a:moveTo>
                  <a:lnTo>
                    <a:pt x="2392" y="1262"/>
                  </a:lnTo>
                  <a:lnTo>
                    <a:pt x="2392" y="1330"/>
                  </a:lnTo>
                  <a:lnTo>
                    <a:pt x="2592" y="1330"/>
                  </a:lnTo>
                  <a:lnTo>
                    <a:pt x="2592" y="1262"/>
                  </a:lnTo>
                  <a:close/>
                  <a:moveTo>
                    <a:pt x="2858" y="1262"/>
                  </a:moveTo>
                  <a:lnTo>
                    <a:pt x="2659" y="1262"/>
                  </a:lnTo>
                  <a:lnTo>
                    <a:pt x="2659" y="1330"/>
                  </a:lnTo>
                  <a:lnTo>
                    <a:pt x="2858" y="1330"/>
                  </a:lnTo>
                  <a:lnTo>
                    <a:pt x="2858" y="1262"/>
                  </a:lnTo>
                  <a:close/>
                  <a:moveTo>
                    <a:pt x="3124" y="1262"/>
                  </a:moveTo>
                  <a:lnTo>
                    <a:pt x="2923" y="1262"/>
                  </a:lnTo>
                  <a:lnTo>
                    <a:pt x="2923" y="1330"/>
                  </a:lnTo>
                  <a:lnTo>
                    <a:pt x="3124" y="1330"/>
                  </a:lnTo>
                  <a:lnTo>
                    <a:pt x="3124" y="1262"/>
                  </a:lnTo>
                  <a:close/>
                  <a:moveTo>
                    <a:pt x="3388" y="1262"/>
                  </a:moveTo>
                  <a:lnTo>
                    <a:pt x="3189" y="1262"/>
                  </a:lnTo>
                  <a:lnTo>
                    <a:pt x="3189" y="1330"/>
                  </a:lnTo>
                  <a:lnTo>
                    <a:pt x="3388" y="1330"/>
                  </a:lnTo>
                  <a:lnTo>
                    <a:pt x="3388" y="1262"/>
                  </a:lnTo>
                  <a:close/>
                  <a:moveTo>
                    <a:pt x="3460" y="1262"/>
                  </a:moveTo>
                  <a:lnTo>
                    <a:pt x="3456" y="1262"/>
                  </a:lnTo>
                  <a:lnTo>
                    <a:pt x="3456" y="1330"/>
                  </a:lnTo>
                  <a:lnTo>
                    <a:pt x="3460" y="1330"/>
                  </a:lnTo>
                  <a:lnTo>
                    <a:pt x="3460" y="1262"/>
                  </a:lnTo>
                  <a:close/>
                  <a:moveTo>
                    <a:pt x="4915" y="3012"/>
                  </a:moveTo>
                  <a:lnTo>
                    <a:pt x="4900" y="3012"/>
                  </a:lnTo>
                  <a:lnTo>
                    <a:pt x="4900" y="3058"/>
                  </a:lnTo>
                  <a:lnTo>
                    <a:pt x="4915" y="3058"/>
                  </a:lnTo>
                  <a:lnTo>
                    <a:pt x="4915" y="3012"/>
                  </a:lnTo>
                  <a:close/>
                  <a:moveTo>
                    <a:pt x="4915" y="2952"/>
                  </a:moveTo>
                  <a:lnTo>
                    <a:pt x="4900" y="2952"/>
                  </a:lnTo>
                  <a:lnTo>
                    <a:pt x="4900" y="2998"/>
                  </a:lnTo>
                  <a:lnTo>
                    <a:pt x="4915" y="2998"/>
                  </a:lnTo>
                  <a:lnTo>
                    <a:pt x="4915" y="2952"/>
                  </a:lnTo>
                  <a:close/>
                  <a:moveTo>
                    <a:pt x="4915" y="1805"/>
                  </a:moveTo>
                  <a:lnTo>
                    <a:pt x="4900" y="1805"/>
                  </a:lnTo>
                  <a:lnTo>
                    <a:pt x="4900" y="1848"/>
                  </a:lnTo>
                  <a:lnTo>
                    <a:pt x="4915" y="1848"/>
                  </a:lnTo>
                  <a:lnTo>
                    <a:pt x="4915" y="1805"/>
                  </a:lnTo>
                  <a:close/>
                  <a:moveTo>
                    <a:pt x="4915" y="1745"/>
                  </a:moveTo>
                  <a:lnTo>
                    <a:pt x="4900" y="1745"/>
                  </a:lnTo>
                  <a:lnTo>
                    <a:pt x="4900" y="1790"/>
                  </a:lnTo>
                  <a:lnTo>
                    <a:pt x="4915" y="1790"/>
                  </a:lnTo>
                  <a:lnTo>
                    <a:pt x="4915" y="1745"/>
                  </a:lnTo>
                  <a:close/>
                  <a:moveTo>
                    <a:pt x="4915" y="1685"/>
                  </a:moveTo>
                  <a:lnTo>
                    <a:pt x="4900" y="1685"/>
                  </a:lnTo>
                  <a:lnTo>
                    <a:pt x="4900" y="1730"/>
                  </a:lnTo>
                  <a:lnTo>
                    <a:pt x="4915" y="1730"/>
                  </a:lnTo>
                  <a:lnTo>
                    <a:pt x="4915" y="1685"/>
                  </a:lnTo>
                  <a:close/>
                  <a:moveTo>
                    <a:pt x="4915" y="1625"/>
                  </a:moveTo>
                  <a:lnTo>
                    <a:pt x="4900" y="1625"/>
                  </a:lnTo>
                  <a:lnTo>
                    <a:pt x="4900" y="1670"/>
                  </a:lnTo>
                  <a:lnTo>
                    <a:pt x="4915" y="1670"/>
                  </a:lnTo>
                  <a:lnTo>
                    <a:pt x="4915" y="1625"/>
                  </a:lnTo>
                  <a:close/>
                  <a:moveTo>
                    <a:pt x="4915" y="1565"/>
                  </a:moveTo>
                  <a:lnTo>
                    <a:pt x="4900" y="1565"/>
                  </a:lnTo>
                  <a:lnTo>
                    <a:pt x="4900" y="1610"/>
                  </a:lnTo>
                  <a:lnTo>
                    <a:pt x="4915" y="1610"/>
                  </a:lnTo>
                  <a:lnTo>
                    <a:pt x="4915" y="1565"/>
                  </a:lnTo>
                  <a:close/>
                  <a:moveTo>
                    <a:pt x="4915" y="1505"/>
                  </a:moveTo>
                  <a:lnTo>
                    <a:pt x="4900" y="1505"/>
                  </a:lnTo>
                  <a:lnTo>
                    <a:pt x="4900" y="1550"/>
                  </a:lnTo>
                  <a:lnTo>
                    <a:pt x="4915" y="1550"/>
                  </a:lnTo>
                  <a:lnTo>
                    <a:pt x="4915" y="1505"/>
                  </a:lnTo>
                  <a:close/>
                  <a:moveTo>
                    <a:pt x="4915" y="1445"/>
                  </a:moveTo>
                  <a:lnTo>
                    <a:pt x="4900" y="1445"/>
                  </a:lnTo>
                  <a:lnTo>
                    <a:pt x="4900" y="1490"/>
                  </a:lnTo>
                  <a:lnTo>
                    <a:pt x="4915" y="1490"/>
                  </a:lnTo>
                  <a:lnTo>
                    <a:pt x="4915" y="1445"/>
                  </a:lnTo>
                  <a:close/>
                  <a:moveTo>
                    <a:pt x="4915" y="1385"/>
                  </a:moveTo>
                  <a:lnTo>
                    <a:pt x="4900" y="1385"/>
                  </a:lnTo>
                  <a:lnTo>
                    <a:pt x="4900" y="1430"/>
                  </a:lnTo>
                  <a:lnTo>
                    <a:pt x="4915" y="1430"/>
                  </a:lnTo>
                  <a:lnTo>
                    <a:pt x="4915" y="1385"/>
                  </a:lnTo>
                  <a:close/>
                  <a:moveTo>
                    <a:pt x="5635" y="1262"/>
                  </a:moveTo>
                  <a:lnTo>
                    <a:pt x="5436" y="1262"/>
                  </a:lnTo>
                  <a:lnTo>
                    <a:pt x="5436" y="1330"/>
                  </a:lnTo>
                  <a:lnTo>
                    <a:pt x="5635" y="1330"/>
                  </a:lnTo>
                  <a:lnTo>
                    <a:pt x="5635" y="1262"/>
                  </a:lnTo>
                  <a:close/>
                  <a:moveTo>
                    <a:pt x="5901" y="1262"/>
                  </a:moveTo>
                  <a:lnTo>
                    <a:pt x="5702" y="1262"/>
                  </a:lnTo>
                  <a:lnTo>
                    <a:pt x="5702" y="1330"/>
                  </a:lnTo>
                  <a:lnTo>
                    <a:pt x="5901" y="1330"/>
                  </a:lnTo>
                  <a:lnTo>
                    <a:pt x="5901" y="1262"/>
                  </a:lnTo>
                  <a:close/>
                  <a:moveTo>
                    <a:pt x="6057" y="526"/>
                  </a:moveTo>
                  <a:lnTo>
                    <a:pt x="4908" y="526"/>
                  </a:lnTo>
                  <a:lnTo>
                    <a:pt x="4908" y="540"/>
                  </a:lnTo>
                  <a:lnTo>
                    <a:pt x="6057" y="540"/>
                  </a:lnTo>
                  <a:lnTo>
                    <a:pt x="6057" y="526"/>
                  </a:lnTo>
                  <a:close/>
                  <a:moveTo>
                    <a:pt x="6165" y="1262"/>
                  </a:moveTo>
                  <a:lnTo>
                    <a:pt x="5966" y="1262"/>
                  </a:lnTo>
                  <a:lnTo>
                    <a:pt x="5966" y="1330"/>
                  </a:lnTo>
                  <a:lnTo>
                    <a:pt x="6165" y="1330"/>
                  </a:lnTo>
                  <a:lnTo>
                    <a:pt x="6165" y="1262"/>
                  </a:lnTo>
                  <a:close/>
                  <a:moveTo>
                    <a:pt x="6432" y="1262"/>
                  </a:moveTo>
                  <a:lnTo>
                    <a:pt x="6232" y="1262"/>
                  </a:lnTo>
                  <a:lnTo>
                    <a:pt x="6232" y="1330"/>
                  </a:lnTo>
                  <a:lnTo>
                    <a:pt x="6432" y="1330"/>
                  </a:lnTo>
                  <a:lnTo>
                    <a:pt x="6432" y="1262"/>
                  </a:lnTo>
                  <a:close/>
                  <a:moveTo>
                    <a:pt x="6698" y="1262"/>
                  </a:moveTo>
                  <a:lnTo>
                    <a:pt x="6499" y="1262"/>
                  </a:lnTo>
                  <a:lnTo>
                    <a:pt x="6499" y="1330"/>
                  </a:lnTo>
                  <a:lnTo>
                    <a:pt x="6698" y="1330"/>
                  </a:lnTo>
                  <a:lnTo>
                    <a:pt x="6698" y="1262"/>
                  </a:lnTo>
                  <a:close/>
                  <a:moveTo>
                    <a:pt x="6964" y="1262"/>
                  </a:moveTo>
                  <a:lnTo>
                    <a:pt x="6763" y="1262"/>
                  </a:lnTo>
                  <a:lnTo>
                    <a:pt x="6763" y="1330"/>
                  </a:lnTo>
                  <a:lnTo>
                    <a:pt x="6964" y="1330"/>
                  </a:lnTo>
                  <a:lnTo>
                    <a:pt x="6964" y="1262"/>
                  </a:lnTo>
                  <a:close/>
                  <a:moveTo>
                    <a:pt x="7228" y="1262"/>
                  </a:moveTo>
                  <a:lnTo>
                    <a:pt x="7029" y="1262"/>
                  </a:lnTo>
                  <a:lnTo>
                    <a:pt x="7029" y="1330"/>
                  </a:lnTo>
                  <a:lnTo>
                    <a:pt x="7228" y="1330"/>
                  </a:lnTo>
                  <a:lnTo>
                    <a:pt x="7228" y="1262"/>
                  </a:lnTo>
                  <a:close/>
                  <a:moveTo>
                    <a:pt x="7495" y="1262"/>
                  </a:moveTo>
                  <a:lnTo>
                    <a:pt x="7296" y="1262"/>
                  </a:lnTo>
                  <a:lnTo>
                    <a:pt x="7296" y="1330"/>
                  </a:lnTo>
                  <a:lnTo>
                    <a:pt x="7495" y="1330"/>
                  </a:lnTo>
                  <a:lnTo>
                    <a:pt x="7495" y="1262"/>
                  </a:lnTo>
                  <a:close/>
                  <a:moveTo>
                    <a:pt x="7761" y="1262"/>
                  </a:moveTo>
                  <a:lnTo>
                    <a:pt x="7562" y="1262"/>
                  </a:lnTo>
                  <a:lnTo>
                    <a:pt x="7562" y="1330"/>
                  </a:lnTo>
                  <a:lnTo>
                    <a:pt x="7761" y="1330"/>
                  </a:lnTo>
                  <a:lnTo>
                    <a:pt x="7761" y="1262"/>
                  </a:lnTo>
                  <a:close/>
                  <a:moveTo>
                    <a:pt x="8025" y="1262"/>
                  </a:moveTo>
                  <a:lnTo>
                    <a:pt x="7826" y="1262"/>
                  </a:lnTo>
                  <a:lnTo>
                    <a:pt x="7826" y="1330"/>
                  </a:lnTo>
                  <a:lnTo>
                    <a:pt x="8025" y="1330"/>
                  </a:lnTo>
                  <a:lnTo>
                    <a:pt x="8025" y="1262"/>
                  </a:lnTo>
                  <a:close/>
                  <a:moveTo>
                    <a:pt x="8292" y="1262"/>
                  </a:moveTo>
                  <a:lnTo>
                    <a:pt x="8092" y="1262"/>
                  </a:lnTo>
                  <a:lnTo>
                    <a:pt x="8092" y="1330"/>
                  </a:lnTo>
                  <a:lnTo>
                    <a:pt x="8292" y="1330"/>
                  </a:lnTo>
                  <a:lnTo>
                    <a:pt x="8292" y="1262"/>
                  </a:lnTo>
                  <a:close/>
                  <a:moveTo>
                    <a:pt x="8558" y="1262"/>
                  </a:moveTo>
                  <a:lnTo>
                    <a:pt x="8359" y="1262"/>
                  </a:lnTo>
                  <a:lnTo>
                    <a:pt x="8359" y="1330"/>
                  </a:lnTo>
                  <a:lnTo>
                    <a:pt x="8558" y="1330"/>
                  </a:lnTo>
                  <a:lnTo>
                    <a:pt x="8558" y="1262"/>
                  </a:lnTo>
                  <a:close/>
                  <a:moveTo>
                    <a:pt x="8824" y="1262"/>
                  </a:moveTo>
                  <a:lnTo>
                    <a:pt x="8625" y="1262"/>
                  </a:lnTo>
                  <a:lnTo>
                    <a:pt x="8625" y="1330"/>
                  </a:lnTo>
                  <a:lnTo>
                    <a:pt x="8824" y="1330"/>
                  </a:lnTo>
                  <a:lnTo>
                    <a:pt x="8824" y="1262"/>
                  </a:lnTo>
                  <a:close/>
                  <a:moveTo>
                    <a:pt x="8894" y="575"/>
                  </a:moveTo>
                  <a:lnTo>
                    <a:pt x="8880" y="575"/>
                  </a:lnTo>
                  <a:lnTo>
                    <a:pt x="8880" y="1330"/>
                  </a:lnTo>
                  <a:lnTo>
                    <a:pt x="9079" y="1330"/>
                  </a:lnTo>
                  <a:lnTo>
                    <a:pt x="9079" y="1315"/>
                  </a:lnTo>
                  <a:lnTo>
                    <a:pt x="8894" y="1315"/>
                  </a:lnTo>
                  <a:lnTo>
                    <a:pt x="8894" y="575"/>
                  </a:lnTo>
                  <a:close/>
                  <a:moveTo>
                    <a:pt x="9079" y="0"/>
                  </a:moveTo>
                  <a:lnTo>
                    <a:pt x="9064" y="0"/>
                  </a:lnTo>
                  <a:lnTo>
                    <a:pt x="9064" y="1315"/>
                  </a:lnTo>
                  <a:lnTo>
                    <a:pt x="9079" y="1315"/>
                  </a:lnTo>
                  <a:lnTo>
                    <a:pt x="9079" y="0"/>
                  </a:lnTo>
                  <a:close/>
                  <a:moveTo>
                    <a:pt x="8817" y="463"/>
                  </a:moveTo>
                  <a:lnTo>
                    <a:pt x="8817" y="526"/>
                  </a:lnTo>
                  <a:lnTo>
                    <a:pt x="7831" y="526"/>
                  </a:lnTo>
                  <a:lnTo>
                    <a:pt x="7831" y="540"/>
                  </a:lnTo>
                  <a:lnTo>
                    <a:pt x="8817" y="540"/>
                  </a:lnTo>
                  <a:lnTo>
                    <a:pt x="8817" y="602"/>
                  </a:lnTo>
                  <a:lnTo>
                    <a:pt x="8880" y="575"/>
                  </a:lnTo>
                  <a:lnTo>
                    <a:pt x="8894" y="575"/>
                  </a:lnTo>
                  <a:lnTo>
                    <a:pt x="8894" y="569"/>
                  </a:lnTo>
                  <a:lnTo>
                    <a:pt x="8978" y="533"/>
                  </a:lnTo>
                  <a:lnTo>
                    <a:pt x="8894" y="496"/>
                  </a:lnTo>
                  <a:lnTo>
                    <a:pt x="8894" y="490"/>
                  </a:lnTo>
                  <a:lnTo>
                    <a:pt x="8880" y="490"/>
                  </a:lnTo>
                  <a:lnTo>
                    <a:pt x="8817" y="463"/>
                  </a:lnTo>
                  <a:close/>
                  <a:moveTo>
                    <a:pt x="9064" y="0"/>
                  </a:moveTo>
                  <a:lnTo>
                    <a:pt x="8880" y="0"/>
                  </a:lnTo>
                  <a:lnTo>
                    <a:pt x="8880" y="490"/>
                  </a:lnTo>
                  <a:lnTo>
                    <a:pt x="8894" y="490"/>
                  </a:lnTo>
                  <a:lnTo>
                    <a:pt x="8894" y="14"/>
                  </a:lnTo>
                  <a:lnTo>
                    <a:pt x="9064" y="14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32">
              <a:extLst>
                <a:ext uri="{FF2B5EF4-FFF2-40B4-BE49-F238E27FC236}">
                  <a16:creationId xmlns:a16="http://schemas.microsoft.com/office/drawing/2014/main" id="{81BC10D0-E096-478D-AC8C-42FF45E71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" y="7338"/>
              <a:ext cx="185" cy="1104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AutoShape 33">
              <a:extLst>
                <a:ext uri="{FF2B5EF4-FFF2-40B4-BE49-F238E27FC236}">
                  <a16:creationId xmlns:a16="http://schemas.microsoft.com/office/drawing/2014/main" id="{FFAF617D-5F59-499C-ADD9-C33EB007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" y="7330"/>
              <a:ext cx="5090" cy="1118"/>
            </a:xfrm>
            <a:custGeom>
              <a:avLst/>
              <a:gdLst>
                <a:gd name="T0" fmla="+- 0 3510 1257"/>
                <a:gd name="T1" fmla="*/ T0 w 5090"/>
                <a:gd name="T2" fmla="+- 0 7750 7330"/>
                <a:gd name="T3" fmla="*/ 7750 h 1118"/>
                <a:gd name="T4" fmla="+- 0 1257 1257"/>
                <a:gd name="T5" fmla="*/ T4 w 5090"/>
                <a:gd name="T6" fmla="+- 0 7750 7330"/>
                <a:gd name="T7" fmla="*/ 7750 h 1118"/>
                <a:gd name="T8" fmla="+- 0 1257 1257"/>
                <a:gd name="T9" fmla="*/ T8 w 5090"/>
                <a:gd name="T10" fmla="+- 0 7764 7330"/>
                <a:gd name="T11" fmla="*/ 7764 h 1118"/>
                <a:gd name="T12" fmla="+- 0 3510 1257"/>
                <a:gd name="T13" fmla="*/ T12 w 5090"/>
                <a:gd name="T14" fmla="+- 0 7764 7330"/>
                <a:gd name="T15" fmla="*/ 7764 h 1118"/>
                <a:gd name="T16" fmla="+- 0 3510 1257"/>
                <a:gd name="T17" fmla="*/ T16 w 5090"/>
                <a:gd name="T18" fmla="+- 0 7750 7330"/>
                <a:gd name="T19" fmla="*/ 7750 h 1118"/>
                <a:gd name="T20" fmla="+- 0 6162 1257"/>
                <a:gd name="T21" fmla="*/ T20 w 5090"/>
                <a:gd name="T22" fmla="+- 0 7799 7330"/>
                <a:gd name="T23" fmla="*/ 7799 h 1118"/>
                <a:gd name="T24" fmla="+- 0 6148 1257"/>
                <a:gd name="T25" fmla="*/ T24 w 5090"/>
                <a:gd name="T26" fmla="+- 0 7799 7330"/>
                <a:gd name="T27" fmla="*/ 7799 h 1118"/>
                <a:gd name="T28" fmla="+- 0 6148 1257"/>
                <a:gd name="T29" fmla="*/ T28 w 5090"/>
                <a:gd name="T30" fmla="+- 0 8448 7330"/>
                <a:gd name="T31" fmla="*/ 8448 h 1118"/>
                <a:gd name="T32" fmla="+- 0 6347 1257"/>
                <a:gd name="T33" fmla="*/ T32 w 5090"/>
                <a:gd name="T34" fmla="+- 0 8448 7330"/>
                <a:gd name="T35" fmla="*/ 8448 h 1118"/>
                <a:gd name="T36" fmla="+- 0 6347 1257"/>
                <a:gd name="T37" fmla="*/ T36 w 5090"/>
                <a:gd name="T38" fmla="+- 0 8434 7330"/>
                <a:gd name="T39" fmla="*/ 8434 h 1118"/>
                <a:gd name="T40" fmla="+- 0 6162 1257"/>
                <a:gd name="T41" fmla="*/ T40 w 5090"/>
                <a:gd name="T42" fmla="+- 0 8434 7330"/>
                <a:gd name="T43" fmla="*/ 8434 h 1118"/>
                <a:gd name="T44" fmla="+- 0 6162 1257"/>
                <a:gd name="T45" fmla="*/ T44 w 5090"/>
                <a:gd name="T46" fmla="+- 0 7799 7330"/>
                <a:gd name="T47" fmla="*/ 7799 h 1118"/>
                <a:gd name="T48" fmla="+- 0 6347 1257"/>
                <a:gd name="T49" fmla="*/ T48 w 5090"/>
                <a:gd name="T50" fmla="+- 0 7330 7330"/>
                <a:gd name="T51" fmla="*/ 7330 h 1118"/>
                <a:gd name="T52" fmla="+- 0 6333 1257"/>
                <a:gd name="T53" fmla="*/ T52 w 5090"/>
                <a:gd name="T54" fmla="+- 0 7330 7330"/>
                <a:gd name="T55" fmla="*/ 7330 h 1118"/>
                <a:gd name="T56" fmla="+- 0 6333 1257"/>
                <a:gd name="T57" fmla="*/ T56 w 5090"/>
                <a:gd name="T58" fmla="+- 0 8434 7330"/>
                <a:gd name="T59" fmla="*/ 8434 h 1118"/>
                <a:gd name="T60" fmla="+- 0 6347 1257"/>
                <a:gd name="T61" fmla="*/ T60 w 5090"/>
                <a:gd name="T62" fmla="+- 0 8434 7330"/>
                <a:gd name="T63" fmla="*/ 8434 h 1118"/>
                <a:gd name="T64" fmla="+- 0 6347 1257"/>
                <a:gd name="T65" fmla="*/ T64 w 5090"/>
                <a:gd name="T66" fmla="+- 0 7330 7330"/>
                <a:gd name="T67" fmla="*/ 7330 h 1118"/>
                <a:gd name="T68" fmla="+- 0 6085 1257"/>
                <a:gd name="T69" fmla="*/ T68 w 5090"/>
                <a:gd name="T70" fmla="+- 0 7687 7330"/>
                <a:gd name="T71" fmla="*/ 7687 h 1118"/>
                <a:gd name="T72" fmla="+- 0 6085 1257"/>
                <a:gd name="T73" fmla="*/ T72 w 5090"/>
                <a:gd name="T74" fmla="+- 0 7750 7330"/>
                <a:gd name="T75" fmla="*/ 7750 h 1118"/>
                <a:gd name="T76" fmla="+- 0 3995 1257"/>
                <a:gd name="T77" fmla="*/ T76 w 5090"/>
                <a:gd name="T78" fmla="+- 0 7750 7330"/>
                <a:gd name="T79" fmla="*/ 7750 h 1118"/>
                <a:gd name="T80" fmla="+- 0 3995 1257"/>
                <a:gd name="T81" fmla="*/ T80 w 5090"/>
                <a:gd name="T82" fmla="+- 0 7764 7330"/>
                <a:gd name="T83" fmla="*/ 7764 h 1118"/>
                <a:gd name="T84" fmla="+- 0 6085 1257"/>
                <a:gd name="T85" fmla="*/ T84 w 5090"/>
                <a:gd name="T86" fmla="+- 0 7764 7330"/>
                <a:gd name="T87" fmla="*/ 7764 h 1118"/>
                <a:gd name="T88" fmla="+- 0 6085 1257"/>
                <a:gd name="T89" fmla="*/ T88 w 5090"/>
                <a:gd name="T90" fmla="+- 0 7824 7330"/>
                <a:gd name="T91" fmla="*/ 7824 h 1118"/>
                <a:gd name="T92" fmla="+- 0 6148 1257"/>
                <a:gd name="T93" fmla="*/ T92 w 5090"/>
                <a:gd name="T94" fmla="+- 0 7799 7330"/>
                <a:gd name="T95" fmla="*/ 7799 h 1118"/>
                <a:gd name="T96" fmla="+- 0 6162 1257"/>
                <a:gd name="T97" fmla="*/ T96 w 5090"/>
                <a:gd name="T98" fmla="+- 0 7799 7330"/>
                <a:gd name="T99" fmla="*/ 7799 h 1118"/>
                <a:gd name="T100" fmla="+- 0 6162 1257"/>
                <a:gd name="T101" fmla="*/ T100 w 5090"/>
                <a:gd name="T102" fmla="+- 0 7793 7330"/>
                <a:gd name="T103" fmla="*/ 7793 h 1118"/>
                <a:gd name="T104" fmla="+- 0 6249 1257"/>
                <a:gd name="T105" fmla="*/ T104 w 5090"/>
                <a:gd name="T106" fmla="+- 0 7757 7330"/>
                <a:gd name="T107" fmla="*/ 7757 h 1118"/>
                <a:gd name="T108" fmla="+- 0 6162 1257"/>
                <a:gd name="T109" fmla="*/ T108 w 5090"/>
                <a:gd name="T110" fmla="+- 0 7720 7330"/>
                <a:gd name="T111" fmla="*/ 7720 h 1118"/>
                <a:gd name="T112" fmla="+- 0 6162 1257"/>
                <a:gd name="T113" fmla="*/ T112 w 5090"/>
                <a:gd name="T114" fmla="+- 0 7714 7330"/>
                <a:gd name="T115" fmla="*/ 7714 h 1118"/>
                <a:gd name="T116" fmla="+- 0 6148 1257"/>
                <a:gd name="T117" fmla="*/ T116 w 5090"/>
                <a:gd name="T118" fmla="+- 0 7714 7330"/>
                <a:gd name="T119" fmla="*/ 7714 h 1118"/>
                <a:gd name="T120" fmla="+- 0 6085 1257"/>
                <a:gd name="T121" fmla="*/ T120 w 5090"/>
                <a:gd name="T122" fmla="+- 0 7687 7330"/>
                <a:gd name="T123" fmla="*/ 7687 h 1118"/>
                <a:gd name="T124" fmla="+- 0 6333 1257"/>
                <a:gd name="T125" fmla="*/ T124 w 5090"/>
                <a:gd name="T126" fmla="+- 0 7330 7330"/>
                <a:gd name="T127" fmla="*/ 7330 h 1118"/>
                <a:gd name="T128" fmla="+- 0 6148 1257"/>
                <a:gd name="T129" fmla="*/ T128 w 5090"/>
                <a:gd name="T130" fmla="+- 0 7330 7330"/>
                <a:gd name="T131" fmla="*/ 7330 h 1118"/>
                <a:gd name="T132" fmla="+- 0 6148 1257"/>
                <a:gd name="T133" fmla="*/ T132 w 5090"/>
                <a:gd name="T134" fmla="+- 0 7714 7330"/>
                <a:gd name="T135" fmla="*/ 7714 h 1118"/>
                <a:gd name="T136" fmla="+- 0 6162 1257"/>
                <a:gd name="T137" fmla="*/ T136 w 5090"/>
                <a:gd name="T138" fmla="+- 0 7714 7330"/>
                <a:gd name="T139" fmla="*/ 7714 h 1118"/>
                <a:gd name="T140" fmla="+- 0 6162 1257"/>
                <a:gd name="T141" fmla="*/ T140 w 5090"/>
                <a:gd name="T142" fmla="+- 0 7344 7330"/>
                <a:gd name="T143" fmla="*/ 7344 h 1118"/>
                <a:gd name="T144" fmla="+- 0 6333 1257"/>
                <a:gd name="T145" fmla="*/ T144 w 5090"/>
                <a:gd name="T146" fmla="+- 0 7344 7330"/>
                <a:gd name="T147" fmla="*/ 7344 h 1118"/>
                <a:gd name="T148" fmla="+- 0 6333 1257"/>
                <a:gd name="T149" fmla="*/ T148 w 5090"/>
                <a:gd name="T150" fmla="+- 0 7330 7330"/>
                <a:gd name="T151" fmla="*/ 7330 h 11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</a:cxnLst>
              <a:rect l="0" t="0" r="r" b="b"/>
              <a:pathLst>
                <a:path w="5090" h="1118">
                  <a:moveTo>
                    <a:pt x="2253" y="420"/>
                  </a:moveTo>
                  <a:lnTo>
                    <a:pt x="0" y="420"/>
                  </a:lnTo>
                  <a:lnTo>
                    <a:pt x="0" y="434"/>
                  </a:lnTo>
                  <a:lnTo>
                    <a:pt x="2253" y="434"/>
                  </a:lnTo>
                  <a:lnTo>
                    <a:pt x="2253" y="420"/>
                  </a:lnTo>
                  <a:close/>
                  <a:moveTo>
                    <a:pt x="4905" y="469"/>
                  </a:moveTo>
                  <a:lnTo>
                    <a:pt x="4891" y="469"/>
                  </a:lnTo>
                  <a:lnTo>
                    <a:pt x="4891" y="1118"/>
                  </a:lnTo>
                  <a:lnTo>
                    <a:pt x="5090" y="1118"/>
                  </a:lnTo>
                  <a:lnTo>
                    <a:pt x="5090" y="1104"/>
                  </a:lnTo>
                  <a:lnTo>
                    <a:pt x="4905" y="1104"/>
                  </a:lnTo>
                  <a:lnTo>
                    <a:pt x="4905" y="469"/>
                  </a:lnTo>
                  <a:close/>
                  <a:moveTo>
                    <a:pt x="5090" y="0"/>
                  </a:moveTo>
                  <a:lnTo>
                    <a:pt x="5076" y="0"/>
                  </a:lnTo>
                  <a:lnTo>
                    <a:pt x="5076" y="1104"/>
                  </a:lnTo>
                  <a:lnTo>
                    <a:pt x="5090" y="1104"/>
                  </a:lnTo>
                  <a:lnTo>
                    <a:pt x="5090" y="0"/>
                  </a:lnTo>
                  <a:close/>
                  <a:moveTo>
                    <a:pt x="4828" y="357"/>
                  </a:moveTo>
                  <a:lnTo>
                    <a:pt x="4828" y="420"/>
                  </a:lnTo>
                  <a:lnTo>
                    <a:pt x="2738" y="420"/>
                  </a:lnTo>
                  <a:lnTo>
                    <a:pt x="2738" y="434"/>
                  </a:lnTo>
                  <a:lnTo>
                    <a:pt x="4828" y="434"/>
                  </a:lnTo>
                  <a:lnTo>
                    <a:pt x="4828" y="494"/>
                  </a:lnTo>
                  <a:lnTo>
                    <a:pt x="4891" y="469"/>
                  </a:lnTo>
                  <a:lnTo>
                    <a:pt x="4905" y="469"/>
                  </a:lnTo>
                  <a:lnTo>
                    <a:pt x="4905" y="463"/>
                  </a:lnTo>
                  <a:lnTo>
                    <a:pt x="4992" y="427"/>
                  </a:lnTo>
                  <a:lnTo>
                    <a:pt x="4905" y="390"/>
                  </a:lnTo>
                  <a:lnTo>
                    <a:pt x="4905" y="384"/>
                  </a:lnTo>
                  <a:lnTo>
                    <a:pt x="4891" y="384"/>
                  </a:lnTo>
                  <a:lnTo>
                    <a:pt x="4828" y="357"/>
                  </a:lnTo>
                  <a:close/>
                  <a:moveTo>
                    <a:pt x="5076" y="0"/>
                  </a:moveTo>
                  <a:lnTo>
                    <a:pt x="4891" y="0"/>
                  </a:lnTo>
                  <a:lnTo>
                    <a:pt x="4891" y="384"/>
                  </a:lnTo>
                  <a:lnTo>
                    <a:pt x="4905" y="384"/>
                  </a:lnTo>
                  <a:lnTo>
                    <a:pt x="4905" y="14"/>
                  </a:lnTo>
                  <a:lnTo>
                    <a:pt x="5076" y="14"/>
                  </a:lnTo>
                  <a:lnTo>
                    <a:pt x="5076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Line 34">
              <a:extLst>
                <a:ext uri="{FF2B5EF4-FFF2-40B4-BE49-F238E27FC236}">
                  <a16:creationId xmlns:a16="http://schemas.microsoft.com/office/drawing/2014/main" id="{232E30D0-215D-4CEB-97CD-E5C0B419C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0" y="8442"/>
              <a:ext cx="0" cy="866"/>
            </a:xfrm>
            <a:prstGeom prst="line">
              <a:avLst/>
            </a:prstGeom>
            <a:noFill/>
            <a:ln w="9144">
              <a:solidFill>
                <a:srgbClr val="6BA23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5">
              <a:extLst>
                <a:ext uri="{FF2B5EF4-FFF2-40B4-BE49-F238E27FC236}">
                  <a16:creationId xmlns:a16="http://schemas.microsoft.com/office/drawing/2014/main" id="{D1A6859F-2D41-4A59-B12F-B29CF16E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" y="7338"/>
              <a:ext cx="185" cy="1104"/>
            </a:xfrm>
            <a:prstGeom prst="rect">
              <a:avLst/>
            </a:prstGeom>
            <a:solidFill>
              <a:srgbClr val="71A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AutoShape 36">
              <a:extLst>
                <a:ext uri="{FF2B5EF4-FFF2-40B4-BE49-F238E27FC236}">
                  <a16:creationId xmlns:a16="http://schemas.microsoft.com/office/drawing/2014/main" id="{53EEF410-2A20-49C9-A26E-885DB2DDB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" y="7330"/>
              <a:ext cx="4080" cy="1118"/>
            </a:xfrm>
            <a:custGeom>
              <a:avLst/>
              <a:gdLst>
                <a:gd name="T0" fmla="+- 0 8041 6340"/>
                <a:gd name="T1" fmla="*/ T0 w 4080"/>
                <a:gd name="T2" fmla="+- 0 7961 7330"/>
                <a:gd name="T3" fmla="*/ 7961 h 1118"/>
                <a:gd name="T4" fmla="+- 0 6340 6340"/>
                <a:gd name="T5" fmla="*/ T4 w 4080"/>
                <a:gd name="T6" fmla="+- 0 7961 7330"/>
                <a:gd name="T7" fmla="*/ 7961 h 1118"/>
                <a:gd name="T8" fmla="+- 0 6340 6340"/>
                <a:gd name="T9" fmla="*/ T8 w 4080"/>
                <a:gd name="T10" fmla="+- 0 7975 7330"/>
                <a:gd name="T11" fmla="*/ 7975 h 1118"/>
                <a:gd name="T12" fmla="+- 0 8041 6340"/>
                <a:gd name="T13" fmla="*/ T12 w 4080"/>
                <a:gd name="T14" fmla="+- 0 7975 7330"/>
                <a:gd name="T15" fmla="*/ 7975 h 1118"/>
                <a:gd name="T16" fmla="+- 0 8041 6340"/>
                <a:gd name="T17" fmla="*/ T16 w 4080"/>
                <a:gd name="T18" fmla="+- 0 7961 7330"/>
                <a:gd name="T19" fmla="*/ 7961 h 1118"/>
                <a:gd name="T20" fmla="+- 0 10235 6340"/>
                <a:gd name="T21" fmla="*/ T20 w 4080"/>
                <a:gd name="T22" fmla="+- 0 7971 7330"/>
                <a:gd name="T23" fmla="*/ 7971 h 1118"/>
                <a:gd name="T24" fmla="+- 0 10221 6340"/>
                <a:gd name="T25" fmla="*/ T24 w 4080"/>
                <a:gd name="T26" fmla="+- 0 7971 7330"/>
                <a:gd name="T27" fmla="*/ 7971 h 1118"/>
                <a:gd name="T28" fmla="+- 0 10221 6340"/>
                <a:gd name="T29" fmla="*/ T28 w 4080"/>
                <a:gd name="T30" fmla="+- 0 8448 7330"/>
                <a:gd name="T31" fmla="*/ 8448 h 1118"/>
                <a:gd name="T32" fmla="+- 0 10420 6340"/>
                <a:gd name="T33" fmla="*/ T32 w 4080"/>
                <a:gd name="T34" fmla="+- 0 8448 7330"/>
                <a:gd name="T35" fmla="*/ 8448 h 1118"/>
                <a:gd name="T36" fmla="+- 0 10420 6340"/>
                <a:gd name="T37" fmla="*/ T36 w 4080"/>
                <a:gd name="T38" fmla="+- 0 8434 7330"/>
                <a:gd name="T39" fmla="*/ 8434 h 1118"/>
                <a:gd name="T40" fmla="+- 0 10235 6340"/>
                <a:gd name="T41" fmla="*/ T40 w 4080"/>
                <a:gd name="T42" fmla="+- 0 8434 7330"/>
                <a:gd name="T43" fmla="*/ 8434 h 1118"/>
                <a:gd name="T44" fmla="+- 0 10235 6340"/>
                <a:gd name="T45" fmla="*/ T44 w 4080"/>
                <a:gd name="T46" fmla="+- 0 7971 7330"/>
                <a:gd name="T47" fmla="*/ 7971 h 1118"/>
                <a:gd name="T48" fmla="+- 0 10420 6340"/>
                <a:gd name="T49" fmla="*/ T48 w 4080"/>
                <a:gd name="T50" fmla="+- 0 7330 7330"/>
                <a:gd name="T51" fmla="*/ 7330 h 1118"/>
                <a:gd name="T52" fmla="+- 0 10405 6340"/>
                <a:gd name="T53" fmla="*/ T52 w 4080"/>
                <a:gd name="T54" fmla="+- 0 7330 7330"/>
                <a:gd name="T55" fmla="*/ 7330 h 1118"/>
                <a:gd name="T56" fmla="+- 0 10405 6340"/>
                <a:gd name="T57" fmla="*/ T56 w 4080"/>
                <a:gd name="T58" fmla="+- 0 8434 7330"/>
                <a:gd name="T59" fmla="*/ 8434 h 1118"/>
                <a:gd name="T60" fmla="+- 0 10420 6340"/>
                <a:gd name="T61" fmla="*/ T60 w 4080"/>
                <a:gd name="T62" fmla="+- 0 8434 7330"/>
                <a:gd name="T63" fmla="*/ 8434 h 1118"/>
                <a:gd name="T64" fmla="+- 0 10420 6340"/>
                <a:gd name="T65" fmla="*/ T64 w 4080"/>
                <a:gd name="T66" fmla="+- 0 7330 7330"/>
                <a:gd name="T67" fmla="*/ 7330 h 1118"/>
                <a:gd name="T68" fmla="+- 0 10065 6340"/>
                <a:gd name="T69" fmla="*/ T68 w 4080"/>
                <a:gd name="T70" fmla="+- 0 7899 7330"/>
                <a:gd name="T71" fmla="*/ 7899 h 1118"/>
                <a:gd name="T72" fmla="+- 0 10065 6340"/>
                <a:gd name="T73" fmla="*/ T72 w 4080"/>
                <a:gd name="T74" fmla="+- 0 7961 7330"/>
                <a:gd name="T75" fmla="*/ 7961 h 1118"/>
                <a:gd name="T76" fmla="+- 0 8526 6340"/>
                <a:gd name="T77" fmla="*/ T76 w 4080"/>
                <a:gd name="T78" fmla="+- 0 7961 7330"/>
                <a:gd name="T79" fmla="*/ 7961 h 1118"/>
                <a:gd name="T80" fmla="+- 0 8526 6340"/>
                <a:gd name="T81" fmla="*/ T80 w 4080"/>
                <a:gd name="T82" fmla="+- 0 7975 7330"/>
                <a:gd name="T83" fmla="*/ 7975 h 1118"/>
                <a:gd name="T84" fmla="+- 0 10065 6340"/>
                <a:gd name="T85" fmla="*/ T84 w 4080"/>
                <a:gd name="T86" fmla="+- 0 7975 7330"/>
                <a:gd name="T87" fmla="*/ 7975 h 1118"/>
                <a:gd name="T88" fmla="+- 0 10065 6340"/>
                <a:gd name="T89" fmla="*/ T88 w 4080"/>
                <a:gd name="T90" fmla="+- 0 8038 7330"/>
                <a:gd name="T91" fmla="*/ 8038 h 1118"/>
                <a:gd name="T92" fmla="+- 0 10221 6340"/>
                <a:gd name="T93" fmla="*/ T92 w 4080"/>
                <a:gd name="T94" fmla="+- 0 7971 7330"/>
                <a:gd name="T95" fmla="*/ 7971 h 1118"/>
                <a:gd name="T96" fmla="+- 0 10235 6340"/>
                <a:gd name="T97" fmla="*/ T96 w 4080"/>
                <a:gd name="T98" fmla="+- 0 7971 7330"/>
                <a:gd name="T99" fmla="*/ 7971 h 1118"/>
                <a:gd name="T100" fmla="+- 0 10235 6340"/>
                <a:gd name="T101" fmla="*/ T100 w 4080"/>
                <a:gd name="T102" fmla="+- 0 7965 7330"/>
                <a:gd name="T103" fmla="*/ 7965 h 1118"/>
                <a:gd name="T104" fmla="+- 0 10221 6340"/>
                <a:gd name="T105" fmla="*/ T104 w 4080"/>
                <a:gd name="T106" fmla="+- 0 7965 7330"/>
                <a:gd name="T107" fmla="*/ 7965 h 1118"/>
                <a:gd name="T108" fmla="+- 0 10065 6340"/>
                <a:gd name="T109" fmla="*/ T108 w 4080"/>
                <a:gd name="T110" fmla="+- 0 7899 7330"/>
                <a:gd name="T111" fmla="*/ 7899 h 1118"/>
                <a:gd name="T112" fmla="+- 0 10405 6340"/>
                <a:gd name="T113" fmla="*/ T112 w 4080"/>
                <a:gd name="T114" fmla="+- 0 7330 7330"/>
                <a:gd name="T115" fmla="*/ 7330 h 1118"/>
                <a:gd name="T116" fmla="+- 0 10221 6340"/>
                <a:gd name="T117" fmla="*/ T116 w 4080"/>
                <a:gd name="T118" fmla="+- 0 7330 7330"/>
                <a:gd name="T119" fmla="*/ 7330 h 1118"/>
                <a:gd name="T120" fmla="+- 0 10221 6340"/>
                <a:gd name="T121" fmla="*/ T120 w 4080"/>
                <a:gd name="T122" fmla="+- 0 7965 7330"/>
                <a:gd name="T123" fmla="*/ 7965 h 1118"/>
                <a:gd name="T124" fmla="+- 0 10235 6340"/>
                <a:gd name="T125" fmla="*/ T124 w 4080"/>
                <a:gd name="T126" fmla="+- 0 7965 7330"/>
                <a:gd name="T127" fmla="*/ 7965 h 1118"/>
                <a:gd name="T128" fmla="+- 0 10235 6340"/>
                <a:gd name="T129" fmla="*/ T128 w 4080"/>
                <a:gd name="T130" fmla="+- 0 7344 7330"/>
                <a:gd name="T131" fmla="*/ 7344 h 1118"/>
                <a:gd name="T132" fmla="+- 0 10405 6340"/>
                <a:gd name="T133" fmla="*/ T132 w 4080"/>
                <a:gd name="T134" fmla="+- 0 7344 7330"/>
                <a:gd name="T135" fmla="*/ 7344 h 1118"/>
                <a:gd name="T136" fmla="+- 0 10405 6340"/>
                <a:gd name="T137" fmla="*/ T136 w 4080"/>
                <a:gd name="T138" fmla="+- 0 7330 7330"/>
                <a:gd name="T139" fmla="*/ 7330 h 11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</a:cxnLst>
              <a:rect l="0" t="0" r="r" b="b"/>
              <a:pathLst>
                <a:path w="4080" h="1118">
                  <a:moveTo>
                    <a:pt x="1701" y="631"/>
                  </a:moveTo>
                  <a:lnTo>
                    <a:pt x="0" y="631"/>
                  </a:lnTo>
                  <a:lnTo>
                    <a:pt x="0" y="645"/>
                  </a:lnTo>
                  <a:lnTo>
                    <a:pt x="1701" y="645"/>
                  </a:lnTo>
                  <a:lnTo>
                    <a:pt x="1701" y="631"/>
                  </a:lnTo>
                  <a:close/>
                  <a:moveTo>
                    <a:pt x="3895" y="641"/>
                  </a:moveTo>
                  <a:lnTo>
                    <a:pt x="3881" y="641"/>
                  </a:lnTo>
                  <a:lnTo>
                    <a:pt x="3881" y="1118"/>
                  </a:lnTo>
                  <a:lnTo>
                    <a:pt x="4080" y="1118"/>
                  </a:lnTo>
                  <a:lnTo>
                    <a:pt x="4080" y="1104"/>
                  </a:lnTo>
                  <a:lnTo>
                    <a:pt x="3895" y="1104"/>
                  </a:lnTo>
                  <a:lnTo>
                    <a:pt x="3895" y="641"/>
                  </a:lnTo>
                  <a:close/>
                  <a:moveTo>
                    <a:pt x="4080" y="0"/>
                  </a:moveTo>
                  <a:lnTo>
                    <a:pt x="4065" y="0"/>
                  </a:lnTo>
                  <a:lnTo>
                    <a:pt x="4065" y="1104"/>
                  </a:lnTo>
                  <a:lnTo>
                    <a:pt x="4080" y="1104"/>
                  </a:lnTo>
                  <a:lnTo>
                    <a:pt x="4080" y="0"/>
                  </a:lnTo>
                  <a:close/>
                  <a:moveTo>
                    <a:pt x="3725" y="569"/>
                  </a:moveTo>
                  <a:lnTo>
                    <a:pt x="3725" y="631"/>
                  </a:lnTo>
                  <a:lnTo>
                    <a:pt x="2186" y="631"/>
                  </a:lnTo>
                  <a:lnTo>
                    <a:pt x="2186" y="645"/>
                  </a:lnTo>
                  <a:lnTo>
                    <a:pt x="3725" y="645"/>
                  </a:lnTo>
                  <a:lnTo>
                    <a:pt x="3725" y="708"/>
                  </a:lnTo>
                  <a:lnTo>
                    <a:pt x="3881" y="641"/>
                  </a:lnTo>
                  <a:lnTo>
                    <a:pt x="3895" y="641"/>
                  </a:lnTo>
                  <a:lnTo>
                    <a:pt x="3895" y="635"/>
                  </a:lnTo>
                  <a:lnTo>
                    <a:pt x="3881" y="635"/>
                  </a:lnTo>
                  <a:lnTo>
                    <a:pt x="3725" y="569"/>
                  </a:lnTo>
                  <a:close/>
                  <a:moveTo>
                    <a:pt x="4065" y="0"/>
                  </a:moveTo>
                  <a:lnTo>
                    <a:pt x="3881" y="0"/>
                  </a:lnTo>
                  <a:lnTo>
                    <a:pt x="3881" y="635"/>
                  </a:lnTo>
                  <a:lnTo>
                    <a:pt x="3895" y="635"/>
                  </a:lnTo>
                  <a:lnTo>
                    <a:pt x="3895" y="14"/>
                  </a:lnTo>
                  <a:lnTo>
                    <a:pt x="4065" y="1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Line 37">
              <a:extLst>
                <a:ext uri="{FF2B5EF4-FFF2-40B4-BE49-F238E27FC236}">
                  <a16:creationId xmlns:a16="http://schemas.microsoft.com/office/drawing/2014/main" id="{5F85B1F8-A377-45F0-9D8F-D7AD4C13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4" y="8651"/>
              <a:ext cx="3866" cy="0"/>
            </a:xfrm>
            <a:prstGeom prst="line">
              <a:avLst/>
            </a:prstGeom>
            <a:noFill/>
            <a:ln w="9144">
              <a:solidFill>
                <a:srgbClr val="6BA23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AutoShape 38">
              <a:extLst>
                <a:ext uri="{FF2B5EF4-FFF2-40B4-BE49-F238E27FC236}">
                  <a16:creationId xmlns:a16="http://schemas.microsoft.com/office/drawing/2014/main" id="{1D35D37E-0515-49FF-836F-E36304462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" y="8574"/>
              <a:ext cx="3876" cy="154"/>
            </a:xfrm>
            <a:custGeom>
              <a:avLst/>
              <a:gdLst>
                <a:gd name="T0" fmla="+- 0 1418 1250"/>
                <a:gd name="T1" fmla="*/ T0 w 3876"/>
                <a:gd name="T2" fmla="+- 0 8728 8574"/>
                <a:gd name="T3" fmla="*/ 8728 h 154"/>
                <a:gd name="T4" fmla="+- 0 1423 1250"/>
                <a:gd name="T5" fmla="*/ T4 w 3876"/>
                <a:gd name="T6" fmla="+- 0 8588 8574"/>
                <a:gd name="T7" fmla="*/ 8588 h 154"/>
                <a:gd name="T8" fmla="+- 0 1356 1250"/>
                <a:gd name="T9" fmla="*/ T8 w 3876"/>
                <a:gd name="T10" fmla="+- 0 8644 8574"/>
                <a:gd name="T11" fmla="*/ 8644 h 154"/>
                <a:gd name="T12" fmla="+- 0 1466 1250"/>
                <a:gd name="T13" fmla="*/ T12 w 3876"/>
                <a:gd name="T14" fmla="+- 0 8644 8574"/>
                <a:gd name="T15" fmla="*/ 8644 h 154"/>
                <a:gd name="T16" fmla="+- 0 1481 1250"/>
                <a:gd name="T17" fmla="*/ T16 w 3876"/>
                <a:gd name="T18" fmla="+- 0 8644 8574"/>
                <a:gd name="T19" fmla="*/ 8644 h 154"/>
                <a:gd name="T20" fmla="+- 0 1536 1250"/>
                <a:gd name="T21" fmla="*/ T20 w 3876"/>
                <a:gd name="T22" fmla="+- 0 8658 8574"/>
                <a:gd name="T23" fmla="*/ 8658 h 154"/>
                <a:gd name="T24" fmla="+- 0 1634 1250"/>
                <a:gd name="T25" fmla="*/ T24 w 3876"/>
                <a:gd name="T26" fmla="+- 0 8658 8574"/>
                <a:gd name="T27" fmla="*/ 8658 h 154"/>
                <a:gd name="T28" fmla="+- 0 1690 1250"/>
                <a:gd name="T29" fmla="*/ T28 w 3876"/>
                <a:gd name="T30" fmla="+- 0 8644 8574"/>
                <a:gd name="T31" fmla="*/ 8644 h 154"/>
                <a:gd name="T32" fmla="+- 0 1802 1250"/>
                <a:gd name="T33" fmla="*/ T32 w 3876"/>
                <a:gd name="T34" fmla="+- 0 8644 8574"/>
                <a:gd name="T35" fmla="*/ 8644 h 154"/>
                <a:gd name="T36" fmla="+- 0 1814 1250"/>
                <a:gd name="T37" fmla="*/ T36 w 3876"/>
                <a:gd name="T38" fmla="+- 0 8644 8574"/>
                <a:gd name="T39" fmla="*/ 8644 h 154"/>
                <a:gd name="T40" fmla="+- 0 1872 1250"/>
                <a:gd name="T41" fmla="*/ T40 w 3876"/>
                <a:gd name="T42" fmla="+- 0 8658 8574"/>
                <a:gd name="T43" fmla="*/ 8658 h 154"/>
                <a:gd name="T44" fmla="+- 0 1968 1250"/>
                <a:gd name="T45" fmla="*/ T44 w 3876"/>
                <a:gd name="T46" fmla="+- 0 8658 8574"/>
                <a:gd name="T47" fmla="*/ 8658 h 154"/>
                <a:gd name="T48" fmla="+- 0 2026 1250"/>
                <a:gd name="T49" fmla="*/ T48 w 3876"/>
                <a:gd name="T50" fmla="+- 0 8644 8574"/>
                <a:gd name="T51" fmla="*/ 8644 h 154"/>
                <a:gd name="T52" fmla="+- 0 2136 1250"/>
                <a:gd name="T53" fmla="*/ T52 w 3876"/>
                <a:gd name="T54" fmla="+- 0 8644 8574"/>
                <a:gd name="T55" fmla="*/ 8644 h 154"/>
                <a:gd name="T56" fmla="+- 0 2150 1250"/>
                <a:gd name="T57" fmla="*/ T56 w 3876"/>
                <a:gd name="T58" fmla="+- 0 8644 8574"/>
                <a:gd name="T59" fmla="*/ 8644 h 154"/>
                <a:gd name="T60" fmla="+- 0 2206 1250"/>
                <a:gd name="T61" fmla="*/ T60 w 3876"/>
                <a:gd name="T62" fmla="+- 0 8658 8574"/>
                <a:gd name="T63" fmla="*/ 8658 h 154"/>
                <a:gd name="T64" fmla="+- 0 2304 1250"/>
                <a:gd name="T65" fmla="*/ T64 w 3876"/>
                <a:gd name="T66" fmla="+- 0 8658 8574"/>
                <a:gd name="T67" fmla="*/ 8658 h 154"/>
                <a:gd name="T68" fmla="+- 0 2359 1250"/>
                <a:gd name="T69" fmla="*/ T68 w 3876"/>
                <a:gd name="T70" fmla="+- 0 8644 8574"/>
                <a:gd name="T71" fmla="*/ 8644 h 154"/>
                <a:gd name="T72" fmla="+- 0 2470 1250"/>
                <a:gd name="T73" fmla="*/ T72 w 3876"/>
                <a:gd name="T74" fmla="+- 0 8644 8574"/>
                <a:gd name="T75" fmla="*/ 8644 h 154"/>
                <a:gd name="T76" fmla="+- 0 2484 1250"/>
                <a:gd name="T77" fmla="*/ T76 w 3876"/>
                <a:gd name="T78" fmla="+- 0 8644 8574"/>
                <a:gd name="T79" fmla="*/ 8644 h 154"/>
                <a:gd name="T80" fmla="+- 0 2539 1250"/>
                <a:gd name="T81" fmla="*/ T80 w 3876"/>
                <a:gd name="T82" fmla="+- 0 8658 8574"/>
                <a:gd name="T83" fmla="*/ 8658 h 154"/>
                <a:gd name="T84" fmla="+- 0 2638 1250"/>
                <a:gd name="T85" fmla="*/ T84 w 3876"/>
                <a:gd name="T86" fmla="+- 0 8658 8574"/>
                <a:gd name="T87" fmla="*/ 8658 h 154"/>
                <a:gd name="T88" fmla="+- 0 2693 1250"/>
                <a:gd name="T89" fmla="*/ T88 w 3876"/>
                <a:gd name="T90" fmla="+- 0 8644 8574"/>
                <a:gd name="T91" fmla="*/ 8644 h 154"/>
                <a:gd name="T92" fmla="+- 0 2806 1250"/>
                <a:gd name="T93" fmla="*/ T92 w 3876"/>
                <a:gd name="T94" fmla="+- 0 8644 8574"/>
                <a:gd name="T95" fmla="*/ 8644 h 154"/>
                <a:gd name="T96" fmla="+- 0 2818 1250"/>
                <a:gd name="T97" fmla="*/ T96 w 3876"/>
                <a:gd name="T98" fmla="+- 0 8644 8574"/>
                <a:gd name="T99" fmla="*/ 8644 h 154"/>
                <a:gd name="T100" fmla="+- 0 2875 1250"/>
                <a:gd name="T101" fmla="*/ T100 w 3876"/>
                <a:gd name="T102" fmla="+- 0 8658 8574"/>
                <a:gd name="T103" fmla="*/ 8658 h 154"/>
                <a:gd name="T104" fmla="+- 0 2971 1250"/>
                <a:gd name="T105" fmla="*/ T104 w 3876"/>
                <a:gd name="T106" fmla="+- 0 8658 8574"/>
                <a:gd name="T107" fmla="*/ 8658 h 154"/>
                <a:gd name="T108" fmla="+- 0 3026 1250"/>
                <a:gd name="T109" fmla="*/ T108 w 3876"/>
                <a:gd name="T110" fmla="+- 0 8644 8574"/>
                <a:gd name="T111" fmla="*/ 8644 h 154"/>
                <a:gd name="T112" fmla="+- 0 3139 1250"/>
                <a:gd name="T113" fmla="*/ T112 w 3876"/>
                <a:gd name="T114" fmla="+- 0 8644 8574"/>
                <a:gd name="T115" fmla="*/ 8644 h 154"/>
                <a:gd name="T116" fmla="+- 0 3154 1250"/>
                <a:gd name="T117" fmla="*/ T116 w 3876"/>
                <a:gd name="T118" fmla="+- 0 8644 8574"/>
                <a:gd name="T119" fmla="*/ 8644 h 154"/>
                <a:gd name="T120" fmla="+- 0 3209 1250"/>
                <a:gd name="T121" fmla="*/ T120 w 3876"/>
                <a:gd name="T122" fmla="+- 0 8658 8574"/>
                <a:gd name="T123" fmla="*/ 8658 h 154"/>
                <a:gd name="T124" fmla="+- 0 3307 1250"/>
                <a:gd name="T125" fmla="*/ T124 w 3876"/>
                <a:gd name="T126" fmla="+- 0 8658 8574"/>
                <a:gd name="T127" fmla="*/ 8658 h 154"/>
                <a:gd name="T128" fmla="+- 0 3362 1250"/>
                <a:gd name="T129" fmla="*/ T128 w 3876"/>
                <a:gd name="T130" fmla="+- 0 8644 8574"/>
                <a:gd name="T131" fmla="*/ 8644 h 154"/>
                <a:gd name="T132" fmla="+- 0 3473 1250"/>
                <a:gd name="T133" fmla="*/ T132 w 3876"/>
                <a:gd name="T134" fmla="+- 0 8644 8574"/>
                <a:gd name="T135" fmla="*/ 8644 h 154"/>
                <a:gd name="T136" fmla="+- 0 3487 1250"/>
                <a:gd name="T137" fmla="*/ T136 w 3876"/>
                <a:gd name="T138" fmla="+- 0 8644 8574"/>
                <a:gd name="T139" fmla="*/ 8644 h 154"/>
                <a:gd name="T140" fmla="+- 0 3542 1250"/>
                <a:gd name="T141" fmla="*/ T140 w 3876"/>
                <a:gd name="T142" fmla="+- 0 8658 8574"/>
                <a:gd name="T143" fmla="*/ 8658 h 154"/>
                <a:gd name="T144" fmla="+- 0 3641 1250"/>
                <a:gd name="T145" fmla="*/ T144 w 3876"/>
                <a:gd name="T146" fmla="+- 0 8658 8574"/>
                <a:gd name="T147" fmla="*/ 8658 h 154"/>
                <a:gd name="T148" fmla="+- 0 3696 1250"/>
                <a:gd name="T149" fmla="*/ T148 w 3876"/>
                <a:gd name="T150" fmla="+- 0 8644 8574"/>
                <a:gd name="T151" fmla="*/ 8644 h 154"/>
                <a:gd name="T152" fmla="+- 0 3809 1250"/>
                <a:gd name="T153" fmla="*/ T152 w 3876"/>
                <a:gd name="T154" fmla="+- 0 8644 8574"/>
                <a:gd name="T155" fmla="*/ 8644 h 154"/>
                <a:gd name="T156" fmla="+- 0 3821 1250"/>
                <a:gd name="T157" fmla="*/ T156 w 3876"/>
                <a:gd name="T158" fmla="+- 0 8644 8574"/>
                <a:gd name="T159" fmla="*/ 8644 h 154"/>
                <a:gd name="T160" fmla="+- 0 3878 1250"/>
                <a:gd name="T161" fmla="*/ T160 w 3876"/>
                <a:gd name="T162" fmla="+- 0 8658 8574"/>
                <a:gd name="T163" fmla="*/ 8658 h 154"/>
                <a:gd name="T164" fmla="+- 0 3974 1250"/>
                <a:gd name="T165" fmla="*/ T164 w 3876"/>
                <a:gd name="T166" fmla="+- 0 8658 8574"/>
                <a:gd name="T167" fmla="*/ 8658 h 154"/>
                <a:gd name="T168" fmla="+- 0 4030 1250"/>
                <a:gd name="T169" fmla="*/ T168 w 3876"/>
                <a:gd name="T170" fmla="+- 0 8644 8574"/>
                <a:gd name="T171" fmla="*/ 8644 h 154"/>
                <a:gd name="T172" fmla="+- 0 4142 1250"/>
                <a:gd name="T173" fmla="*/ T172 w 3876"/>
                <a:gd name="T174" fmla="+- 0 8644 8574"/>
                <a:gd name="T175" fmla="*/ 8644 h 154"/>
                <a:gd name="T176" fmla="+- 0 4157 1250"/>
                <a:gd name="T177" fmla="*/ T176 w 3876"/>
                <a:gd name="T178" fmla="+- 0 8644 8574"/>
                <a:gd name="T179" fmla="*/ 8644 h 154"/>
                <a:gd name="T180" fmla="+- 0 4212 1250"/>
                <a:gd name="T181" fmla="*/ T180 w 3876"/>
                <a:gd name="T182" fmla="+- 0 8658 8574"/>
                <a:gd name="T183" fmla="*/ 8658 h 154"/>
                <a:gd name="T184" fmla="+- 0 4308 1250"/>
                <a:gd name="T185" fmla="*/ T184 w 3876"/>
                <a:gd name="T186" fmla="+- 0 8658 8574"/>
                <a:gd name="T187" fmla="*/ 8658 h 154"/>
                <a:gd name="T188" fmla="+- 0 4366 1250"/>
                <a:gd name="T189" fmla="*/ T188 w 3876"/>
                <a:gd name="T190" fmla="+- 0 8644 8574"/>
                <a:gd name="T191" fmla="*/ 8644 h 154"/>
                <a:gd name="T192" fmla="+- 0 4476 1250"/>
                <a:gd name="T193" fmla="*/ T192 w 3876"/>
                <a:gd name="T194" fmla="+- 0 8644 8574"/>
                <a:gd name="T195" fmla="*/ 8644 h 154"/>
                <a:gd name="T196" fmla="+- 0 4490 1250"/>
                <a:gd name="T197" fmla="*/ T196 w 3876"/>
                <a:gd name="T198" fmla="+- 0 8644 8574"/>
                <a:gd name="T199" fmla="*/ 8644 h 154"/>
                <a:gd name="T200" fmla="+- 0 4546 1250"/>
                <a:gd name="T201" fmla="*/ T200 w 3876"/>
                <a:gd name="T202" fmla="+- 0 8658 8574"/>
                <a:gd name="T203" fmla="*/ 8658 h 154"/>
                <a:gd name="T204" fmla="+- 0 4644 1250"/>
                <a:gd name="T205" fmla="*/ T204 w 3876"/>
                <a:gd name="T206" fmla="+- 0 8658 8574"/>
                <a:gd name="T207" fmla="*/ 8658 h 154"/>
                <a:gd name="T208" fmla="+- 0 4699 1250"/>
                <a:gd name="T209" fmla="*/ T208 w 3876"/>
                <a:gd name="T210" fmla="+- 0 8644 8574"/>
                <a:gd name="T211" fmla="*/ 8644 h 154"/>
                <a:gd name="T212" fmla="+- 0 4810 1250"/>
                <a:gd name="T213" fmla="*/ T212 w 3876"/>
                <a:gd name="T214" fmla="+- 0 8644 8574"/>
                <a:gd name="T215" fmla="*/ 8644 h 154"/>
                <a:gd name="T216" fmla="+- 0 4824 1250"/>
                <a:gd name="T217" fmla="*/ T216 w 3876"/>
                <a:gd name="T218" fmla="+- 0 8644 8574"/>
                <a:gd name="T219" fmla="*/ 8644 h 154"/>
                <a:gd name="T220" fmla="+- 0 4879 1250"/>
                <a:gd name="T221" fmla="*/ T220 w 3876"/>
                <a:gd name="T222" fmla="+- 0 8658 8574"/>
                <a:gd name="T223" fmla="*/ 8658 h 154"/>
                <a:gd name="T224" fmla="+- 0 4978 1250"/>
                <a:gd name="T225" fmla="*/ T224 w 3876"/>
                <a:gd name="T226" fmla="+- 0 8658 8574"/>
                <a:gd name="T227" fmla="*/ 8658 h 154"/>
                <a:gd name="T228" fmla="+- 0 5033 1250"/>
                <a:gd name="T229" fmla="*/ T228 w 3876"/>
                <a:gd name="T230" fmla="+- 0 8644 8574"/>
                <a:gd name="T231" fmla="*/ 8644 h 154"/>
                <a:gd name="T232" fmla="+- 0 5126 1250"/>
                <a:gd name="T233" fmla="*/ T232 w 3876"/>
                <a:gd name="T234" fmla="+- 0 8644 8574"/>
                <a:gd name="T235" fmla="*/ 8644 h 1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3876" h="154">
                  <a:moveTo>
                    <a:pt x="168" y="0"/>
                  </a:moveTo>
                  <a:lnTo>
                    <a:pt x="5" y="70"/>
                  </a:lnTo>
                  <a:lnTo>
                    <a:pt x="0" y="74"/>
                  </a:lnTo>
                  <a:lnTo>
                    <a:pt x="0" y="79"/>
                  </a:lnTo>
                  <a:lnTo>
                    <a:pt x="5" y="84"/>
                  </a:lnTo>
                  <a:lnTo>
                    <a:pt x="168" y="154"/>
                  </a:lnTo>
                  <a:lnTo>
                    <a:pt x="173" y="139"/>
                  </a:lnTo>
                  <a:lnTo>
                    <a:pt x="44" y="84"/>
                  </a:lnTo>
                  <a:lnTo>
                    <a:pt x="51" y="84"/>
                  </a:lnTo>
                  <a:lnTo>
                    <a:pt x="51" y="70"/>
                  </a:lnTo>
                  <a:lnTo>
                    <a:pt x="44" y="70"/>
                  </a:lnTo>
                  <a:lnTo>
                    <a:pt x="173" y="14"/>
                  </a:lnTo>
                  <a:lnTo>
                    <a:pt x="168" y="0"/>
                  </a:lnTo>
                  <a:close/>
                  <a:moveTo>
                    <a:pt x="106" y="70"/>
                  </a:moveTo>
                  <a:lnTo>
                    <a:pt x="65" y="70"/>
                  </a:lnTo>
                  <a:lnTo>
                    <a:pt x="65" y="84"/>
                  </a:lnTo>
                  <a:lnTo>
                    <a:pt x="106" y="84"/>
                  </a:lnTo>
                  <a:lnTo>
                    <a:pt x="106" y="70"/>
                  </a:lnTo>
                  <a:close/>
                  <a:moveTo>
                    <a:pt x="161" y="70"/>
                  </a:moveTo>
                  <a:lnTo>
                    <a:pt x="120" y="70"/>
                  </a:lnTo>
                  <a:lnTo>
                    <a:pt x="120" y="84"/>
                  </a:lnTo>
                  <a:lnTo>
                    <a:pt x="161" y="84"/>
                  </a:lnTo>
                  <a:lnTo>
                    <a:pt x="161" y="70"/>
                  </a:lnTo>
                  <a:close/>
                  <a:moveTo>
                    <a:pt x="216" y="70"/>
                  </a:moveTo>
                  <a:lnTo>
                    <a:pt x="176" y="70"/>
                  </a:lnTo>
                  <a:lnTo>
                    <a:pt x="176" y="84"/>
                  </a:lnTo>
                  <a:lnTo>
                    <a:pt x="216" y="84"/>
                  </a:lnTo>
                  <a:lnTo>
                    <a:pt x="216" y="70"/>
                  </a:lnTo>
                  <a:close/>
                  <a:moveTo>
                    <a:pt x="274" y="70"/>
                  </a:moveTo>
                  <a:lnTo>
                    <a:pt x="231" y="70"/>
                  </a:lnTo>
                  <a:lnTo>
                    <a:pt x="231" y="84"/>
                  </a:lnTo>
                  <a:lnTo>
                    <a:pt x="274" y="84"/>
                  </a:lnTo>
                  <a:lnTo>
                    <a:pt x="274" y="70"/>
                  </a:lnTo>
                  <a:close/>
                  <a:moveTo>
                    <a:pt x="329" y="70"/>
                  </a:moveTo>
                  <a:lnTo>
                    <a:pt x="286" y="70"/>
                  </a:lnTo>
                  <a:lnTo>
                    <a:pt x="286" y="84"/>
                  </a:lnTo>
                  <a:lnTo>
                    <a:pt x="329" y="84"/>
                  </a:lnTo>
                  <a:lnTo>
                    <a:pt x="329" y="70"/>
                  </a:lnTo>
                  <a:close/>
                  <a:moveTo>
                    <a:pt x="384" y="70"/>
                  </a:moveTo>
                  <a:lnTo>
                    <a:pt x="344" y="70"/>
                  </a:lnTo>
                  <a:lnTo>
                    <a:pt x="344" y="84"/>
                  </a:lnTo>
                  <a:lnTo>
                    <a:pt x="384" y="84"/>
                  </a:lnTo>
                  <a:lnTo>
                    <a:pt x="384" y="70"/>
                  </a:lnTo>
                  <a:close/>
                  <a:moveTo>
                    <a:pt x="440" y="70"/>
                  </a:moveTo>
                  <a:lnTo>
                    <a:pt x="399" y="70"/>
                  </a:lnTo>
                  <a:lnTo>
                    <a:pt x="399" y="84"/>
                  </a:lnTo>
                  <a:lnTo>
                    <a:pt x="440" y="84"/>
                  </a:lnTo>
                  <a:lnTo>
                    <a:pt x="440" y="70"/>
                  </a:lnTo>
                  <a:close/>
                  <a:moveTo>
                    <a:pt x="495" y="70"/>
                  </a:moveTo>
                  <a:lnTo>
                    <a:pt x="454" y="70"/>
                  </a:lnTo>
                  <a:lnTo>
                    <a:pt x="454" y="84"/>
                  </a:lnTo>
                  <a:lnTo>
                    <a:pt x="495" y="84"/>
                  </a:lnTo>
                  <a:lnTo>
                    <a:pt x="495" y="70"/>
                  </a:lnTo>
                  <a:close/>
                  <a:moveTo>
                    <a:pt x="552" y="70"/>
                  </a:moveTo>
                  <a:lnTo>
                    <a:pt x="509" y="70"/>
                  </a:lnTo>
                  <a:lnTo>
                    <a:pt x="509" y="84"/>
                  </a:lnTo>
                  <a:lnTo>
                    <a:pt x="552" y="84"/>
                  </a:lnTo>
                  <a:lnTo>
                    <a:pt x="552" y="70"/>
                  </a:lnTo>
                  <a:close/>
                  <a:moveTo>
                    <a:pt x="608" y="70"/>
                  </a:moveTo>
                  <a:lnTo>
                    <a:pt x="564" y="70"/>
                  </a:lnTo>
                  <a:lnTo>
                    <a:pt x="564" y="84"/>
                  </a:lnTo>
                  <a:lnTo>
                    <a:pt x="608" y="84"/>
                  </a:lnTo>
                  <a:lnTo>
                    <a:pt x="608" y="70"/>
                  </a:lnTo>
                  <a:close/>
                  <a:moveTo>
                    <a:pt x="663" y="70"/>
                  </a:moveTo>
                  <a:lnTo>
                    <a:pt x="622" y="70"/>
                  </a:lnTo>
                  <a:lnTo>
                    <a:pt x="622" y="84"/>
                  </a:lnTo>
                  <a:lnTo>
                    <a:pt x="663" y="84"/>
                  </a:lnTo>
                  <a:lnTo>
                    <a:pt x="663" y="70"/>
                  </a:lnTo>
                  <a:close/>
                  <a:moveTo>
                    <a:pt x="718" y="70"/>
                  </a:moveTo>
                  <a:lnTo>
                    <a:pt x="677" y="70"/>
                  </a:lnTo>
                  <a:lnTo>
                    <a:pt x="677" y="84"/>
                  </a:lnTo>
                  <a:lnTo>
                    <a:pt x="718" y="84"/>
                  </a:lnTo>
                  <a:lnTo>
                    <a:pt x="718" y="70"/>
                  </a:lnTo>
                  <a:close/>
                  <a:moveTo>
                    <a:pt x="776" y="70"/>
                  </a:moveTo>
                  <a:lnTo>
                    <a:pt x="732" y="70"/>
                  </a:lnTo>
                  <a:lnTo>
                    <a:pt x="732" y="84"/>
                  </a:lnTo>
                  <a:lnTo>
                    <a:pt x="776" y="84"/>
                  </a:lnTo>
                  <a:lnTo>
                    <a:pt x="776" y="70"/>
                  </a:lnTo>
                  <a:close/>
                  <a:moveTo>
                    <a:pt x="831" y="70"/>
                  </a:moveTo>
                  <a:lnTo>
                    <a:pt x="788" y="70"/>
                  </a:lnTo>
                  <a:lnTo>
                    <a:pt x="788" y="84"/>
                  </a:lnTo>
                  <a:lnTo>
                    <a:pt x="831" y="84"/>
                  </a:lnTo>
                  <a:lnTo>
                    <a:pt x="831" y="70"/>
                  </a:lnTo>
                  <a:close/>
                  <a:moveTo>
                    <a:pt x="886" y="70"/>
                  </a:moveTo>
                  <a:lnTo>
                    <a:pt x="845" y="70"/>
                  </a:lnTo>
                  <a:lnTo>
                    <a:pt x="845" y="84"/>
                  </a:lnTo>
                  <a:lnTo>
                    <a:pt x="886" y="84"/>
                  </a:lnTo>
                  <a:lnTo>
                    <a:pt x="886" y="70"/>
                  </a:lnTo>
                  <a:close/>
                  <a:moveTo>
                    <a:pt x="941" y="70"/>
                  </a:moveTo>
                  <a:lnTo>
                    <a:pt x="900" y="70"/>
                  </a:lnTo>
                  <a:lnTo>
                    <a:pt x="900" y="84"/>
                  </a:lnTo>
                  <a:lnTo>
                    <a:pt x="941" y="84"/>
                  </a:lnTo>
                  <a:lnTo>
                    <a:pt x="941" y="70"/>
                  </a:lnTo>
                  <a:close/>
                  <a:moveTo>
                    <a:pt x="996" y="70"/>
                  </a:moveTo>
                  <a:lnTo>
                    <a:pt x="956" y="70"/>
                  </a:lnTo>
                  <a:lnTo>
                    <a:pt x="956" y="84"/>
                  </a:lnTo>
                  <a:lnTo>
                    <a:pt x="996" y="84"/>
                  </a:lnTo>
                  <a:lnTo>
                    <a:pt x="996" y="70"/>
                  </a:lnTo>
                  <a:close/>
                  <a:moveTo>
                    <a:pt x="1054" y="70"/>
                  </a:moveTo>
                  <a:lnTo>
                    <a:pt x="1011" y="70"/>
                  </a:lnTo>
                  <a:lnTo>
                    <a:pt x="1011" y="84"/>
                  </a:lnTo>
                  <a:lnTo>
                    <a:pt x="1054" y="84"/>
                  </a:lnTo>
                  <a:lnTo>
                    <a:pt x="1054" y="70"/>
                  </a:lnTo>
                  <a:close/>
                  <a:moveTo>
                    <a:pt x="1109" y="70"/>
                  </a:moveTo>
                  <a:lnTo>
                    <a:pt x="1066" y="70"/>
                  </a:lnTo>
                  <a:lnTo>
                    <a:pt x="1066" y="84"/>
                  </a:lnTo>
                  <a:lnTo>
                    <a:pt x="1109" y="84"/>
                  </a:lnTo>
                  <a:lnTo>
                    <a:pt x="1109" y="70"/>
                  </a:lnTo>
                  <a:close/>
                  <a:moveTo>
                    <a:pt x="1164" y="70"/>
                  </a:moveTo>
                  <a:lnTo>
                    <a:pt x="1124" y="70"/>
                  </a:lnTo>
                  <a:lnTo>
                    <a:pt x="1124" y="84"/>
                  </a:lnTo>
                  <a:lnTo>
                    <a:pt x="1164" y="84"/>
                  </a:lnTo>
                  <a:lnTo>
                    <a:pt x="1164" y="70"/>
                  </a:lnTo>
                  <a:close/>
                  <a:moveTo>
                    <a:pt x="1220" y="70"/>
                  </a:moveTo>
                  <a:lnTo>
                    <a:pt x="1179" y="70"/>
                  </a:lnTo>
                  <a:lnTo>
                    <a:pt x="1179" y="84"/>
                  </a:lnTo>
                  <a:lnTo>
                    <a:pt x="1220" y="84"/>
                  </a:lnTo>
                  <a:lnTo>
                    <a:pt x="1220" y="70"/>
                  </a:lnTo>
                  <a:close/>
                  <a:moveTo>
                    <a:pt x="1275" y="70"/>
                  </a:moveTo>
                  <a:lnTo>
                    <a:pt x="1234" y="70"/>
                  </a:lnTo>
                  <a:lnTo>
                    <a:pt x="1234" y="84"/>
                  </a:lnTo>
                  <a:lnTo>
                    <a:pt x="1275" y="84"/>
                  </a:lnTo>
                  <a:lnTo>
                    <a:pt x="1275" y="70"/>
                  </a:lnTo>
                  <a:close/>
                  <a:moveTo>
                    <a:pt x="1332" y="70"/>
                  </a:moveTo>
                  <a:lnTo>
                    <a:pt x="1289" y="70"/>
                  </a:lnTo>
                  <a:lnTo>
                    <a:pt x="1289" y="84"/>
                  </a:lnTo>
                  <a:lnTo>
                    <a:pt x="1332" y="84"/>
                  </a:lnTo>
                  <a:lnTo>
                    <a:pt x="1332" y="70"/>
                  </a:lnTo>
                  <a:close/>
                  <a:moveTo>
                    <a:pt x="1388" y="70"/>
                  </a:moveTo>
                  <a:lnTo>
                    <a:pt x="1347" y="70"/>
                  </a:lnTo>
                  <a:lnTo>
                    <a:pt x="1347" y="84"/>
                  </a:lnTo>
                  <a:lnTo>
                    <a:pt x="1388" y="84"/>
                  </a:lnTo>
                  <a:lnTo>
                    <a:pt x="1388" y="70"/>
                  </a:lnTo>
                  <a:close/>
                  <a:moveTo>
                    <a:pt x="1443" y="70"/>
                  </a:moveTo>
                  <a:lnTo>
                    <a:pt x="1402" y="70"/>
                  </a:lnTo>
                  <a:lnTo>
                    <a:pt x="1402" y="84"/>
                  </a:lnTo>
                  <a:lnTo>
                    <a:pt x="1443" y="84"/>
                  </a:lnTo>
                  <a:lnTo>
                    <a:pt x="1443" y="70"/>
                  </a:lnTo>
                  <a:close/>
                  <a:moveTo>
                    <a:pt x="1498" y="70"/>
                  </a:moveTo>
                  <a:lnTo>
                    <a:pt x="1457" y="70"/>
                  </a:lnTo>
                  <a:lnTo>
                    <a:pt x="1457" y="84"/>
                  </a:lnTo>
                  <a:lnTo>
                    <a:pt x="1498" y="84"/>
                  </a:lnTo>
                  <a:lnTo>
                    <a:pt x="1498" y="70"/>
                  </a:lnTo>
                  <a:close/>
                  <a:moveTo>
                    <a:pt x="1556" y="70"/>
                  </a:moveTo>
                  <a:lnTo>
                    <a:pt x="1512" y="70"/>
                  </a:lnTo>
                  <a:lnTo>
                    <a:pt x="1512" y="84"/>
                  </a:lnTo>
                  <a:lnTo>
                    <a:pt x="1556" y="84"/>
                  </a:lnTo>
                  <a:lnTo>
                    <a:pt x="1556" y="70"/>
                  </a:lnTo>
                  <a:close/>
                  <a:moveTo>
                    <a:pt x="1611" y="70"/>
                  </a:moveTo>
                  <a:lnTo>
                    <a:pt x="1568" y="70"/>
                  </a:lnTo>
                  <a:lnTo>
                    <a:pt x="1568" y="84"/>
                  </a:lnTo>
                  <a:lnTo>
                    <a:pt x="1611" y="84"/>
                  </a:lnTo>
                  <a:lnTo>
                    <a:pt x="1611" y="70"/>
                  </a:lnTo>
                  <a:close/>
                  <a:moveTo>
                    <a:pt x="1666" y="70"/>
                  </a:moveTo>
                  <a:lnTo>
                    <a:pt x="1625" y="70"/>
                  </a:lnTo>
                  <a:lnTo>
                    <a:pt x="1625" y="84"/>
                  </a:lnTo>
                  <a:lnTo>
                    <a:pt x="1666" y="84"/>
                  </a:lnTo>
                  <a:lnTo>
                    <a:pt x="1666" y="70"/>
                  </a:lnTo>
                  <a:close/>
                  <a:moveTo>
                    <a:pt x="1721" y="70"/>
                  </a:moveTo>
                  <a:lnTo>
                    <a:pt x="1680" y="70"/>
                  </a:lnTo>
                  <a:lnTo>
                    <a:pt x="1680" y="84"/>
                  </a:lnTo>
                  <a:lnTo>
                    <a:pt x="1721" y="84"/>
                  </a:lnTo>
                  <a:lnTo>
                    <a:pt x="1721" y="70"/>
                  </a:lnTo>
                  <a:close/>
                  <a:moveTo>
                    <a:pt x="1776" y="70"/>
                  </a:moveTo>
                  <a:lnTo>
                    <a:pt x="1736" y="70"/>
                  </a:lnTo>
                  <a:lnTo>
                    <a:pt x="1736" y="84"/>
                  </a:lnTo>
                  <a:lnTo>
                    <a:pt x="1776" y="84"/>
                  </a:lnTo>
                  <a:lnTo>
                    <a:pt x="1776" y="70"/>
                  </a:lnTo>
                  <a:close/>
                  <a:moveTo>
                    <a:pt x="1834" y="70"/>
                  </a:moveTo>
                  <a:lnTo>
                    <a:pt x="1791" y="70"/>
                  </a:lnTo>
                  <a:lnTo>
                    <a:pt x="1791" y="84"/>
                  </a:lnTo>
                  <a:lnTo>
                    <a:pt x="1834" y="84"/>
                  </a:lnTo>
                  <a:lnTo>
                    <a:pt x="1834" y="70"/>
                  </a:lnTo>
                  <a:close/>
                  <a:moveTo>
                    <a:pt x="1889" y="70"/>
                  </a:moveTo>
                  <a:lnTo>
                    <a:pt x="1846" y="70"/>
                  </a:lnTo>
                  <a:lnTo>
                    <a:pt x="1846" y="84"/>
                  </a:lnTo>
                  <a:lnTo>
                    <a:pt x="1889" y="84"/>
                  </a:lnTo>
                  <a:lnTo>
                    <a:pt x="1889" y="70"/>
                  </a:lnTo>
                  <a:close/>
                  <a:moveTo>
                    <a:pt x="1944" y="70"/>
                  </a:moveTo>
                  <a:lnTo>
                    <a:pt x="1904" y="70"/>
                  </a:lnTo>
                  <a:lnTo>
                    <a:pt x="1904" y="84"/>
                  </a:lnTo>
                  <a:lnTo>
                    <a:pt x="1944" y="84"/>
                  </a:lnTo>
                  <a:lnTo>
                    <a:pt x="1944" y="70"/>
                  </a:lnTo>
                  <a:close/>
                  <a:moveTo>
                    <a:pt x="2000" y="70"/>
                  </a:moveTo>
                  <a:lnTo>
                    <a:pt x="1959" y="70"/>
                  </a:lnTo>
                  <a:lnTo>
                    <a:pt x="1959" y="84"/>
                  </a:lnTo>
                  <a:lnTo>
                    <a:pt x="2000" y="84"/>
                  </a:lnTo>
                  <a:lnTo>
                    <a:pt x="2000" y="70"/>
                  </a:lnTo>
                  <a:close/>
                  <a:moveTo>
                    <a:pt x="2057" y="70"/>
                  </a:moveTo>
                  <a:lnTo>
                    <a:pt x="2014" y="70"/>
                  </a:lnTo>
                  <a:lnTo>
                    <a:pt x="2014" y="84"/>
                  </a:lnTo>
                  <a:lnTo>
                    <a:pt x="2057" y="84"/>
                  </a:lnTo>
                  <a:lnTo>
                    <a:pt x="2057" y="70"/>
                  </a:lnTo>
                  <a:close/>
                  <a:moveTo>
                    <a:pt x="2112" y="70"/>
                  </a:moveTo>
                  <a:lnTo>
                    <a:pt x="2069" y="70"/>
                  </a:lnTo>
                  <a:lnTo>
                    <a:pt x="2069" y="84"/>
                  </a:lnTo>
                  <a:lnTo>
                    <a:pt x="2112" y="84"/>
                  </a:lnTo>
                  <a:lnTo>
                    <a:pt x="2112" y="70"/>
                  </a:lnTo>
                  <a:close/>
                  <a:moveTo>
                    <a:pt x="2168" y="70"/>
                  </a:moveTo>
                  <a:lnTo>
                    <a:pt x="2127" y="70"/>
                  </a:lnTo>
                  <a:lnTo>
                    <a:pt x="2127" y="84"/>
                  </a:lnTo>
                  <a:lnTo>
                    <a:pt x="2168" y="84"/>
                  </a:lnTo>
                  <a:lnTo>
                    <a:pt x="2168" y="70"/>
                  </a:lnTo>
                  <a:close/>
                  <a:moveTo>
                    <a:pt x="2223" y="70"/>
                  </a:moveTo>
                  <a:lnTo>
                    <a:pt x="2182" y="70"/>
                  </a:lnTo>
                  <a:lnTo>
                    <a:pt x="2182" y="84"/>
                  </a:lnTo>
                  <a:lnTo>
                    <a:pt x="2223" y="84"/>
                  </a:lnTo>
                  <a:lnTo>
                    <a:pt x="2223" y="70"/>
                  </a:lnTo>
                  <a:close/>
                  <a:moveTo>
                    <a:pt x="2278" y="70"/>
                  </a:moveTo>
                  <a:lnTo>
                    <a:pt x="2237" y="70"/>
                  </a:lnTo>
                  <a:lnTo>
                    <a:pt x="2237" y="84"/>
                  </a:lnTo>
                  <a:lnTo>
                    <a:pt x="2278" y="84"/>
                  </a:lnTo>
                  <a:lnTo>
                    <a:pt x="2278" y="70"/>
                  </a:lnTo>
                  <a:close/>
                  <a:moveTo>
                    <a:pt x="2336" y="70"/>
                  </a:moveTo>
                  <a:lnTo>
                    <a:pt x="2292" y="70"/>
                  </a:lnTo>
                  <a:lnTo>
                    <a:pt x="2292" y="84"/>
                  </a:lnTo>
                  <a:lnTo>
                    <a:pt x="2336" y="84"/>
                  </a:lnTo>
                  <a:lnTo>
                    <a:pt x="2336" y="70"/>
                  </a:lnTo>
                  <a:close/>
                  <a:moveTo>
                    <a:pt x="2391" y="70"/>
                  </a:moveTo>
                  <a:lnTo>
                    <a:pt x="2348" y="70"/>
                  </a:lnTo>
                  <a:lnTo>
                    <a:pt x="2348" y="84"/>
                  </a:lnTo>
                  <a:lnTo>
                    <a:pt x="2391" y="84"/>
                  </a:lnTo>
                  <a:lnTo>
                    <a:pt x="2391" y="70"/>
                  </a:lnTo>
                  <a:close/>
                  <a:moveTo>
                    <a:pt x="2446" y="70"/>
                  </a:moveTo>
                  <a:lnTo>
                    <a:pt x="2405" y="70"/>
                  </a:lnTo>
                  <a:lnTo>
                    <a:pt x="2405" y="84"/>
                  </a:lnTo>
                  <a:lnTo>
                    <a:pt x="2446" y="84"/>
                  </a:lnTo>
                  <a:lnTo>
                    <a:pt x="2446" y="70"/>
                  </a:lnTo>
                  <a:close/>
                  <a:moveTo>
                    <a:pt x="2501" y="70"/>
                  </a:moveTo>
                  <a:lnTo>
                    <a:pt x="2460" y="70"/>
                  </a:lnTo>
                  <a:lnTo>
                    <a:pt x="2460" y="84"/>
                  </a:lnTo>
                  <a:lnTo>
                    <a:pt x="2501" y="84"/>
                  </a:lnTo>
                  <a:lnTo>
                    <a:pt x="2501" y="70"/>
                  </a:lnTo>
                  <a:close/>
                  <a:moveTo>
                    <a:pt x="2559" y="70"/>
                  </a:moveTo>
                  <a:lnTo>
                    <a:pt x="2516" y="70"/>
                  </a:lnTo>
                  <a:lnTo>
                    <a:pt x="2516" y="84"/>
                  </a:lnTo>
                  <a:lnTo>
                    <a:pt x="2559" y="84"/>
                  </a:lnTo>
                  <a:lnTo>
                    <a:pt x="2559" y="70"/>
                  </a:lnTo>
                  <a:close/>
                  <a:moveTo>
                    <a:pt x="2614" y="70"/>
                  </a:moveTo>
                  <a:lnTo>
                    <a:pt x="2571" y="70"/>
                  </a:lnTo>
                  <a:lnTo>
                    <a:pt x="2571" y="84"/>
                  </a:lnTo>
                  <a:lnTo>
                    <a:pt x="2614" y="84"/>
                  </a:lnTo>
                  <a:lnTo>
                    <a:pt x="2614" y="70"/>
                  </a:lnTo>
                  <a:close/>
                  <a:moveTo>
                    <a:pt x="2669" y="70"/>
                  </a:moveTo>
                  <a:lnTo>
                    <a:pt x="2628" y="70"/>
                  </a:lnTo>
                  <a:lnTo>
                    <a:pt x="2628" y="84"/>
                  </a:lnTo>
                  <a:lnTo>
                    <a:pt x="2669" y="84"/>
                  </a:lnTo>
                  <a:lnTo>
                    <a:pt x="2669" y="70"/>
                  </a:lnTo>
                  <a:close/>
                  <a:moveTo>
                    <a:pt x="2724" y="70"/>
                  </a:moveTo>
                  <a:lnTo>
                    <a:pt x="2684" y="70"/>
                  </a:lnTo>
                  <a:lnTo>
                    <a:pt x="2684" y="84"/>
                  </a:lnTo>
                  <a:lnTo>
                    <a:pt x="2724" y="84"/>
                  </a:lnTo>
                  <a:lnTo>
                    <a:pt x="2724" y="70"/>
                  </a:lnTo>
                  <a:close/>
                  <a:moveTo>
                    <a:pt x="2780" y="70"/>
                  </a:moveTo>
                  <a:lnTo>
                    <a:pt x="2739" y="70"/>
                  </a:lnTo>
                  <a:lnTo>
                    <a:pt x="2739" y="84"/>
                  </a:lnTo>
                  <a:lnTo>
                    <a:pt x="2780" y="84"/>
                  </a:lnTo>
                  <a:lnTo>
                    <a:pt x="2780" y="70"/>
                  </a:lnTo>
                  <a:close/>
                  <a:moveTo>
                    <a:pt x="2837" y="70"/>
                  </a:moveTo>
                  <a:lnTo>
                    <a:pt x="2794" y="70"/>
                  </a:lnTo>
                  <a:lnTo>
                    <a:pt x="2794" y="84"/>
                  </a:lnTo>
                  <a:lnTo>
                    <a:pt x="2837" y="84"/>
                  </a:lnTo>
                  <a:lnTo>
                    <a:pt x="2837" y="70"/>
                  </a:lnTo>
                  <a:close/>
                  <a:moveTo>
                    <a:pt x="2892" y="70"/>
                  </a:moveTo>
                  <a:lnTo>
                    <a:pt x="2849" y="70"/>
                  </a:lnTo>
                  <a:lnTo>
                    <a:pt x="2849" y="84"/>
                  </a:lnTo>
                  <a:lnTo>
                    <a:pt x="2892" y="84"/>
                  </a:lnTo>
                  <a:lnTo>
                    <a:pt x="2892" y="70"/>
                  </a:lnTo>
                  <a:close/>
                  <a:moveTo>
                    <a:pt x="2948" y="70"/>
                  </a:moveTo>
                  <a:lnTo>
                    <a:pt x="2907" y="70"/>
                  </a:lnTo>
                  <a:lnTo>
                    <a:pt x="2907" y="84"/>
                  </a:lnTo>
                  <a:lnTo>
                    <a:pt x="2948" y="84"/>
                  </a:lnTo>
                  <a:lnTo>
                    <a:pt x="2948" y="70"/>
                  </a:lnTo>
                  <a:close/>
                  <a:moveTo>
                    <a:pt x="3003" y="70"/>
                  </a:moveTo>
                  <a:lnTo>
                    <a:pt x="2962" y="70"/>
                  </a:lnTo>
                  <a:lnTo>
                    <a:pt x="2962" y="84"/>
                  </a:lnTo>
                  <a:lnTo>
                    <a:pt x="3003" y="84"/>
                  </a:lnTo>
                  <a:lnTo>
                    <a:pt x="3003" y="70"/>
                  </a:lnTo>
                  <a:close/>
                  <a:moveTo>
                    <a:pt x="3058" y="70"/>
                  </a:moveTo>
                  <a:lnTo>
                    <a:pt x="3017" y="70"/>
                  </a:lnTo>
                  <a:lnTo>
                    <a:pt x="3017" y="84"/>
                  </a:lnTo>
                  <a:lnTo>
                    <a:pt x="3058" y="84"/>
                  </a:lnTo>
                  <a:lnTo>
                    <a:pt x="3058" y="70"/>
                  </a:lnTo>
                  <a:close/>
                  <a:moveTo>
                    <a:pt x="3116" y="70"/>
                  </a:moveTo>
                  <a:lnTo>
                    <a:pt x="3072" y="70"/>
                  </a:lnTo>
                  <a:lnTo>
                    <a:pt x="3072" y="84"/>
                  </a:lnTo>
                  <a:lnTo>
                    <a:pt x="3116" y="84"/>
                  </a:lnTo>
                  <a:lnTo>
                    <a:pt x="3116" y="70"/>
                  </a:lnTo>
                  <a:close/>
                  <a:moveTo>
                    <a:pt x="3171" y="70"/>
                  </a:moveTo>
                  <a:lnTo>
                    <a:pt x="3128" y="70"/>
                  </a:lnTo>
                  <a:lnTo>
                    <a:pt x="3128" y="84"/>
                  </a:lnTo>
                  <a:lnTo>
                    <a:pt x="3171" y="84"/>
                  </a:lnTo>
                  <a:lnTo>
                    <a:pt x="3171" y="70"/>
                  </a:lnTo>
                  <a:close/>
                  <a:moveTo>
                    <a:pt x="3226" y="70"/>
                  </a:moveTo>
                  <a:lnTo>
                    <a:pt x="3185" y="70"/>
                  </a:lnTo>
                  <a:lnTo>
                    <a:pt x="3185" y="84"/>
                  </a:lnTo>
                  <a:lnTo>
                    <a:pt x="3226" y="84"/>
                  </a:lnTo>
                  <a:lnTo>
                    <a:pt x="3226" y="70"/>
                  </a:lnTo>
                  <a:close/>
                  <a:moveTo>
                    <a:pt x="3281" y="70"/>
                  </a:moveTo>
                  <a:lnTo>
                    <a:pt x="3240" y="70"/>
                  </a:lnTo>
                  <a:lnTo>
                    <a:pt x="3240" y="84"/>
                  </a:lnTo>
                  <a:lnTo>
                    <a:pt x="3281" y="84"/>
                  </a:lnTo>
                  <a:lnTo>
                    <a:pt x="3281" y="70"/>
                  </a:lnTo>
                  <a:close/>
                  <a:moveTo>
                    <a:pt x="3339" y="70"/>
                  </a:moveTo>
                  <a:lnTo>
                    <a:pt x="3296" y="70"/>
                  </a:lnTo>
                  <a:lnTo>
                    <a:pt x="3296" y="84"/>
                  </a:lnTo>
                  <a:lnTo>
                    <a:pt x="3339" y="84"/>
                  </a:lnTo>
                  <a:lnTo>
                    <a:pt x="3339" y="70"/>
                  </a:lnTo>
                  <a:close/>
                  <a:moveTo>
                    <a:pt x="3394" y="70"/>
                  </a:moveTo>
                  <a:lnTo>
                    <a:pt x="3351" y="70"/>
                  </a:lnTo>
                  <a:lnTo>
                    <a:pt x="3351" y="84"/>
                  </a:lnTo>
                  <a:lnTo>
                    <a:pt x="3394" y="84"/>
                  </a:lnTo>
                  <a:lnTo>
                    <a:pt x="3394" y="70"/>
                  </a:lnTo>
                  <a:close/>
                  <a:moveTo>
                    <a:pt x="3449" y="70"/>
                  </a:moveTo>
                  <a:lnTo>
                    <a:pt x="3408" y="70"/>
                  </a:lnTo>
                  <a:lnTo>
                    <a:pt x="3408" y="84"/>
                  </a:lnTo>
                  <a:lnTo>
                    <a:pt x="3449" y="84"/>
                  </a:lnTo>
                  <a:lnTo>
                    <a:pt x="3449" y="70"/>
                  </a:lnTo>
                  <a:close/>
                  <a:moveTo>
                    <a:pt x="3504" y="70"/>
                  </a:moveTo>
                  <a:lnTo>
                    <a:pt x="3464" y="70"/>
                  </a:lnTo>
                  <a:lnTo>
                    <a:pt x="3464" y="84"/>
                  </a:lnTo>
                  <a:lnTo>
                    <a:pt x="3504" y="84"/>
                  </a:lnTo>
                  <a:lnTo>
                    <a:pt x="3504" y="70"/>
                  </a:lnTo>
                  <a:close/>
                  <a:moveTo>
                    <a:pt x="3560" y="70"/>
                  </a:moveTo>
                  <a:lnTo>
                    <a:pt x="3519" y="70"/>
                  </a:lnTo>
                  <a:lnTo>
                    <a:pt x="3519" y="84"/>
                  </a:lnTo>
                  <a:lnTo>
                    <a:pt x="3560" y="84"/>
                  </a:lnTo>
                  <a:lnTo>
                    <a:pt x="3560" y="70"/>
                  </a:lnTo>
                  <a:close/>
                  <a:moveTo>
                    <a:pt x="3617" y="70"/>
                  </a:moveTo>
                  <a:lnTo>
                    <a:pt x="3574" y="70"/>
                  </a:lnTo>
                  <a:lnTo>
                    <a:pt x="3574" y="84"/>
                  </a:lnTo>
                  <a:lnTo>
                    <a:pt x="3617" y="84"/>
                  </a:lnTo>
                  <a:lnTo>
                    <a:pt x="3617" y="70"/>
                  </a:lnTo>
                  <a:close/>
                  <a:moveTo>
                    <a:pt x="3672" y="70"/>
                  </a:moveTo>
                  <a:lnTo>
                    <a:pt x="3629" y="70"/>
                  </a:lnTo>
                  <a:lnTo>
                    <a:pt x="3629" y="84"/>
                  </a:lnTo>
                  <a:lnTo>
                    <a:pt x="3672" y="84"/>
                  </a:lnTo>
                  <a:lnTo>
                    <a:pt x="3672" y="70"/>
                  </a:lnTo>
                  <a:close/>
                  <a:moveTo>
                    <a:pt x="3728" y="70"/>
                  </a:moveTo>
                  <a:lnTo>
                    <a:pt x="3687" y="70"/>
                  </a:lnTo>
                  <a:lnTo>
                    <a:pt x="3687" y="84"/>
                  </a:lnTo>
                  <a:lnTo>
                    <a:pt x="3728" y="84"/>
                  </a:lnTo>
                  <a:lnTo>
                    <a:pt x="3728" y="70"/>
                  </a:lnTo>
                  <a:close/>
                  <a:moveTo>
                    <a:pt x="3783" y="70"/>
                  </a:moveTo>
                  <a:lnTo>
                    <a:pt x="3742" y="70"/>
                  </a:lnTo>
                  <a:lnTo>
                    <a:pt x="3742" y="84"/>
                  </a:lnTo>
                  <a:lnTo>
                    <a:pt x="3783" y="84"/>
                  </a:lnTo>
                  <a:lnTo>
                    <a:pt x="3783" y="70"/>
                  </a:lnTo>
                  <a:close/>
                  <a:moveTo>
                    <a:pt x="3840" y="70"/>
                  </a:moveTo>
                  <a:lnTo>
                    <a:pt x="3797" y="70"/>
                  </a:lnTo>
                  <a:lnTo>
                    <a:pt x="3797" y="84"/>
                  </a:lnTo>
                  <a:lnTo>
                    <a:pt x="3840" y="84"/>
                  </a:lnTo>
                  <a:lnTo>
                    <a:pt x="3840" y="70"/>
                  </a:lnTo>
                  <a:close/>
                  <a:moveTo>
                    <a:pt x="3876" y="70"/>
                  </a:moveTo>
                  <a:lnTo>
                    <a:pt x="3852" y="70"/>
                  </a:lnTo>
                  <a:lnTo>
                    <a:pt x="3852" y="84"/>
                  </a:lnTo>
                  <a:lnTo>
                    <a:pt x="3876" y="84"/>
                  </a:lnTo>
                  <a:lnTo>
                    <a:pt x="3876" y="70"/>
                  </a:lnTo>
                  <a:close/>
                </a:path>
              </a:pathLst>
            </a:cu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63" name="Picture 39">
              <a:extLst>
                <a:ext uri="{FF2B5EF4-FFF2-40B4-BE49-F238E27FC236}">
                  <a16:creationId xmlns:a16="http://schemas.microsoft.com/office/drawing/2014/main" id="{694E6305-7FB4-44E9-BCD0-DB60FA79B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" y="8574"/>
              <a:ext cx="1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68CFDEE5-5AD3-416F-A178-A6C0FB22E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" y="450"/>
              <a:ext cx="50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AutoShape 41">
              <a:extLst>
                <a:ext uri="{FF2B5EF4-FFF2-40B4-BE49-F238E27FC236}">
                  <a16:creationId xmlns:a16="http://schemas.microsoft.com/office/drawing/2014/main" id="{58FF9651-AF54-43D5-922D-56A75B79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483"/>
              <a:ext cx="466" cy="108"/>
            </a:xfrm>
            <a:custGeom>
              <a:avLst/>
              <a:gdLst>
                <a:gd name="T0" fmla="+- 0 1075 1022"/>
                <a:gd name="T1" fmla="*/ T0 w 466"/>
                <a:gd name="T2" fmla="+- 0 588 483"/>
                <a:gd name="T3" fmla="*/ 588 h 108"/>
                <a:gd name="T4" fmla="+- 0 1080 1022"/>
                <a:gd name="T5" fmla="*/ T4 w 466"/>
                <a:gd name="T6" fmla="+- 0 504 483"/>
                <a:gd name="T7" fmla="*/ 504 h 108"/>
                <a:gd name="T8" fmla="+- 0 1111 1022"/>
                <a:gd name="T9" fmla="*/ T8 w 466"/>
                <a:gd name="T10" fmla="+- 0 504 483"/>
                <a:gd name="T11" fmla="*/ 504 h 108"/>
                <a:gd name="T12" fmla="+- 0 1138 1022"/>
                <a:gd name="T13" fmla="*/ T12 w 466"/>
                <a:gd name="T14" fmla="+- 0 516 483"/>
                <a:gd name="T15" fmla="*/ 516 h 108"/>
                <a:gd name="T16" fmla="+- 0 1121 1022"/>
                <a:gd name="T17" fmla="*/ T16 w 466"/>
                <a:gd name="T18" fmla="+- 0 540 483"/>
                <a:gd name="T19" fmla="*/ 540 h 108"/>
                <a:gd name="T20" fmla="+- 0 1126 1022"/>
                <a:gd name="T21" fmla="*/ T20 w 466"/>
                <a:gd name="T22" fmla="+- 0 579 483"/>
                <a:gd name="T23" fmla="*/ 579 h 108"/>
                <a:gd name="T24" fmla="+- 0 1198 1022"/>
                <a:gd name="T25" fmla="*/ T24 w 466"/>
                <a:gd name="T26" fmla="+- 0 576 483"/>
                <a:gd name="T27" fmla="*/ 576 h 108"/>
                <a:gd name="T28" fmla="+- 0 1147 1022"/>
                <a:gd name="T29" fmla="*/ T28 w 466"/>
                <a:gd name="T30" fmla="+- 0 571 483"/>
                <a:gd name="T31" fmla="*/ 571 h 108"/>
                <a:gd name="T32" fmla="+- 0 1142 1022"/>
                <a:gd name="T33" fmla="*/ T32 w 466"/>
                <a:gd name="T34" fmla="+- 0 543 483"/>
                <a:gd name="T35" fmla="*/ 543 h 108"/>
                <a:gd name="T36" fmla="+- 0 1150 1022"/>
                <a:gd name="T37" fmla="*/ T36 w 466"/>
                <a:gd name="T38" fmla="+- 0 531 483"/>
                <a:gd name="T39" fmla="*/ 531 h 108"/>
                <a:gd name="T40" fmla="+- 0 1188 1022"/>
                <a:gd name="T41" fmla="*/ T40 w 466"/>
                <a:gd name="T42" fmla="+- 0 516 483"/>
                <a:gd name="T43" fmla="*/ 516 h 108"/>
                <a:gd name="T44" fmla="+- 0 1169 1022"/>
                <a:gd name="T45" fmla="*/ T44 w 466"/>
                <a:gd name="T46" fmla="+- 0 528 483"/>
                <a:gd name="T47" fmla="*/ 528 h 108"/>
                <a:gd name="T48" fmla="+- 0 1181 1022"/>
                <a:gd name="T49" fmla="*/ T48 w 466"/>
                <a:gd name="T50" fmla="+- 0 540 483"/>
                <a:gd name="T51" fmla="*/ 540 h 108"/>
                <a:gd name="T52" fmla="+- 0 1169 1022"/>
                <a:gd name="T53" fmla="*/ T52 w 466"/>
                <a:gd name="T54" fmla="+- 0 574 483"/>
                <a:gd name="T55" fmla="*/ 574 h 108"/>
                <a:gd name="T56" fmla="+- 0 1199 1022"/>
                <a:gd name="T57" fmla="*/ T56 w 466"/>
                <a:gd name="T58" fmla="+- 0 528 483"/>
                <a:gd name="T59" fmla="*/ 528 h 108"/>
                <a:gd name="T60" fmla="+- 0 1224 1022"/>
                <a:gd name="T61" fmla="*/ T60 w 466"/>
                <a:gd name="T62" fmla="+- 0 576 483"/>
                <a:gd name="T63" fmla="*/ 576 h 108"/>
                <a:gd name="T64" fmla="+- 0 1241 1022"/>
                <a:gd name="T65" fmla="*/ T64 w 466"/>
                <a:gd name="T66" fmla="+- 0 591 483"/>
                <a:gd name="T67" fmla="*/ 591 h 108"/>
                <a:gd name="T68" fmla="+- 0 1298 1022"/>
                <a:gd name="T69" fmla="*/ T68 w 466"/>
                <a:gd name="T70" fmla="+- 0 574 483"/>
                <a:gd name="T71" fmla="*/ 574 h 108"/>
                <a:gd name="T72" fmla="+- 0 1246 1022"/>
                <a:gd name="T73" fmla="*/ T72 w 466"/>
                <a:gd name="T74" fmla="+- 0 569 483"/>
                <a:gd name="T75" fmla="*/ 569 h 108"/>
                <a:gd name="T76" fmla="+- 0 1282 1022"/>
                <a:gd name="T77" fmla="*/ T76 w 466"/>
                <a:gd name="T78" fmla="+- 0 588 483"/>
                <a:gd name="T79" fmla="*/ 588 h 108"/>
                <a:gd name="T80" fmla="+- 0 1279 1022"/>
                <a:gd name="T81" fmla="*/ T80 w 466"/>
                <a:gd name="T82" fmla="+- 0 579 483"/>
                <a:gd name="T83" fmla="*/ 579 h 108"/>
                <a:gd name="T84" fmla="+- 0 1277 1022"/>
                <a:gd name="T85" fmla="*/ T84 w 466"/>
                <a:gd name="T86" fmla="+- 0 514 483"/>
                <a:gd name="T87" fmla="*/ 514 h 108"/>
                <a:gd name="T88" fmla="+- 0 1298 1022"/>
                <a:gd name="T89" fmla="*/ T88 w 466"/>
                <a:gd name="T90" fmla="+- 0 514 483"/>
                <a:gd name="T91" fmla="*/ 514 h 108"/>
                <a:gd name="T92" fmla="+- 0 1339 1022"/>
                <a:gd name="T93" fmla="*/ T92 w 466"/>
                <a:gd name="T94" fmla="+- 0 588 483"/>
                <a:gd name="T95" fmla="*/ 588 h 108"/>
                <a:gd name="T96" fmla="+- 0 1344 1022"/>
                <a:gd name="T97" fmla="*/ T96 w 466"/>
                <a:gd name="T98" fmla="+- 0 588 483"/>
                <a:gd name="T99" fmla="*/ 588 h 108"/>
                <a:gd name="T100" fmla="+- 0 1351 1022"/>
                <a:gd name="T101" fmla="*/ T100 w 466"/>
                <a:gd name="T102" fmla="+- 0 535 483"/>
                <a:gd name="T103" fmla="*/ 535 h 108"/>
                <a:gd name="T104" fmla="+- 0 1373 1022"/>
                <a:gd name="T105" fmla="*/ T104 w 466"/>
                <a:gd name="T106" fmla="+- 0 526 483"/>
                <a:gd name="T107" fmla="*/ 526 h 108"/>
                <a:gd name="T108" fmla="+- 0 1368 1022"/>
                <a:gd name="T109" fmla="*/ T108 w 466"/>
                <a:gd name="T110" fmla="+- 0 533 483"/>
                <a:gd name="T111" fmla="*/ 533 h 108"/>
                <a:gd name="T112" fmla="+- 0 1339 1022"/>
                <a:gd name="T113" fmla="*/ T112 w 466"/>
                <a:gd name="T114" fmla="+- 0 526 483"/>
                <a:gd name="T115" fmla="*/ 526 h 108"/>
                <a:gd name="T116" fmla="+- 0 1358 1022"/>
                <a:gd name="T117" fmla="*/ T116 w 466"/>
                <a:gd name="T118" fmla="+- 0 511 483"/>
                <a:gd name="T119" fmla="*/ 511 h 108"/>
                <a:gd name="T120" fmla="+- 0 1390 1022"/>
                <a:gd name="T121" fmla="*/ T120 w 466"/>
                <a:gd name="T122" fmla="+- 0 588 483"/>
                <a:gd name="T123" fmla="*/ 588 h 108"/>
                <a:gd name="T124" fmla="+- 0 1385 1022"/>
                <a:gd name="T125" fmla="*/ T124 w 466"/>
                <a:gd name="T126" fmla="+- 0 516 483"/>
                <a:gd name="T127" fmla="*/ 516 h 108"/>
                <a:gd name="T128" fmla="+- 0 1387 1022"/>
                <a:gd name="T129" fmla="*/ T128 w 466"/>
                <a:gd name="T130" fmla="+- 0 514 483"/>
                <a:gd name="T131" fmla="*/ 514 h 108"/>
                <a:gd name="T132" fmla="+- 0 1387 1022"/>
                <a:gd name="T133" fmla="*/ T132 w 466"/>
                <a:gd name="T134" fmla="+- 0 483 483"/>
                <a:gd name="T135" fmla="*/ 483 h 108"/>
                <a:gd name="T136" fmla="+- 0 1392 1022"/>
                <a:gd name="T137" fmla="*/ T136 w 466"/>
                <a:gd name="T138" fmla="+- 0 504 483"/>
                <a:gd name="T139" fmla="*/ 504 h 108"/>
                <a:gd name="T140" fmla="+- 0 1409 1022"/>
                <a:gd name="T141" fmla="*/ T140 w 466"/>
                <a:gd name="T142" fmla="+- 0 487 483"/>
                <a:gd name="T143" fmla="*/ 487 h 108"/>
                <a:gd name="T144" fmla="+- 0 1440 1022"/>
                <a:gd name="T145" fmla="*/ T144 w 466"/>
                <a:gd name="T146" fmla="+- 0 591 483"/>
                <a:gd name="T147" fmla="*/ 591 h 108"/>
                <a:gd name="T148" fmla="+- 0 1426 1022"/>
                <a:gd name="T149" fmla="*/ T148 w 466"/>
                <a:gd name="T150" fmla="+- 0 583 483"/>
                <a:gd name="T151" fmla="*/ 583 h 108"/>
                <a:gd name="T152" fmla="+- 0 1474 1022"/>
                <a:gd name="T153" fmla="*/ T152 w 466"/>
                <a:gd name="T154" fmla="+- 0 588 483"/>
                <a:gd name="T155" fmla="*/ 588 h 108"/>
                <a:gd name="T156" fmla="+- 0 1438 1022"/>
                <a:gd name="T157" fmla="*/ T156 w 466"/>
                <a:gd name="T158" fmla="+- 0 574 483"/>
                <a:gd name="T159" fmla="*/ 574 h 108"/>
                <a:gd name="T160" fmla="+- 0 1438 1022"/>
                <a:gd name="T161" fmla="*/ T160 w 466"/>
                <a:gd name="T162" fmla="+- 0 516 483"/>
                <a:gd name="T163" fmla="*/ 516 h 108"/>
                <a:gd name="T164" fmla="+- 0 1428 1022"/>
                <a:gd name="T165" fmla="*/ T164 w 466"/>
                <a:gd name="T166" fmla="+- 0 540 483"/>
                <a:gd name="T167" fmla="*/ 540 h 108"/>
                <a:gd name="T168" fmla="+- 0 1438 1022"/>
                <a:gd name="T169" fmla="*/ T168 w 466"/>
                <a:gd name="T170" fmla="+- 0 552 483"/>
                <a:gd name="T171" fmla="*/ 552 h 108"/>
                <a:gd name="T172" fmla="+- 0 1452 1022"/>
                <a:gd name="T173" fmla="*/ T172 w 466"/>
                <a:gd name="T174" fmla="+- 0 559 483"/>
                <a:gd name="T175" fmla="*/ 559 h 108"/>
                <a:gd name="T176" fmla="+- 0 1464 1022"/>
                <a:gd name="T177" fmla="*/ T176 w 466"/>
                <a:gd name="T178" fmla="+- 0 564 483"/>
                <a:gd name="T179" fmla="*/ 564 h 108"/>
                <a:gd name="T180" fmla="+- 0 1464 1022"/>
                <a:gd name="T181" fmla="*/ T180 w 466"/>
                <a:gd name="T182" fmla="+- 0 574 483"/>
                <a:gd name="T183" fmla="*/ 574 h 108"/>
                <a:gd name="T184" fmla="+- 0 1488 1022"/>
                <a:gd name="T185" fmla="*/ T184 w 466"/>
                <a:gd name="T186" fmla="+- 0 571 483"/>
                <a:gd name="T187" fmla="*/ 571 h 108"/>
                <a:gd name="T188" fmla="+- 0 1474 1022"/>
                <a:gd name="T189" fmla="*/ T188 w 466"/>
                <a:gd name="T190" fmla="+- 0 547 483"/>
                <a:gd name="T191" fmla="*/ 547 h 108"/>
                <a:gd name="T192" fmla="+- 0 1454 1022"/>
                <a:gd name="T193" fmla="*/ T192 w 466"/>
                <a:gd name="T194" fmla="+- 0 540 483"/>
                <a:gd name="T195" fmla="*/ 540 h 108"/>
                <a:gd name="T196" fmla="+- 0 1447 1022"/>
                <a:gd name="T197" fmla="*/ T196 w 466"/>
                <a:gd name="T198" fmla="+- 0 535 483"/>
                <a:gd name="T199" fmla="*/ 535 h 108"/>
                <a:gd name="T200" fmla="+- 0 1454 1022"/>
                <a:gd name="T201" fmla="*/ T200 w 466"/>
                <a:gd name="T202" fmla="+- 0 526 483"/>
                <a:gd name="T203" fmla="*/ 526 h 108"/>
                <a:gd name="T204" fmla="+- 0 1478 1022"/>
                <a:gd name="T205" fmla="*/ T204 w 466"/>
                <a:gd name="T206" fmla="+- 0 516 483"/>
                <a:gd name="T207" fmla="*/ 516 h 108"/>
                <a:gd name="T208" fmla="+- 0 1476 1022"/>
                <a:gd name="T209" fmla="*/ T208 w 466"/>
                <a:gd name="T210" fmla="+- 0 528 483"/>
                <a:gd name="T211" fmla="*/ 528 h 108"/>
                <a:gd name="T212" fmla="+- 0 1454 1022"/>
                <a:gd name="T213" fmla="*/ T212 w 466"/>
                <a:gd name="T214" fmla="+- 0 511 483"/>
                <a:gd name="T215" fmla="*/ 511 h 1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466" h="108">
                  <a:moveTo>
                    <a:pt x="53" y="105"/>
                  </a:moveTo>
                  <a:lnTo>
                    <a:pt x="36" y="105"/>
                  </a:lnTo>
                  <a:lnTo>
                    <a:pt x="39" y="108"/>
                  </a:lnTo>
                  <a:lnTo>
                    <a:pt x="53" y="108"/>
                  </a:lnTo>
                  <a:lnTo>
                    <a:pt x="53" y="105"/>
                  </a:lnTo>
                  <a:close/>
                  <a:moveTo>
                    <a:pt x="58" y="21"/>
                  </a:moveTo>
                  <a:lnTo>
                    <a:pt x="34" y="21"/>
                  </a:lnTo>
                  <a:lnTo>
                    <a:pt x="34" y="105"/>
                  </a:lnTo>
                  <a:lnTo>
                    <a:pt x="58" y="105"/>
                  </a:lnTo>
                  <a:lnTo>
                    <a:pt x="58" y="21"/>
                  </a:lnTo>
                  <a:close/>
                  <a:moveTo>
                    <a:pt x="89" y="4"/>
                  </a:moveTo>
                  <a:lnTo>
                    <a:pt x="3" y="4"/>
                  </a:lnTo>
                  <a:lnTo>
                    <a:pt x="0" y="7"/>
                  </a:lnTo>
                  <a:lnTo>
                    <a:pt x="0" y="21"/>
                  </a:lnTo>
                  <a:lnTo>
                    <a:pt x="89" y="21"/>
                  </a:lnTo>
                  <a:lnTo>
                    <a:pt x="89" y="4"/>
                  </a:lnTo>
                  <a:close/>
                  <a:moveTo>
                    <a:pt x="149" y="28"/>
                  </a:moveTo>
                  <a:lnTo>
                    <a:pt x="132" y="28"/>
                  </a:lnTo>
                  <a:lnTo>
                    <a:pt x="123" y="33"/>
                  </a:lnTo>
                  <a:lnTo>
                    <a:pt x="116" y="33"/>
                  </a:lnTo>
                  <a:lnTo>
                    <a:pt x="111" y="36"/>
                  </a:lnTo>
                  <a:lnTo>
                    <a:pt x="108" y="40"/>
                  </a:lnTo>
                  <a:lnTo>
                    <a:pt x="104" y="43"/>
                  </a:lnTo>
                  <a:lnTo>
                    <a:pt x="99" y="52"/>
                  </a:lnTo>
                  <a:lnTo>
                    <a:pt x="99" y="57"/>
                  </a:lnTo>
                  <a:lnTo>
                    <a:pt x="96" y="64"/>
                  </a:lnTo>
                  <a:lnTo>
                    <a:pt x="96" y="76"/>
                  </a:lnTo>
                  <a:lnTo>
                    <a:pt x="99" y="81"/>
                  </a:lnTo>
                  <a:lnTo>
                    <a:pt x="99" y="86"/>
                  </a:lnTo>
                  <a:lnTo>
                    <a:pt x="104" y="96"/>
                  </a:lnTo>
                  <a:lnTo>
                    <a:pt x="106" y="98"/>
                  </a:lnTo>
                  <a:lnTo>
                    <a:pt x="125" y="108"/>
                  </a:lnTo>
                  <a:lnTo>
                    <a:pt x="154" y="108"/>
                  </a:lnTo>
                  <a:lnTo>
                    <a:pt x="173" y="98"/>
                  </a:lnTo>
                  <a:lnTo>
                    <a:pt x="176" y="93"/>
                  </a:lnTo>
                  <a:lnTo>
                    <a:pt x="137" y="93"/>
                  </a:lnTo>
                  <a:lnTo>
                    <a:pt x="132" y="91"/>
                  </a:lnTo>
                  <a:lnTo>
                    <a:pt x="130" y="91"/>
                  </a:lnTo>
                  <a:lnTo>
                    <a:pt x="128" y="88"/>
                  </a:lnTo>
                  <a:lnTo>
                    <a:pt x="125" y="88"/>
                  </a:lnTo>
                  <a:lnTo>
                    <a:pt x="125" y="86"/>
                  </a:lnTo>
                  <a:lnTo>
                    <a:pt x="123" y="84"/>
                  </a:lnTo>
                  <a:lnTo>
                    <a:pt x="123" y="81"/>
                  </a:lnTo>
                  <a:lnTo>
                    <a:pt x="120" y="79"/>
                  </a:lnTo>
                  <a:lnTo>
                    <a:pt x="120" y="60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5" y="50"/>
                  </a:lnTo>
                  <a:lnTo>
                    <a:pt x="128" y="50"/>
                  </a:lnTo>
                  <a:lnTo>
                    <a:pt x="128" y="48"/>
                  </a:lnTo>
                  <a:lnTo>
                    <a:pt x="132" y="45"/>
                  </a:lnTo>
                  <a:lnTo>
                    <a:pt x="177" y="45"/>
                  </a:lnTo>
                  <a:lnTo>
                    <a:pt x="173" y="38"/>
                  </a:lnTo>
                  <a:lnTo>
                    <a:pt x="168" y="36"/>
                  </a:lnTo>
                  <a:lnTo>
                    <a:pt x="166" y="33"/>
                  </a:lnTo>
                  <a:lnTo>
                    <a:pt x="159" y="31"/>
                  </a:lnTo>
                  <a:lnTo>
                    <a:pt x="154" y="31"/>
                  </a:lnTo>
                  <a:lnTo>
                    <a:pt x="149" y="28"/>
                  </a:lnTo>
                  <a:close/>
                  <a:moveTo>
                    <a:pt x="177" y="45"/>
                  </a:moveTo>
                  <a:lnTo>
                    <a:pt x="147" y="45"/>
                  </a:lnTo>
                  <a:lnTo>
                    <a:pt x="149" y="48"/>
                  </a:lnTo>
                  <a:lnTo>
                    <a:pt x="152" y="48"/>
                  </a:lnTo>
                  <a:lnTo>
                    <a:pt x="156" y="52"/>
                  </a:lnTo>
                  <a:lnTo>
                    <a:pt x="156" y="55"/>
                  </a:lnTo>
                  <a:lnTo>
                    <a:pt x="159" y="57"/>
                  </a:lnTo>
                  <a:lnTo>
                    <a:pt x="159" y="81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2" y="91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76" y="93"/>
                  </a:lnTo>
                  <a:lnTo>
                    <a:pt x="183" y="79"/>
                  </a:lnTo>
                  <a:lnTo>
                    <a:pt x="183" y="57"/>
                  </a:lnTo>
                  <a:lnTo>
                    <a:pt x="177" y="45"/>
                  </a:lnTo>
                  <a:close/>
                  <a:moveTo>
                    <a:pt x="221" y="31"/>
                  </a:moveTo>
                  <a:lnTo>
                    <a:pt x="200" y="31"/>
                  </a:lnTo>
                  <a:lnTo>
                    <a:pt x="200" y="86"/>
                  </a:lnTo>
                  <a:lnTo>
                    <a:pt x="202" y="91"/>
                  </a:lnTo>
                  <a:lnTo>
                    <a:pt x="202" y="93"/>
                  </a:lnTo>
                  <a:lnTo>
                    <a:pt x="204" y="96"/>
                  </a:lnTo>
                  <a:lnTo>
                    <a:pt x="207" y="100"/>
                  </a:lnTo>
                  <a:lnTo>
                    <a:pt x="212" y="105"/>
                  </a:lnTo>
                  <a:lnTo>
                    <a:pt x="216" y="105"/>
                  </a:lnTo>
                  <a:lnTo>
                    <a:pt x="219" y="108"/>
                  </a:lnTo>
                  <a:lnTo>
                    <a:pt x="238" y="108"/>
                  </a:lnTo>
                  <a:lnTo>
                    <a:pt x="252" y="100"/>
                  </a:lnTo>
                  <a:lnTo>
                    <a:pt x="257" y="96"/>
                  </a:lnTo>
                  <a:lnTo>
                    <a:pt x="276" y="96"/>
                  </a:lnTo>
                  <a:lnTo>
                    <a:pt x="276" y="91"/>
                  </a:lnTo>
                  <a:lnTo>
                    <a:pt x="231" y="91"/>
                  </a:lnTo>
                  <a:lnTo>
                    <a:pt x="228" y="88"/>
                  </a:lnTo>
                  <a:lnTo>
                    <a:pt x="226" y="88"/>
                  </a:lnTo>
                  <a:lnTo>
                    <a:pt x="226" y="86"/>
                  </a:lnTo>
                  <a:lnTo>
                    <a:pt x="224" y="86"/>
                  </a:lnTo>
                  <a:lnTo>
                    <a:pt x="224" y="79"/>
                  </a:lnTo>
                  <a:lnTo>
                    <a:pt x="221" y="76"/>
                  </a:lnTo>
                  <a:lnTo>
                    <a:pt x="221" y="31"/>
                  </a:lnTo>
                  <a:close/>
                  <a:moveTo>
                    <a:pt x="274" y="105"/>
                  </a:moveTo>
                  <a:lnTo>
                    <a:pt x="260" y="105"/>
                  </a:lnTo>
                  <a:lnTo>
                    <a:pt x="260" y="108"/>
                  </a:lnTo>
                  <a:lnTo>
                    <a:pt x="272" y="108"/>
                  </a:lnTo>
                  <a:lnTo>
                    <a:pt x="274" y="105"/>
                  </a:lnTo>
                  <a:close/>
                  <a:moveTo>
                    <a:pt x="276" y="96"/>
                  </a:moveTo>
                  <a:lnTo>
                    <a:pt x="257" y="96"/>
                  </a:lnTo>
                  <a:lnTo>
                    <a:pt x="257" y="105"/>
                  </a:lnTo>
                  <a:lnTo>
                    <a:pt x="276" y="105"/>
                  </a:lnTo>
                  <a:lnTo>
                    <a:pt x="276" y="96"/>
                  </a:lnTo>
                  <a:close/>
                  <a:moveTo>
                    <a:pt x="276" y="31"/>
                  </a:moveTo>
                  <a:lnTo>
                    <a:pt x="255" y="31"/>
                  </a:lnTo>
                  <a:lnTo>
                    <a:pt x="255" y="81"/>
                  </a:lnTo>
                  <a:lnTo>
                    <a:pt x="250" y="84"/>
                  </a:lnTo>
                  <a:lnTo>
                    <a:pt x="243" y="91"/>
                  </a:lnTo>
                  <a:lnTo>
                    <a:pt x="276" y="91"/>
                  </a:lnTo>
                  <a:lnTo>
                    <a:pt x="276" y="31"/>
                  </a:lnTo>
                  <a:close/>
                  <a:moveTo>
                    <a:pt x="317" y="105"/>
                  </a:moveTo>
                  <a:lnTo>
                    <a:pt x="303" y="105"/>
                  </a:lnTo>
                  <a:lnTo>
                    <a:pt x="303" y="108"/>
                  </a:lnTo>
                  <a:lnTo>
                    <a:pt x="317" y="108"/>
                  </a:lnTo>
                  <a:lnTo>
                    <a:pt x="317" y="105"/>
                  </a:lnTo>
                  <a:close/>
                  <a:moveTo>
                    <a:pt x="317" y="31"/>
                  </a:moveTo>
                  <a:lnTo>
                    <a:pt x="300" y="31"/>
                  </a:lnTo>
                  <a:lnTo>
                    <a:pt x="298" y="33"/>
                  </a:lnTo>
                  <a:lnTo>
                    <a:pt x="298" y="105"/>
                  </a:lnTo>
                  <a:lnTo>
                    <a:pt x="322" y="105"/>
                  </a:lnTo>
                  <a:lnTo>
                    <a:pt x="322" y="57"/>
                  </a:lnTo>
                  <a:lnTo>
                    <a:pt x="324" y="55"/>
                  </a:lnTo>
                  <a:lnTo>
                    <a:pt x="327" y="55"/>
                  </a:lnTo>
                  <a:lnTo>
                    <a:pt x="327" y="52"/>
                  </a:lnTo>
                  <a:lnTo>
                    <a:pt x="329" y="52"/>
                  </a:lnTo>
                  <a:lnTo>
                    <a:pt x="329" y="50"/>
                  </a:lnTo>
                  <a:lnTo>
                    <a:pt x="332" y="50"/>
                  </a:lnTo>
                  <a:lnTo>
                    <a:pt x="334" y="48"/>
                  </a:lnTo>
                  <a:lnTo>
                    <a:pt x="351" y="48"/>
                  </a:lnTo>
                  <a:lnTo>
                    <a:pt x="351" y="43"/>
                  </a:lnTo>
                  <a:lnTo>
                    <a:pt x="317" y="43"/>
                  </a:lnTo>
                  <a:lnTo>
                    <a:pt x="317" y="31"/>
                  </a:lnTo>
                  <a:close/>
                  <a:moveTo>
                    <a:pt x="348" y="48"/>
                  </a:moveTo>
                  <a:lnTo>
                    <a:pt x="344" y="48"/>
                  </a:lnTo>
                  <a:lnTo>
                    <a:pt x="346" y="50"/>
                  </a:lnTo>
                  <a:lnTo>
                    <a:pt x="348" y="50"/>
                  </a:lnTo>
                  <a:lnTo>
                    <a:pt x="348" y="48"/>
                  </a:lnTo>
                  <a:close/>
                  <a:moveTo>
                    <a:pt x="348" y="31"/>
                  </a:moveTo>
                  <a:lnTo>
                    <a:pt x="329" y="31"/>
                  </a:lnTo>
                  <a:lnTo>
                    <a:pt x="317" y="43"/>
                  </a:lnTo>
                  <a:lnTo>
                    <a:pt x="351" y="43"/>
                  </a:lnTo>
                  <a:lnTo>
                    <a:pt x="351" y="33"/>
                  </a:lnTo>
                  <a:lnTo>
                    <a:pt x="348" y="31"/>
                  </a:lnTo>
                  <a:close/>
                  <a:moveTo>
                    <a:pt x="344" y="28"/>
                  </a:moveTo>
                  <a:lnTo>
                    <a:pt x="336" y="28"/>
                  </a:lnTo>
                  <a:lnTo>
                    <a:pt x="334" y="31"/>
                  </a:lnTo>
                  <a:lnTo>
                    <a:pt x="344" y="31"/>
                  </a:lnTo>
                  <a:lnTo>
                    <a:pt x="344" y="28"/>
                  </a:lnTo>
                  <a:close/>
                  <a:moveTo>
                    <a:pt x="382" y="105"/>
                  </a:moveTo>
                  <a:lnTo>
                    <a:pt x="368" y="105"/>
                  </a:lnTo>
                  <a:lnTo>
                    <a:pt x="368" y="108"/>
                  </a:lnTo>
                  <a:lnTo>
                    <a:pt x="382" y="108"/>
                  </a:lnTo>
                  <a:lnTo>
                    <a:pt x="382" y="105"/>
                  </a:lnTo>
                  <a:close/>
                  <a:moveTo>
                    <a:pt x="387" y="33"/>
                  </a:moveTo>
                  <a:lnTo>
                    <a:pt x="363" y="33"/>
                  </a:lnTo>
                  <a:lnTo>
                    <a:pt x="363" y="105"/>
                  </a:lnTo>
                  <a:lnTo>
                    <a:pt x="387" y="105"/>
                  </a:lnTo>
                  <a:lnTo>
                    <a:pt x="387" y="33"/>
                  </a:lnTo>
                  <a:close/>
                  <a:moveTo>
                    <a:pt x="384" y="31"/>
                  </a:moveTo>
                  <a:lnTo>
                    <a:pt x="365" y="31"/>
                  </a:lnTo>
                  <a:lnTo>
                    <a:pt x="365" y="33"/>
                  </a:lnTo>
                  <a:lnTo>
                    <a:pt x="384" y="33"/>
                  </a:lnTo>
                  <a:lnTo>
                    <a:pt x="384" y="31"/>
                  </a:lnTo>
                  <a:close/>
                  <a:moveTo>
                    <a:pt x="384" y="0"/>
                  </a:moveTo>
                  <a:lnTo>
                    <a:pt x="365" y="0"/>
                  </a:lnTo>
                  <a:lnTo>
                    <a:pt x="365" y="2"/>
                  </a:lnTo>
                  <a:lnTo>
                    <a:pt x="360" y="7"/>
                  </a:lnTo>
                  <a:lnTo>
                    <a:pt x="360" y="14"/>
                  </a:lnTo>
                  <a:lnTo>
                    <a:pt x="365" y="19"/>
                  </a:lnTo>
                  <a:lnTo>
                    <a:pt x="370" y="21"/>
                  </a:lnTo>
                  <a:lnTo>
                    <a:pt x="380" y="21"/>
                  </a:lnTo>
                  <a:lnTo>
                    <a:pt x="382" y="19"/>
                  </a:lnTo>
                  <a:lnTo>
                    <a:pt x="384" y="19"/>
                  </a:lnTo>
                  <a:lnTo>
                    <a:pt x="387" y="16"/>
                  </a:lnTo>
                  <a:lnTo>
                    <a:pt x="387" y="4"/>
                  </a:lnTo>
                  <a:lnTo>
                    <a:pt x="384" y="2"/>
                  </a:lnTo>
                  <a:lnTo>
                    <a:pt x="384" y="0"/>
                  </a:lnTo>
                  <a:close/>
                  <a:moveTo>
                    <a:pt x="449" y="105"/>
                  </a:moveTo>
                  <a:lnTo>
                    <a:pt x="416" y="105"/>
                  </a:lnTo>
                  <a:lnTo>
                    <a:pt x="418" y="108"/>
                  </a:lnTo>
                  <a:lnTo>
                    <a:pt x="444" y="108"/>
                  </a:lnTo>
                  <a:lnTo>
                    <a:pt x="449" y="105"/>
                  </a:lnTo>
                  <a:close/>
                  <a:moveTo>
                    <a:pt x="411" y="88"/>
                  </a:moveTo>
                  <a:lnTo>
                    <a:pt x="404" y="88"/>
                  </a:lnTo>
                  <a:lnTo>
                    <a:pt x="404" y="100"/>
                  </a:lnTo>
                  <a:lnTo>
                    <a:pt x="406" y="100"/>
                  </a:lnTo>
                  <a:lnTo>
                    <a:pt x="406" y="103"/>
                  </a:lnTo>
                  <a:lnTo>
                    <a:pt x="408" y="103"/>
                  </a:lnTo>
                  <a:lnTo>
                    <a:pt x="408" y="105"/>
                  </a:lnTo>
                  <a:lnTo>
                    <a:pt x="452" y="105"/>
                  </a:lnTo>
                  <a:lnTo>
                    <a:pt x="456" y="103"/>
                  </a:lnTo>
                  <a:lnTo>
                    <a:pt x="461" y="98"/>
                  </a:lnTo>
                  <a:lnTo>
                    <a:pt x="464" y="93"/>
                  </a:lnTo>
                  <a:lnTo>
                    <a:pt x="418" y="93"/>
                  </a:lnTo>
                  <a:lnTo>
                    <a:pt x="416" y="91"/>
                  </a:lnTo>
                  <a:lnTo>
                    <a:pt x="413" y="91"/>
                  </a:lnTo>
                  <a:lnTo>
                    <a:pt x="411" y="88"/>
                  </a:lnTo>
                  <a:close/>
                  <a:moveTo>
                    <a:pt x="454" y="31"/>
                  </a:moveTo>
                  <a:lnTo>
                    <a:pt x="420" y="31"/>
                  </a:lnTo>
                  <a:lnTo>
                    <a:pt x="416" y="33"/>
                  </a:lnTo>
                  <a:lnTo>
                    <a:pt x="406" y="43"/>
                  </a:lnTo>
                  <a:lnTo>
                    <a:pt x="406" y="45"/>
                  </a:lnTo>
                  <a:lnTo>
                    <a:pt x="404" y="48"/>
                  </a:lnTo>
                  <a:lnTo>
                    <a:pt x="404" y="55"/>
                  </a:lnTo>
                  <a:lnTo>
                    <a:pt x="406" y="57"/>
                  </a:lnTo>
                  <a:lnTo>
                    <a:pt x="406" y="60"/>
                  </a:lnTo>
                  <a:lnTo>
                    <a:pt x="408" y="62"/>
                  </a:lnTo>
                  <a:lnTo>
                    <a:pt x="408" y="64"/>
                  </a:lnTo>
                  <a:lnTo>
                    <a:pt x="413" y="69"/>
                  </a:lnTo>
                  <a:lnTo>
                    <a:pt x="416" y="69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5" y="74"/>
                  </a:lnTo>
                  <a:lnTo>
                    <a:pt x="428" y="74"/>
                  </a:lnTo>
                  <a:lnTo>
                    <a:pt x="430" y="76"/>
                  </a:lnTo>
                  <a:lnTo>
                    <a:pt x="432" y="76"/>
                  </a:lnTo>
                  <a:lnTo>
                    <a:pt x="435" y="79"/>
                  </a:lnTo>
                  <a:lnTo>
                    <a:pt x="440" y="79"/>
                  </a:lnTo>
                  <a:lnTo>
                    <a:pt x="440" y="81"/>
                  </a:lnTo>
                  <a:lnTo>
                    <a:pt x="442" y="81"/>
                  </a:lnTo>
                  <a:lnTo>
                    <a:pt x="442" y="84"/>
                  </a:lnTo>
                  <a:lnTo>
                    <a:pt x="444" y="84"/>
                  </a:lnTo>
                  <a:lnTo>
                    <a:pt x="444" y="86"/>
                  </a:lnTo>
                  <a:lnTo>
                    <a:pt x="442" y="88"/>
                  </a:lnTo>
                  <a:lnTo>
                    <a:pt x="442" y="91"/>
                  </a:lnTo>
                  <a:lnTo>
                    <a:pt x="440" y="91"/>
                  </a:lnTo>
                  <a:lnTo>
                    <a:pt x="440" y="93"/>
                  </a:lnTo>
                  <a:lnTo>
                    <a:pt x="464" y="93"/>
                  </a:lnTo>
                  <a:lnTo>
                    <a:pt x="464" y="91"/>
                  </a:lnTo>
                  <a:lnTo>
                    <a:pt x="466" y="88"/>
                  </a:lnTo>
                  <a:lnTo>
                    <a:pt x="466" y="79"/>
                  </a:lnTo>
                  <a:lnTo>
                    <a:pt x="464" y="76"/>
                  </a:lnTo>
                  <a:lnTo>
                    <a:pt x="464" y="74"/>
                  </a:lnTo>
                  <a:lnTo>
                    <a:pt x="454" y="64"/>
                  </a:lnTo>
                  <a:lnTo>
                    <a:pt x="452" y="64"/>
                  </a:lnTo>
                  <a:lnTo>
                    <a:pt x="449" y="62"/>
                  </a:lnTo>
                  <a:lnTo>
                    <a:pt x="444" y="62"/>
                  </a:lnTo>
                  <a:lnTo>
                    <a:pt x="442" y="60"/>
                  </a:lnTo>
                  <a:lnTo>
                    <a:pt x="435" y="60"/>
                  </a:lnTo>
                  <a:lnTo>
                    <a:pt x="432" y="57"/>
                  </a:lnTo>
                  <a:lnTo>
                    <a:pt x="430" y="57"/>
                  </a:lnTo>
                  <a:lnTo>
                    <a:pt x="430" y="55"/>
                  </a:lnTo>
                  <a:lnTo>
                    <a:pt x="428" y="55"/>
                  </a:lnTo>
                  <a:lnTo>
                    <a:pt x="428" y="52"/>
                  </a:lnTo>
                  <a:lnTo>
                    <a:pt x="425" y="52"/>
                  </a:lnTo>
                  <a:lnTo>
                    <a:pt x="425" y="48"/>
                  </a:lnTo>
                  <a:lnTo>
                    <a:pt x="428" y="48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2" y="43"/>
                  </a:lnTo>
                  <a:lnTo>
                    <a:pt x="461" y="43"/>
                  </a:lnTo>
                  <a:lnTo>
                    <a:pt x="461" y="36"/>
                  </a:lnTo>
                  <a:lnTo>
                    <a:pt x="459" y="36"/>
                  </a:lnTo>
                  <a:lnTo>
                    <a:pt x="459" y="33"/>
                  </a:lnTo>
                  <a:lnTo>
                    <a:pt x="456" y="33"/>
                  </a:lnTo>
                  <a:lnTo>
                    <a:pt x="454" y="31"/>
                  </a:lnTo>
                  <a:close/>
                  <a:moveTo>
                    <a:pt x="461" y="43"/>
                  </a:moveTo>
                  <a:lnTo>
                    <a:pt x="447" y="43"/>
                  </a:lnTo>
                  <a:lnTo>
                    <a:pt x="447" y="45"/>
                  </a:lnTo>
                  <a:lnTo>
                    <a:pt x="454" y="45"/>
                  </a:lnTo>
                  <a:lnTo>
                    <a:pt x="454" y="48"/>
                  </a:lnTo>
                  <a:lnTo>
                    <a:pt x="461" y="48"/>
                  </a:lnTo>
                  <a:lnTo>
                    <a:pt x="461" y="43"/>
                  </a:lnTo>
                  <a:close/>
                  <a:moveTo>
                    <a:pt x="442" y="28"/>
                  </a:moveTo>
                  <a:lnTo>
                    <a:pt x="432" y="28"/>
                  </a:lnTo>
                  <a:lnTo>
                    <a:pt x="428" y="31"/>
                  </a:lnTo>
                  <a:lnTo>
                    <a:pt x="444" y="31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95423E39-801F-4EEC-9FDC-6A9E312BD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" y="1323"/>
              <a:ext cx="41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7" name="Picture 43">
              <a:extLst>
                <a:ext uri="{FF2B5EF4-FFF2-40B4-BE49-F238E27FC236}">
                  <a16:creationId xmlns:a16="http://schemas.microsoft.com/office/drawing/2014/main" id="{F4AC7079-9BCB-4DFE-A4F9-640BA2C9E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1354"/>
              <a:ext cx="3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D64A7913-4F2C-4D3C-BB53-70B978FB0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" y="1640"/>
              <a:ext cx="107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9" name="Picture 45">
              <a:extLst>
                <a:ext uri="{FF2B5EF4-FFF2-40B4-BE49-F238E27FC236}">
                  <a16:creationId xmlns:a16="http://schemas.microsoft.com/office/drawing/2014/main" id="{C4BEA83E-C3FF-4BB0-9C34-BB0A053FB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" y="1666"/>
              <a:ext cx="94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7EE985D8-8200-447A-9D67-EF1E108B7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" y="1981"/>
              <a:ext cx="172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1" name="Picture 47">
              <a:extLst>
                <a:ext uri="{FF2B5EF4-FFF2-40B4-BE49-F238E27FC236}">
                  <a16:creationId xmlns:a16="http://schemas.microsoft.com/office/drawing/2014/main" id="{20713A92-0463-45A8-AF4A-E79E19BF1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" y="2000"/>
              <a:ext cx="154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85AF8EEF-1B3B-44C9-8F45-C5998FF87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" y="2797"/>
              <a:ext cx="219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3" name="Picture 49">
              <a:extLst>
                <a:ext uri="{FF2B5EF4-FFF2-40B4-BE49-F238E27FC236}">
                  <a16:creationId xmlns:a16="http://schemas.microsoft.com/office/drawing/2014/main" id="{4DE1050C-8872-4D64-A757-A50E7DFF0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" y="2816"/>
              <a:ext cx="173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A5342F21-337C-4EC8-894E-C9C801728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" y="3061"/>
              <a:ext cx="14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5" name="Picture 51">
              <a:extLst>
                <a:ext uri="{FF2B5EF4-FFF2-40B4-BE49-F238E27FC236}">
                  <a16:creationId xmlns:a16="http://schemas.microsoft.com/office/drawing/2014/main" id="{36596655-8A7B-454F-B99E-16D505B39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9" y="3087"/>
              <a:ext cx="104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6" name="Picture 52">
              <a:extLst>
                <a:ext uri="{FF2B5EF4-FFF2-40B4-BE49-F238E27FC236}">
                  <a16:creationId xmlns:a16="http://schemas.microsoft.com/office/drawing/2014/main" id="{0D1B5EFB-537D-47E9-871C-74F33BB57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3325"/>
              <a:ext cx="28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7" name="Picture 53">
              <a:extLst>
                <a:ext uri="{FF2B5EF4-FFF2-40B4-BE49-F238E27FC236}">
                  <a16:creationId xmlns:a16="http://schemas.microsoft.com/office/drawing/2014/main" id="{7472E140-024D-45F6-8337-BB37A0871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" y="3358"/>
              <a:ext cx="1090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8" name="Picture 54">
              <a:extLst>
                <a:ext uri="{FF2B5EF4-FFF2-40B4-BE49-F238E27FC236}">
                  <a16:creationId xmlns:a16="http://schemas.microsoft.com/office/drawing/2014/main" id="{3891BA5B-F250-453B-8203-1D34460DC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4011"/>
              <a:ext cx="197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9" name="Picture 55">
              <a:extLst>
                <a:ext uri="{FF2B5EF4-FFF2-40B4-BE49-F238E27FC236}">
                  <a16:creationId xmlns:a16="http://schemas.microsoft.com/office/drawing/2014/main" id="{3C4F6268-7EF2-46A0-9C90-4E65B3360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" y="4035"/>
              <a:ext cx="71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0" name="Picture 56">
              <a:extLst>
                <a:ext uri="{FF2B5EF4-FFF2-40B4-BE49-F238E27FC236}">
                  <a16:creationId xmlns:a16="http://schemas.microsoft.com/office/drawing/2014/main" id="{88A4D7A4-92D9-4EB2-BB43-188F3797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7" y="4323"/>
              <a:ext cx="68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AutoShape 57">
              <a:extLst>
                <a:ext uri="{FF2B5EF4-FFF2-40B4-BE49-F238E27FC236}">
                  <a16:creationId xmlns:a16="http://schemas.microsoft.com/office/drawing/2014/main" id="{0F6C9150-AAD0-40F0-AF50-5161D271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9" y="4354"/>
              <a:ext cx="324" cy="98"/>
            </a:xfrm>
            <a:custGeom>
              <a:avLst/>
              <a:gdLst>
                <a:gd name="T0" fmla="+- 0 7918 7879"/>
                <a:gd name="T1" fmla="*/ T0 w 324"/>
                <a:gd name="T2" fmla="+- 0 4452 4354"/>
                <a:gd name="T3" fmla="*/ 4452 h 98"/>
                <a:gd name="T4" fmla="+- 0 7894 7879"/>
                <a:gd name="T5" fmla="*/ T4 w 324"/>
                <a:gd name="T6" fmla="+- 0 4356 4354"/>
                <a:gd name="T7" fmla="*/ 4356 h 98"/>
                <a:gd name="T8" fmla="+- 0 7913 7879"/>
                <a:gd name="T9" fmla="*/ T8 w 324"/>
                <a:gd name="T10" fmla="+- 0 4450 4354"/>
                <a:gd name="T11" fmla="*/ 4450 h 98"/>
                <a:gd name="T12" fmla="+- 0 7922 7879"/>
                <a:gd name="T13" fmla="*/ T12 w 324"/>
                <a:gd name="T14" fmla="+- 0 4438 4354"/>
                <a:gd name="T15" fmla="*/ 4438 h 98"/>
                <a:gd name="T16" fmla="+- 0 7968 7879"/>
                <a:gd name="T17" fmla="*/ T16 w 324"/>
                <a:gd name="T18" fmla="+- 0 4356 4354"/>
                <a:gd name="T19" fmla="*/ 4356 h 98"/>
                <a:gd name="T20" fmla="+- 0 7922 7879"/>
                <a:gd name="T21" fmla="*/ T20 w 324"/>
                <a:gd name="T22" fmla="+- 0 4438 4354"/>
                <a:gd name="T23" fmla="*/ 4438 h 98"/>
                <a:gd name="T24" fmla="+- 0 7966 7879"/>
                <a:gd name="T25" fmla="*/ T24 w 324"/>
                <a:gd name="T26" fmla="+- 0 4359 4354"/>
                <a:gd name="T27" fmla="*/ 4359 h 98"/>
                <a:gd name="T28" fmla="+- 0 7889 7879"/>
                <a:gd name="T29" fmla="*/ T28 w 324"/>
                <a:gd name="T30" fmla="+- 0 4354 4354"/>
                <a:gd name="T31" fmla="*/ 4354 h 98"/>
                <a:gd name="T32" fmla="+- 0 7889 7879"/>
                <a:gd name="T33" fmla="*/ T32 w 324"/>
                <a:gd name="T34" fmla="+- 0 4356 4354"/>
                <a:gd name="T35" fmla="*/ 4356 h 98"/>
                <a:gd name="T36" fmla="+- 0 7958 7879"/>
                <a:gd name="T37" fmla="*/ T36 w 324"/>
                <a:gd name="T38" fmla="+- 0 4354 4354"/>
                <a:gd name="T39" fmla="*/ 4354 h 98"/>
                <a:gd name="T40" fmla="+- 0 7963 7879"/>
                <a:gd name="T41" fmla="*/ T40 w 324"/>
                <a:gd name="T42" fmla="+- 0 4354 4354"/>
                <a:gd name="T43" fmla="*/ 4354 h 98"/>
                <a:gd name="T44" fmla="+- 0 7982 7879"/>
                <a:gd name="T45" fmla="*/ T44 w 324"/>
                <a:gd name="T46" fmla="+- 0 4450 4354"/>
                <a:gd name="T47" fmla="*/ 4450 h 98"/>
                <a:gd name="T48" fmla="+- 0 7992 7879"/>
                <a:gd name="T49" fmla="*/ T48 w 324"/>
                <a:gd name="T50" fmla="+- 0 4450 4354"/>
                <a:gd name="T51" fmla="*/ 4450 h 98"/>
                <a:gd name="T52" fmla="+- 0 7994 7879"/>
                <a:gd name="T53" fmla="*/ T52 w 324"/>
                <a:gd name="T54" fmla="+- 0 4366 4354"/>
                <a:gd name="T55" fmla="*/ 4366 h 98"/>
                <a:gd name="T56" fmla="+- 0 7994 7879"/>
                <a:gd name="T57" fmla="*/ T56 w 324"/>
                <a:gd name="T58" fmla="+- 0 4368 4354"/>
                <a:gd name="T59" fmla="*/ 4368 h 98"/>
                <a:gd name="T60" fmla="+- 0 7982 7879"/>
                <a:gd name="T61" fmla="*/ T60 w 324"/>
                <a:gd name="T62" fmla="+- 0 4354 4354"/>
                <a:gd name="T63" fmla="*/ 4354 h 98"/>
                <a:gd name="T64" fmla="+- 0 7997 7879"/>
                <a:gd name="T65" fmla="*/ T64 w 324"/>
                <a:gd name="T66" fmla="+- 0 4366 4354"/>
                <a:gd name="T67" fmla="*/ 4366 h 98"/>
                <a:gd name="T68" fmla="+- 0 8076 7879"/>
                <a:gd name="T69" fmla="*/ T68 w 324"/>
                <a:gd name="T70" fmla="+- 0 4447 4354"/>
                <a:gd name="T71" fmla="*/ 4447 h 98"/>
                <a:gd name="T72" fmla="+- 0 8064 7879"/>
                <a:gd name="T73" fmla="*/ T72 w 324"/>
                <a:gd name="T74" fmla="+- 0 4452 4354"/>
                <a:gd name="T75" fmla="*/ 4452 h 98"/>
                <a:gd name="T76" fmla="+- 0 8076 7879"/>
                <a:gd name="T77" fmla="*/ T76 w 324"/>
                <a:gd name="T78" fmla="+- 0 4447 4354"/>
                <a:gd name="T79" fmla="*/ 4447 h 98"/>
                <a:gd name="T80" fmla="+- 0 8028 7879"/>
                <a:gd name="T81" fmla="*/ T80 w 324"/>
                <a:gd name="T82" fmla="+- 0 4385 4354"/>
                <a:gd name="T83" fmla="*/ 4385 h 98"/>
                <a:gd name="T84" fmla="+- 0 8018 7879"/>
                <a:gd name="T85" fmla="*/ T84 w 324"/>
                <a:gd name="T86" fmla="+- 0 4397 4354"/>
                <a:gd name="T87" fmla="*/ 4397 h 98"/>
                <a:gd name="T88" fmla="+- 0 8016 7879"/>
                <a:gd name="T89" fmla="*/ T88 w 324"/>
                <a:gd name="T90" fmla="+- 0 4428 4354"/>
                <a:gd name="T91" fmla="*/ 4428 h 98"/>
                <a:gd name="T92" fmla="+- 0 8021 7879"/>
                <a:gd name="T93" fmla="*/ T92 w 324"/>
                <a:gd name="T94" fmla="+- 0 4440 4354"/>
                <a:gd name="T95" fmla="*/ 4440 h 98"/>
                <a:gd name="T96" fmla="+- 0 8078 7879"/>
                <a:gd name="T97" fmla="*/ T96 w 324"/>
                <a:gd name="T98" fmla="+- 0 4447 4354"/>
                <a:gd name="T99" fmla="*/ 4447 h 98"/>
                <a:gd name="T100" fmla="+- 0 8042 7879"/>
                <a:gd name="T101" fmla="*/ T100 w 324"/>
                <a:gd name="T102" fmla="+- 0 4440 4354"/>
                <a:gd name="T103" fmla="*/ 4440 h 98"/>
                <a:gd name="T104" fmla="+- 0 8035 7879"/>
                <a:gd name="T105" fmla="*/ T104 w 324"/>
                <a:gd name="T106" fmla="+- 0 4435 4354"/>
                <a:gd name="T107" fmla="*/ 4435 h 98"/>
                <a:gd name="T108" fmla="+- 0 8028 7879"/>
                <a:gd name="T109" fmla="*/ T108 w 324"/>
                <a:gd name="T110" fmla="+- 0 4421 4354"/>
                <a:gd name="T111" fmla="*/ 4421 h 98"/>
                <a:gd name="T112" fmla="+- 0 8081 7879"/>
                <a:gd name="T113" fmla="*/ T112 w 324"/>
                <a:gd name="T114" fmla="+- 0 4416 4354"/>
                <a:gd name="T115" fmla="*/ 4416 h 98"/>
                <a:gd name="T116" fmla="+- 0 8028 7879"/>
                <a:gd name="T117" fmla="*/ T116 w 324"/>
                <a:gd name="T118" fmla="+- 0 4409 4354"/>
                <a:gd name="T119" fmla="*/ 4409 h 98"/>
                <a:gd name="T120" fmla="+- 0 8030 7879"/>
                <a:gd name="T121" fmla="*/ T120 w 324"/>
                <a:gd name="T122" fmla="+- 0 4399 4354"/>
                <a:gd name="T123" fmla="*/ 4399 h 98"/>
                <a:gd name="T124" fmla="+- 0 8038 7879"/>
                <a:gd name="T125" fmla="*/ T124 w 324"/>
                <a:gd name="T126" fmla="+- 0 4392 4354"/>
                <a:gd name="T127" fmla="*/ 4392 h 98"/>
                <a:gd name="T128" fmla="+- 0 8069 7879"/>
                <a:gd name="T129" fmla="*/ T128 w 324"/>
                <a:gd name="T130" fmla="+- 0 4383 4354"/>
                <a:gd name="T131" fmla="*/ 4383 h 98"/>
                <a:gd name="T132" fmla="+- 0 8071 7879"/>
                <a:gd name="T133" fmla="*/ T132 w 324"/>
                <a:gd name="T134" fmla="+- 0 4440 4354"/>
                <a:gd name="T135" fmla="*/ 4440 h 98"/>
                <a:gd name="T136" fmla="+- 0 8078 7879"/>
                <a:gd name="T137" fmla="*/ T136 w 324"/>
                <a:gd name="T138" fmla="+- 0 4443 4354"/>
                <a:gd name="T139" fmla="*/ 4443 h 98"/>
                <a:gd name="T140" fmla="+- 0 8062 7879"/>
                <a:gd name="T141" fmla="*/ T140 w 324"/>
                <a:gd name="T142" fmla="+- 0 4390 4354"/>
                <a:gd name="T143" fmla="*/ 4390 h 98"/>
                <a:gd name="T144" fmla="+- 0 8069 7879"/>
                <a:gd name="T145" fmla="*/ T144 w 324"/>
                <a:gd name="T146" fmla="+- 0 4402 4354"/>
                <a:gd name="T147" fmla="*/ 4402 h 98"/>
                <a:gd name="T148" fmla="+- 0 8083 7879"/>
                <a:gd name="T149" fmla="*/ T148 w 324"/>
                <a:gd name="T150" fmla="+- 0 4407 4354"/>
                <a:gd name="T151" fmla="*/ 4407 h 98"/>
                <a:gd name="T152" fmla="+- 0 8078 7879"/>
                <a:gd name="T153" fmla="*/ T152 w 324"/>
                <a:gd name="T154" fmla="+- 0 4395 4354"/>
                <a:gd name="T155" fmla="*/ 4395 h 98"/>
                <a:gd name="T156" fmla="+- 0 8062 7879"/>
                <a:gd name="T157" fmla="*/ T156 w 324"/>
                <a:gd name="T158" fmla="+- 0 4380 4354"/>
                <a:gd name="T159" fmla="*/ 4380 h 98"/>
                <a:gd name="T160" fmla="+- 0 8064 7879"/>
                <a:gd name="T161" fmla="*/ T160 w 324"/>
                <a:gd name="T162" fmla="+- 0 4383 4354"/>
                <a:gd name="T163" fmla="*/ 4383 h 98"/>
                <a:gd name="T164" fmla="+- 0 8119 7879"/>
                <a:gd name="T165" fmla="*/ T164 w 324"/>
                <a:gd name="T166" fmla="+- 0 4450 4354"/>
                <a:gd name="T167" fmla="*/ 4450 h 98"/>
                <a:gd name="T168" fmla="+- 0 8131 7879"/>
                <a:gd name="T169" fmla="*/ T168 w 324"/>
                <a:gd name="T170" fmla="+- 0 4450 4354"/>
                <a:gd name="T171" fmla="*/ 4450 h 98"/>
                <a:gd name="T172" fmla="+- 0 8167 7879"/>
                <a:gd name="T173" fmla="*/ T172 w 324"/>
                <a:gd name="T174" fmla="+- 0 4452 4354"/>
                <a:gd name="T175" fmla="*/ 4452 h 98"/>
                <a:gd name="T176" fmla="+- 0 8107 7879"/>
                <a:gd name="T177" fmla="*/ T176 w 324"/>
                <a:gd name="T178" fmla="+- 0 4380 4354"/>
                <a:gd name="T179" fmla="*/ 4380 h 98"/>
                <a:gd name="T180" fmla="+- 0 8095 7879"/>
                <a:gd name="T181" fmla="*/ T180 w 324"/>
                <a:gd name="T182" fmla="+- 0 4385 4354"/>
                <a:gd name="T183" fmla="*/ 4385 h 98"/>
                <a:gd name="T184" fmla="+- 0 8137 7879"/>
                <a:gd name="T185" fmla="*/ T184 w 324"/>
                <a:gd name="T186" fmla="+- 0 4438 4354"/>
                <a:gd name="T187" fmla="*/ 4438 h 98"/>
                <a:gd name="T188" fmla="+- 0 8107 7879"/>
                <a:gd name="T189" fmla="*/ T188 w 324"/>
                <a:gd name="T190" fmla="+- 0 4380 4354"/>
                <a:gd name="T191" fmla="*/ 4380 h 98"/>
                <a:gd name="T192" fmla="+- 0 8162 7879"/>
                <a:gd name="T193" fmla="*/ T192 w 324"/>
                <a:gd name="T194" fmla="+- 0 4450 4354"/>
                <a:gd name="T195" fmla="*/ 4450 h 98"/>
                <a:gd name="T196" fmla="+- 0 8172 7879"/>
                <a:gd name="T197" fmla="*/ T196 w 324"/>
                <a:gd name="T198" fmla="+- 0 4438 4354"/>
                <a:gd name="T199" fmla="*/ 4438 h 98"/>
                <a:gd name="T200" fmla="+- 0 8143 7879"/>
                <a:gd name="T201" fmla="*/ T200 w 324"/>
                <a:gd name="T202" fmla="+- 0 4380 4354"/>
                <a:gd name="T203" fmla="*/ 4380 h 98"/>
                <a:gd name="T204" fmla="+- 0 8126 7879"/>
                <a:gd name="T205" fmla="*/ T204 w 324"/>
                <a:gd name="T206" fmla="+- 0 4438 4354"/>
                <a:gd name="T207" fmla="*/ 4438 h 98"/>
                <a:gd name="T208" fmla="+- 0 8160 7879"/>
                <a:gd name="T209" fmla="*/ T208 w 324"/>
                <a:gd name="T210" fmla="+- 0 4399 4354"/>
                <a:gd name="T211" fmla="*/ 4399 h 98"/>
                <a:gd name="T212" fmla="+- 0 8203 7879"/>
                <a:gd name="T213" fmla="*/ T212 w 324"/>
                <a:gd name="T214" fmla="+- 0 4380 4354"/>
                <a:gd name="T215" fmla="*/ 4380 h 98"/>
                <a:gd name="T216" fmla="+- 0 8172 7879"/>
                <a:gd name="T217" fmla="*/ T216 w 324"/>
                <a:gd name="T218" fmla="+- 0 4438 4354"/>
                <a:gd name="T219" fmla="*/ 4438 h 98"/>
                <a:gd name="T220" fmla="+- 0 8203 7879"/>
                <a:gd name="T221" fmla="*/ T220 w 324"/>
                <a:gd name="T222" fmla="+- 0 4380 4354"/>
                <a:gd name="T223" fmla="*/ 4380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324" h="98">
                  <a:moveTo>
                    <a:pt x="51" y="96"/>
                  </a:moveTo>
                  <a:lnTo>
                    <a:pt x="36" y="96"/>
                  </a:lnTo>
                  <a:lnTo>
                    <a:pt x="39" y="98"/>
                  </a:lnTo>
                  <a:lnTo>
                    <a:pt x="51" y="98"/>
                  </a:lnTo>
                  <a:lnTo>
                    <a:pt x="51" y="96"/>
                  </a:lnTo>
                  <a:close/>
                  <a:moveTo>
                    <a:pt x="15" y="2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4" y="96"/>
                  </a:lnTo>
                  <a:lnTo>
                    <a:pt x="53" y="96"/>
                  </a:lnTo>
                  <a:lnTo>
                    <a:pt x="58" y="84"/>
                  </a:lnTo>
                  <a:lnTo>
                    <a:pt x="43" y="84"/>
                  </a:lnTo>
                  <a:lnTo>
                    <a:pt x="15" y="5"/>
                  </a:lnTo>
                  <a:lnTo>
                    <a:pt x="15" y="2"/>
                  </a:lnTo>
                  <a:close/>
                  <a:moveTo>
                    <a:pt x="89" y="2"/>
                  </a:moveTo>
                  <a:lnTo>
                    <a:pt x="75" y="2"/>
                  </a:lnTo>
                  <a:lnTo>
                    <a:pt x="75" y="5"/>
                  </a:lnTo>
                  <a:lnTo>
                    <a:pt x="43" y="84"/>
                  </a:lnTo>
                  <a:lnTo>
                    <a:pt x="58" y="84"/>
                  </a:lnTo>
                  <a:lnTo>
                    <a:pt x="87" y="7"/>
                  </a:lnTo>
                  <a:lnTo>
                    <a:pt x="87" y="5"/>
                  </a:lnTo>
                  <a:lnTo>
                    <a:pt x="89" y="5"/>
                  </a:lnTo>
                  <a:lnTo>
                    <a:pt x="89" y="2"/>
                  </a:lnTo>
                  <a:close/>
                  <a:moveTo>
                    <a:pt x="1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84" y="0"/>
                  </a:moveTo>
                  <a:lnTo>
                    <a:pt x="79" y="0"/>
                  </a:lnTo>
                  <a:lnTo>
                    <a:pt x="77" y="2"/>
                  </a:lnTo>
                  <a:lnTo>
                    <a:pt x="84" y="2"/>
                  </a:lnTo>
                  <a:lnTo>
                    <a:pt x="84" y="0"/>
                  </a:lnTo>
                  <a:close/>
                  <a:moveTo>
                    <a:pt x="115" y="26"/>
                  </a:moveTo>
                  <a:lnTo>
                    <a:pt x="103" y="26"/>
                  </a:lnTo>
                  <a:lnTo>
                    <a:pt x="103" y="96"/>
                  </a:lnTo>
                  <a:lnTo>
                    <a:pt x="106" y="98"/>
                  </a:lnTo>
                  <a:lnTo>
                    <a:pt x="113" y="98"/>
                  </a:lnTo>
                  <a:lnTo>
                    <a:pt x="113" y="96"/>
                  </a:lnTo>
                  <a:lnTo>
                    <a:pt x="115" y="96"/>
                  </a:lnTo>
                  <a:lnTo>
                    <a:pt x="115" y="26"/>
                  </a:lnTo>
                  <a:close/>
                  <a:moveTo>
                    <a:pt x="115" y="12"/>
                  </a:moveTo>
                  <a:lnTo>
                    <a:pt x="103" y="12"/>
                  </a:lnTo>
                  <a:lnTo>
                    <a:pt x="103" y="14"/>
                  </a:lnTo>
                  <a:lnTo>
                    <a:pt x="115" y="14"/>
                  </a:lnTo>
                  <a:lnTo>
                    <a:pt x="115" y="12"/>
                  </a:lnTo>
                  <a:close/>
                  <a:moveTo>
                    <a:pt x="115" y="0"/>
                  </a:moveTo>
                  <a:lnTo>
                    <a:pt x="103" y="0"/>
                  </a:lnTo>
                  <a:lnTo>
                    <a:pt x="101" y="2"/>
                  </a:lnTo>
                  <a:lnTo>
                    <a:pt x="101" y="12"/>
                  </a:lnTo>
                  <a:lnTo>
                    <a:pt x="118" y="12"/>
                  </a:lnTo>
                  <a:lnTo>
                    <a:pt x="118" y="2"/>
                  </a:lnTo>
                  <a:lnTo>
                    <a:pt x="115" y="0"/>
                  </a:lnTo>
                  <a:close/>
                  <a:moveTo>
                    <a:pt x="197" y="93"/>
                  </a:moveTo>
                  <a:lnTo>
                    <a:pt x="151" y="93"/>
                  </a:lnTo>
                  <a:lnTo>
                    <a:pt x="161" y="98"/>
                  </a:lnTo>
                  <a:lnTo>
                    <a:pt x="185" y="98"/>
                  </a:lnTo>
                  <a:lnTo>
                    <a:pt x="187" y="96"/>
                  </a:lnTo>
                  <a:lnTo>
                    <a:pt x="195" y="96"/>
                  </a:lnTo>
                  <a:lnTo>
                    <a:pt x="197" y="93"/>
                  </a:lnTo>
                  <a:close/>
                  <a:moveTo>
                    <a:pt x="190" y="29"/>
                  </a:moveTo>
                  <a:lnTo>
                    <a:pt x="151" y="29"/>
                  </a:lnTo>
                  <a:lnTo>
                    <a:pt x="149" y="31"/>
                  </a:lnTo>
                  <a:lnTo>
                    <a:pt x="147" y="36"/>
                  </a:lnTo>
                  <a:lnTo>
                    <a:pt x="142" y="38"/>
                  </a:lnTo>
                  <a:lnTo>
                    <a:pt x="139" y="43"/>
                  </a:lnTo>
                  <a:lnTo>
                    <a:pt x="139" y="48"/>
                  </a:lnTo>
                  <a:lnTo>
                    <a:pt x="137" y="50"/>
                  </a:lnTo>
                  <a:lnTo>
                    <a:pt x="137" y="74"/>
                  </a:lnTo>
                  <a:lnTo>
                    <a:pt x="139" y="79"/>
                  </a:lnTo>
                  <a:lnTo>
                    <a:pt x="139" y="81"/>
                  </a:lnTo>
                  <a:lnTo>
                    <a:pt x="142" y="86"/>
                  </a:lnTo>
                  <a:lnTo>
                    <a:pt x="147" y="89"/>
                  </a:lnTo>
                  <a:lnTo>
                    <a:pt x="149" y="93"/>
                  </a:lnTo>
                  <a:lnTo>
                    <a:pt x="199" y="93"/>
                  </a:lnTo>
                  <a:lnTo>
                    <a:pt x="199" y="89"/>
                  </a:lnTo>
                  <a:lnTo>
                    <a:pt x="166" y="89"/>
                  </a:lnTo>
                  <a:lnTo>
                    <a:pt x="163" y="86"/>
                  </a:lnTo>
                  <a:lnTo>
                    <a:pt x="159" y="86"/>
                  </a:lnTo>
                  <a:lnTo>
                    <a:pt x="156" y="84"/>
                  </a:lnTo>
                  <a:lnTo>
                    <a:pt x="156" y="81"/>
                  </a:lnTo>
                  <a:lnTo>
                    <a:pt x="151" y="77"/>
                  </a:lnTo>
                  <a:lnTo>
                    <a:pt x="151" y="72"/>
                  </a:lnTo>
                  <a:lnTo>
                    <a:pt x="149" y="67"/>
                  </a:lnTo>
                  <a:lnTo>
                    <a:pt x="149" y="65"/>
                  </a:lnTo>
                  <a:lnTo>
                    <a:pt x="202" y="65"/>
                  </a:lnTo>
                  <a:lnTo>
                    <a:pt x="202" y="62"/>
                  </a:lnTo>
                  <a:lnTo>
                    <a:pt x="204" y="60"/>
                  </a:lnTo>
                  <a:lnTo>
                    <a:pt x="204" y="55"/>
                  </a:lnTo>
                  <a:lnTo>
                    <a:pt x="149" y="55"/>
                  </a:lnTo>
                  <a:lnTo>
                    <a:pt x="149" y="53"/>
                  </a:lnTo>
                  <a:lnTo>
                    <a:pt x="151" y="50"/>
                  </a:lnTo>
                  <a:lnTo>
                    <a:pt x="151" y="45"/>
                  </a:lnTo>
                  <a:lnTo>
                    <a:pt x="156" y="41"/>
                  </a:lnTo>
                  <a:lnTo>
                    <a:pt x="156" y="38"/>
                  </a:lnTo>
                  <a:lnTo>
                    <a:pt x="159" y="38"/>
                  </a:lnTo>
                  <a:lnTo>
                    <a:pt x="161" y="36"/>
                  </a:lnTo>
                  <a:lnTo>
                    <a:pt x="197" y="36"/>
                  </a:lnTo>
                  <a:lnTo>
                    <a:pt x="190" y="29"/>
                  </a:lnTo>
                  <a:close/>
                  <a:moveTo>
                    <a:pt x="199" y="84"/>
                  </a:moveTo>
                  <a:lnTo>
                    <a:pt x="195" y="84"/>
                  </a:lnTo>
                  <a:lnTo>
                    <a:pt x="192" y="86"/>
                  </a:lnTo>
                  <a:lnTo>
                    <a:pt x="185" y="86"/>
                  </a:lnTo>
                  <a:lnTo>
                    <a:pt x="183" y="89"/>
                  </a:lnTo>
                  <a:lnTo>
                    <a:pt x="199" y="89"/>
                  </a:lnTo>
                  <a:lnTo>
                    <a:pt x="199" y="84"/>
                  </a:lnTo>
                  <a:close/>
                  <a:moveTo>
                    <a:pt x="197" y="36"/>
                  </a:moveTo>
                  <a:lnTo>
                    <a:pt x="183" y="36"/>
                  </a:lnTo>
                  <a:lnTo>
                    <a:pt x="185" y="41"/>
                  </a:lnTo>
                  <a:lnTo>
                    <a:pt x="187" y="43"/>
                  </a:lnTo>
                  <a:lnTo>
                    <a:pt x="190" y="48"/>
                  </a:lnTo>
                  <a:lnTo>
                    <a:pt x="190" y="55"/>
                  </a:lnTo>
                  <a:lnTo>
                    <a:pt x="204" y="55"/>
                  </a:lnTo>
                  <a:lnTo>
                    <a:pt x="204" y="53"/>
                  </a:lnTo>
                  <a:lnTo>
                    <a:pt x="202" y="48"/>
                  </a:lnTo>
                  <a:lnTo>
                    <a:pt x="202" y="45"/>
                  </a:lnTo>
                  <a:lnTo>
                    <a:pt x="199" y="41"/>
                  </a:lnTo>
                  <a:lnTo>
                    <a:pt x="199" y="38"/>
                  </a:lnTo>
                  <a:lnTo>
                    <a:pt x="197" y="36"/>
                  </a:lnTo>
                  <a:close/>
                  <a:moveTo>
                    <a:pt x="183" y="26"/>
                  </a:moveTo>
                  <a:lnTo>
                    <a:pt x="161" y="26"/>
                  </a:lnTo>
                  <a:lnTo>
                    <a:pt x="156" y="29"/>
                  </a:lnTo>
                  <a:lnTo>
                    <a:pt x="185" y="29"/>
                  </a:lnTo>
                  <a:lnTo>
                    <a:pt x="183" y="26"/>
                  </a:lnTo>
                  <a:close/>
                  <a:moveTo>
                    <a:pt x="252" y="96"/>
                  </a:moveTo>
                  <a:lnTo>
                    <a:pt x="240" y="96"/>
                  </a:lnTo>
                  <a:lnTo>
                    <a:pt x="240" y="98"/>
                  </a:lnTo>
                  <a:lnTo>
                    <a:pt x="252" y="98"/>
                  </a:lnTo>
                  <a:lnTo>
                    <a:pt x="252" y="96"/>
                  </a:lnTo>
                  <a:close/>
                  <a:moveTo>
                    <a:pt x="300" y="96"/>
                  </a:moveTo>
                  <a:lnTo>
                    <a:pt x="288" y="96"/>
                  </a:lnTo>
                  <a:lnTo>
                    <a:pt x="288" y="98"/>
                  </a:lnTo>
                  <a:lnTo>
                    <a:pt x="300" y="98"/>
                  </a:lnTo>
                  <a:lnTo>
                    <a:pt x="300" y="96"/>
                  </a:lnTo>
                  <a:close/>
                  <a:moveTo>
                    <a:pt x="228" y="26"/>
                  </a:moveTo>
                  <a:lnTo>
                    <a:pt x="214" y="26"/>
                  </a:lnTo>
                  <a:lnTo>
                    <a:pt x="214" y="31"/>
                  </a:lnTo>
                  <a:lnTo>
                    <a:pt x="216" y="31"/>
                  </a:lnTo>
                  <a:lnTo>
                    <a:pt x="235" y="96"/>
                  </a:lnTo>
                  <a:lnTo>
                    <a:pt x="255" y="96"/>
                  </a:lnTo>
                  <a:lnTo>
                    <a:pt x="258" y="84"/>
                  </a:lnTo>
                  <a:lnTo>
                    <a:pt x="245" y="84"/>
                  </a:lnTo>
                  <a:lnTo>
                    <a:pt x="228" y="29"/>
                  </a:lnTo>
                  <a:lnTo>
                    <a:pt x="228" y="26"/>
                  </a:lnTo>
                  <a:close/>
                  <a:moveTo>
                    <a:pt x="281" y="45"/>
                  </a:moveTo>
                  <a:lnTo>
                    <a:pt x="269" y="45"/>
                  </a:lnTo>
                  <a:lnTo>
                    <a:pt x="283" y="96"/>
                  </a:lnTo>
                  <a:lnTo>
                    <a:pt x="303" y="96"/>
                  </a:lnTo>
                  <a:lnTo>
                    <a:pt x="307" y="84"/>
                  </a:lnTo>
                  <a:lnTo>
                    <a:pt x="293" y="84"/>
                  </a:lnTo>
                  <a:lnTo>
                    <a:pt x="281" y="45"/>
                  </a:lnTo>
                  <a:close/>
                  <a:moveTo>
                    <a:pt x="276" y="26"/>
                  </a:moveTo>
                  <a:lnTo>
                    <a:pt x="264" y="26"/>
                  </a:lnTo>
                  <a:lnTo>
                    <a:pt x="264" y="29"/>
                  </a:lnTo>
                  <a:lnTo>
                    <a:pt x="262" y="29"/>
                  </a:lnTo>
                  <a:lnTo>
                    <a:pt x="247" y="84"/>
                  </a:lnTo>
                  <a:lnTo>
                    <a:pt x="258" y="84"/>
                  </a:lnTo>
                  <a:lnTo>
                    <a:pt x="269" y="45"/>
                  </a:lnTo>
                  <a:lnTo>
                    <a:pt x="281" y="45"/>
                  </a:lnTo>
                  <a:lnTo>
                    <a:pt x="276" y="29"/>
                  </a:lnTo>
                  <a:lnTo>
                    <a:pt x="276" y="26"/>
                  </a:lnTo>
                  <a:close/>
                  <a:moveTo>
                    <a:pt x="324" y="26"/>
                  </a:moveTo>
                  <a:lnTo>
                    <a:pt x="312" y="26"/>
                  </a:lnTo>
                  <a:lnTo>
                    <a:pt x="312" y="29"/>
                  </a:lnTo>
                  <a:lnTo>
                    <a:pt x="293" y="84"/>
                  </a:lnTo>
                  <a:lnTo>
                    <a:pt x="307" y="84"/>
                  </a:lnTo>
                  <a:lnTo>
                    <a:pt x="324" y="31"/>
                  </a:lnTo>
                  <a:lnTo>
                    <a:pt x="324" y="26"/>
                  </a:lnTo>
                  <a:close/>
                </a:path>
              </a:pathLst>
            </a:custGeom>
            <a:solidFill>
              <a:srgbClr val="528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82" name="Picture 58">
              <a:extLst>
                <a:ext uri="{FF2B5EF4-FFF2-40B4-BE49-F238E27FC236}">
                  <a16:creationId xmlns:a16="http://schemas.microsoft.com/office/drawing/2014/main" id="{3C23018C-AB8F-488D-8DB4-D87D75C6A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" y="4942"/>
              <a:ext cx="15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3" name="Picture 59">
              <a:extLst>
                <a:ext uri="{FF2B5EF4-FFF2-40B4-BE49-F238E27FC236}">
                  <a16:creationId xmlns:a16="http://schemas.microsoft.com/office/drawing/2014/main" id="{9B97F22B-B4F1-41A7-B23E-1E7081AAA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" y="4966"/>
              <a:ext cx="137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4" name="Picture 60">
              <a:extLst>
                <a:ext uri="{FF2B5EF4-FFF2-40B4-BE49-F238E27FC236}">
                  <a16:creationId xmlns:a16="http://schemas.microsoft.com/office/drawing/2014/main" id="{BAF17207-3C8C-4235-A47E-DF3811560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" y="5744"/>
              <a:ext cx="112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AutoShape 61">
              <a:extLst>
                <a:ext uri="{FF2B5EF4-FFF2-40B4-BE49-F238E27FC236}">
                  <a16:creationId xmlns:a16="http://schemas.microsoft.com/office/drawing/2014/main" id="{DB2090F2-C2B7-494A-89B2-E56A36CFF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5775"/>
              <a:ext cx="439" cy="124"/>
            </a:xfrm>
            <a:custGeom>
              <a:avLst/>
              <a:gdLst>
                <a:gd name="T0" fmla="+- 0 3232 3220"/>
                <a:gd name="T1" fmla="*/ T0 w 439"/>
                <a:gd name="T2" fmla="+- 0 5871 5775"/>
                <a:gd name="T3" fmla="*/ 5871 h 124"/>
                <a:gd name="T4" fmla="+- 0 3294 3220"/>
                <a:gd name="T5" fmla="*/ T4 w 439"/>
                <a:gd name="T6" fmla="+- 0 5871 5775"/>
                <a:gd name="T7" fmla="*/ 5871 h 124"/>
                <a:gd name="T8" fmla="+- 0 3234 3220"/>
                <a:gd name="T9" fmla="*/ T8 w 439"/>
                <a:gd name="T10" fmla="+- 0 5827 5775"/>
                <a:gd name="T11" fmla="*/ 5827 h 124"/>
                <a:gd name="T12" fmla="+- 0 3297 3220"/>
                <a:gd name="T13" fmla="*/ T12 w 439"/>
                <a:gd name="T14" fmla="+- 0 5827 5775"/>
                <a:gd name="T15" fmla="*/ 5827 h 124"/>
                <a:gd name="T16" fmla="+- 0 3297 3220"/>
                <a:gd name="T17" fmla="*/ T16 w 439"/>
                <a:gd name="T18" fmla="+- 0 5777 5775"/>
                <a:gd name="T19" fmla="*/ 5777 h 124"/>
                <a:gd name="T20" fmla="+- 0 3229 3220"/>
                <a:gd name="T21" fmla="*/ T20 w 439"/>
                <a:gd name="T22" fmla="+- 0 5775 5775"/>
                <a:gd name="T23" fmla="*/ 5775 h 124"/>
                <a:gd name="T24" fmla="+- 0 3289 3220"/>
                <a:gd name="T25" fmla="*/ T24 w 439"/>
                <a:gd name="T26" fmla="+- 0 5775 5775"/>
                <a:gd name="T27" fmla="*/ 5775 h 124"/>
                <a:gd name="T28" fmla="+- 0 3330 3220"/>
                <a:gd name="T29" fmla="*/ T28 w 439"/>
                <a:gd name="T30" fmla="+- 0 5801 5775"/>
                <a:gd name="T31" fmla="*/ 5801 h 124"/>
                <a:gd name="T32" fmla="+- 0 3328 3220"/>
                <a:gd name="T33" fmla="*/ T32 w 439"/>
                <a:gd name="T34" fmla="+- 0 5871 5775"/>
                <a:gd name="T35" fmla="*/ 5871 h 124"/>
                <a:gd name="T36" fmla="+- 0 3318 3220"/>
                <a:gd name="T37" fmla="*/ T36 w 439"/>
                <a:gd name="T38" fmla="+- 0 5789 5775"/>
                <a:gd name="T39" fmla="*/ 5789 h 124"/>
                <a:gd name="T40" fmla="+- 0 3316 3220"/>
                <a:gd name="T41" fmla="*/ T40 w 439"/>
                <a:gd name="T42" fmla="+- 0 5777 5775"/>
                <a:gd name="T43" fmla="*/ 5777 h 124"/>
                <a:gd name="T44" fmla="+- 0 3381 3220"/>
                <a:gd name="T45" fmla="*/ T44 w 439"/>
                <a:gd name="T46" fmla="+- 0 5871 5775"/>
                <a:gd name="T47" fmla="*/ 5871 h 124"/>
                <a:gd name="T48" fmla="+- 0 3352 3220"/>
                <a:gd name="T49" fmla="*/ T48 w 439"/>
                <a:gd name="T50" fmla="+- 0 5859 5775"/>
                <a:gd name="T51" fmla="*/ 5859 h 124"/>
                <a:gd name="T52" fmla="+- 0 3352 3220"/>
                <a:gd name="T53" fmla="*/ T52 w 439"/>
                <a:gd name="T54" fmla="+- 0 5871 5775"/>
                <a:gd name="T55" fmla="*/ 5871 h 124"/>
                <a:gd name="T56" fmla="+- 0 3361 3220"/>
                <a:gd name="T57" fmla="*/ T56 w 439"/>
                <a:gd name="T58" fmla="+- 0 5863 5775"/>
                <a:gd name="T59" fmla="*/ 5863 h 124"/>
                <a:gd name="T60" fmla="+- 0 3369 3220"/>
                <a:gd name="T61" fmla="*/ T60 w 439"/>
                <a:gd name="T62" fmla="+- 0 5839 5775"/>
                <a:gd name="T63" fmla="*/ 5839 h 124"/>
                <a:gd name="T64" fmla="+- 0 3383 3220"/>
                <a:gd name="T65" fmla="*/ T64 w 439"/>
                <a:gd name="T66" fmla="+- 0 5849 5775"/>
                <a:gd name="T67" fmla="*/ 5849 h 124"/>
                <a:gd name="T68" fmla="+- 0 3376 3220"/>
                <a:gd name="T69" fmla="*/ T68 w 439"/>
                <a:gd name="T70" fmla="+- 0 5863 5775"/>
                <a:gd name="T71" fmla="*/ 5863 h 124"/>
                <a:gd name="T72" fmla="+- 0 3397 3220"/>
                <a:gd name="T73" fmla="*/ T72 w 439"/>
                <a:gd name="T74" fmla="+- 0 5847 5775"/>
                <a:gd name="T75" fmla="*/ 5847 h 124"/>
                <a:gd name="T76" fmla="+- 0 3347 3220"/>
                <a:gd name="T77" fmla="*/ T76 w 439"/>
                <a:gd name="T78" fmla="+- 0 5856 5775"/>
                <a:gd name="T79" fmla="*/ 5856 h 124"/>
                <a:gd name="T80" fmla="+- 0 3361 3220"/>
                <a:gd name="T81" fmla="*/ T80 w 439"/>
                <a:gd name="T82" fmla="+- 0 5837 5775"/>
                <a:gd name="T83" fmla="*/ 5837 h 124"/>
                <a:gd name="T84" fmla="+- 0 3357 3220"/>
                <a:gd name="T85" fmla="*/ T84 w 439"/>
                <a:gd name="T86" fmla="+- 0 5835 5775"/>
                <a:gd name="T87" fmla="*/ 5835 h 124"/>
                <a:gd name="T88" fmla="+- 0 3357 3220"/>
                <a:gd name="T89" fmla="*/ T88 w 439"/>
                <a:gd name="T90" fmla="+- 0 5803 5775"/>
                <a:gd name="T91" fmla="*/ 5803 h 124"/>
                <a:gd name="T92" fmla="+- 0 3349 3220"/>
                <a:gd name="T93" fmla="*/ T92 w 439"/>
                <a:gd name="T94" fmla="+- 0 5827 5775"/>
                <a:gd name="T95" fmla="*/ 5827 h 124"/>
                <a:gd name="T96" fmla="+- 0 3376 3220"/>
                <a:gd name="T97" fmla="*/ T96 w 439"/>
                <a:gd name="T98" fmla="+- 0 5832 5775"/>
                <a:gd name="T99" fmla="*/ 5832 h 124"/>
                <a:gd name="T100" fmla="+- 0 3361 3220"/>
                <a:gd name="T101" fmla="*/ T100 w 439"/>
                <a:gd name="T102" fmla="+- 0 5825 5775"/>
                <a:gd name="T103" fmla="*/ 5825 h 124"/>
                <a:gd name="T104" fmla="+- 0 3361 3220"/>
                <a:gd name="T105" fmla="*/ T104 w 439"/>
                <a:gd name="T106" fmla="+- 0 5813 5775"/>
                <a:gd name="T107" fmla="*/ 5813 h 124"/>
                <a:gd name="T108" fmla="+- 0 3390 3220"/>
                <a:gd name="T109" fmla="*/ T108 w 439"/>
                <a:gd name="T110" fmla="+- 0 5803 5775"/>
                <a:gd name="T111" fmla="*/ 5803 h 124"/>
                <a:gd name="T112" fmla="+- 0 3390 3220"/>
                <a:gd name="T113" fmla="*/ T112 w 439"/>
                <a:gd name="T114" fmla="+- 0 5815 5775"/>
                <a:gd name="T115" fmla="*/ 5815 h 124"/>
                <a:gd name="T116" fmla="+- 0 3359 3220"/>
                <a:gd name="T117" fmla="*/ T116 w 439"/>
                <a:gd name="T118" fmla="+- 0 5803 5775"/>
                <a:gd name="T119" fmla="*/ 5803 h 124"/>
                <a:gd name="T120" fmla="+- 0 3429 3220"/>
                <a:gd name="T121" fmla="*/ T120 w 439"/>
                <a:gd name="T122" fmla="+- 0 5873 5775"/>
                <a:gd name="T123" fmla="*/ 5873 h 124"/>
                <a:gd name="T124" fmla="+- 0 3414 3220"/>
                <a:gd name="T125" fmla="*/ T124 w 439"/>
                <a:gd name="T126" fmla="+- 0 5861 5775"/>
                <a:gd name="T127" fmla="*/ 5861 h 124"/>
                <a:gd name="T128" fmla="+- 0 3424 3220"/>
                <a:gd name="T129" fmla="*/ T128 w 439"/>
                <a:gd name="T130" fmla="+- 0 5871 5775"/>
                <a:gd name="T131" fmla="*/ 5871 h 124"/>
                <a:gd name="T132" fmla="+- 0 3429 3220"/>
                <a:gd name="T133" fmla="*/ T132 w 439"/>
                <a:gd name="T134" fmla="+- 0 5811 5775"/>
                <a:gd name="T135" fmla="*/ 5811 h 124"/>
                <a:gd name="T136" fmla="+- 0 3448 3220"/>
                <a:gd name="T137" fmla="*/ T136 w 439"/>
                <a:gd name="T138" fmla="+- 0 5861 5775"/>
                <a:gd name="T139" fmla="*/ 5861 h 124"/>
                <a:gd name="T140" fmla="+- 0 3448 3220"/>
                <a:gd name="T141" fmla="*/ T140 w 439"/>
                <a:gd name="T142" fmla="+- 0 5801 5775"/>
                <a:gd name="T143" fmla="*/ 5801 h 124"/>
                <a:gd name="T144" fmla="+- 0 3429 3220"/>
                <a:gd name="T145" fmla="*/ T144 w 439"/>
                <a:gd name="T146" fmla="+- 0 5784 5775"/>
                <a:gd name="T147" fmla="*/ 5784 h 124"/>
                <a:gd name="T148" fmla="+- 0 3465 3220"/>
                <a:gd name="T149" fmla="*/ T148 w 439"/>
                <a:gd name="T150" fmla="+- 0 5811 5775"/>
                <a:gd name="T151" fmla="*/ 5811 h 124"/>
                <a:gd name="T152" fmla="+- 0 3467 3220"/>
                <a:gd name="T153" fmla="*/ T152 w 439"/>
                <a:gd name="T154" fmla="+- 0 5866 5775"/>
                <a:gd name="T155" fmla="*/ 5866 h 124"/>
                <a:gd name="T156" fmla="+- 0 3489 3220"/>
                <a:gd name="T157" fmla="*/ T156 w 439"/>
                <a:gd name="T158" fmla="+- 0 5863 5775"/>
                <a:gd name="T159" fmla="*/ 5863 h 124"/>
                <a:gd name="T160" fmla="+- 0 3474 3220"/>
                <a:gd name="T161" fmla="*/ T160 w 439"/>
                <a:gd name="T162" fmla="+- 0 5856 5775"/>
                <a:gd name="T163" fmla="*/ 5856 h 124"/>
                <a:gd name="T164" fmla="+- 0 3469 3220"/>
                <a:gd name="T165" fmla="*/ T164 w 439"/>
                <a:gd name="T166" fmla="+- 0 5830 5775"/>
                <a:gd name="T167" fmla="*/ 5830 h 124"/>
                <a:gd name="T168" fmla="+- 0 3479 3220"/>
                <a:gd name="T169" fmla="*/ T168 w 439"/>
                <a:gd name="T170" fmla="+- 0 5813 5775"/>
                <a:gd name="T171" fmla="*/ 5813 h 124"/>
                <a:gd name="T172" fmla="+- 0 3513 3220"/>
                <a:gd name="T173" fmla="*/ T172 w 439"/>
                <a:gd name="T174" fmla="+- 0 5803 5775"/>
                <a:gd name="T175" fmla="*/ 5803 h 124"/>
                <a:gd name="T176" fmla="+- 0 3503 3220"/>
                <a:gd name="T177" fmla="*/ T176 w 439"/>
                <a:gd name="T178" fmla="+- 0 5813 5775"/>
                <a:gd name="T179" fmla="*/ 5813 h 124"/>
                <a:gd name="T180" fmla="+- 0 3515 3220"/>
                <a:gd name="T181" fmla="*/ T180 w 439"/>
                <a:gd name="T182" fmla="+- 0 5827 5775"/>
                <a:gd name="T183" fmla="*/ 5827 h 124"/>
                <a:gd name="T184" fmla="+- 0 3505 3220"/>
                <a:gd name="T185" fmla="*/ T184 w 439"/>
                <a:gd name="T186" fmla="+- 0 5859 5775"/>
                <a:gd name="T187" fmla="*/ 5859 h 124"/>
                <a:gd name="T188" fmla="+- 0 3529 3220"/>
                <a:gd name="T189" fmla="*/ T188 w 439"/>
                <a:gd name="T190" fmla="+- 0 5847 5775"/>
                <a:gd name="T191" fmla="*/ 5847 h 124"/>
                <a:gd name="T192" fmla="+- 0 3546 3220"/>
                <a:gd name="T193" fmla="*/ T192 w 439"/>
                <a:gd name="T194" fmla="+- 0 5801 5775"/>
                <a:gd name="T195" fmla="*/ 5801 h 124"/>
                <a:gd name="T196" fmla="+- 0 3558 3220"/>
                <a:gd name="T197" fmla="*/ T196 w 439"/>
                <a:gd name="T198" fmla="+- 0 5871 5775"/>
                <a:gd name="T199" fmla="*/ 5871 h 124"/>
                <a:gd name="T200" fmla="+- 0 3556 3220"/>
                <a:gd name="T201" fmla="*/ T200 w 439"/>
                <a:gd name="T202" fmla="+- 0 5801 5775"/>
                <a:gd name="T203" fmla="*/ 5801 h 124"/>
                <a:gd name="T204" fmla="+- 0 3565 3220"/>
                <a:gd name="T205" fmla="*/ T204 w 439"/>
                <a:gd name="T206" fmla="+- 0 5806 5775"/>
                <a:gd name="T207" fmla="*/ 5806 h 124"/>
                <a:gd name="T208" fmla="+- 0 3575 3220"/>
                <a:gd name="T209" fmla="*/ T208 w 439"/>
                <a:gd name="T210" fmla="+- 0 5813 5775"/>
                <a:gd name="T211" fmla="*/ 5813 h 124"/>
                <a:gd name="T212" fmla="+- 0 3580 3220"/>
                <a:gd name="T213" fmla="*/ T212 w 439"/>
                <a:gd name="T214" fmla="+- 0 5811 5775"/>
                <a:gd name="T215" fmla="*/ 5811 h 124"/>
                <a:gd name="T216" fmla="+- 0 3609 3220"/>
                <a:gd name="T217" fmla="*/ T216 w 439"/>
                <a:gd name="T218" fmla="+- 0 5897 5775"/>
                <a:gd name="T219" fmla="*/ 5897 h 124"/>
                <a:gd name="T220" fmla="+- 0 3589 3220"/>
                <a:gd name="T221" fmla="*/ T220 w 439"/>
                <a:gd name="T222" fmla="+- 0 5801 5775"/>
                <a:gd name="T223" fmla="*/ 5801 h 124"/>
                <a:gd name="T224" fmla="+- 0 3609 3220"/>
                <a:gd name="T225" fmla="*/ T224 w 439"/>
                <a:gd name="T226" fmla="+- 0 5895 5775"/>
                <a:gd name="T227" fmla="*/ 5895 h 124"/>
                <a:gd name="T228" fmla="+- 0 3638 3220"/>
                <a:gd name="T229" fmla="*/ T228 w 439"/>
                <a:gd name="T230" fmla="+- 0 5856 5775"/>
                <a:gd name="T231" fmla="*/ 5856 h 124"/>
                <a:gd name="T232" fmla="+- 0 3657 3220"/>
                <a:gd name="T233" fmla="*/ T232 w 439"/>
                <a:gd name="T234" fmla="+- 0 5801 5775"/>
                <a:gd name="T235" fmla="*/ 5801 h 124"/>
                <a:gd name="T236" fmla="+- 0 3657 3220"/>
                <a:gd name="T237" fmla="*/ T236 w 439"/>
                <a:gd name="T238" fmla="+- 0 5806 5775"/>
                <a:gd name="T239" fmla="*/ 5806 h 1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439" h="124">
                  <a:moveTo>
                    <a:pt x="12" y="96"/>
                  </a:moveTo>
                  <a:lnTo>
                    <a:pt x="2" y="96"/>
                  </a:lnTo>
                  <a:lnTo>
                    <a:pt x="2" y="98"/>
                  </a:lnTo>
                  <a:lnTo>
                    <a:pt x="12" y="98"/>
                  </a:lnTo>
                  <a:lnTo>
                    <a:pt x="12" y="96"/>
                  </a:lnTo>
                  <a:close/>
                  <a:moveTo>
                    <a:pt x="74" y="96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74" y="98"/>
                  </a:lnTo>
                  <a:lnTo>
                    <a:pt x="74" y="96"/>
                  </a:lnTo>
                  <a:close/>
                  <a:moveTo>
                    <a:pt x="14" y="2"/>
                  </a:moveTo>
                  <a:lnTo>
                    <a:pt x="0" y="2"/>
                  </a:lnTo>
                  <a:lnTo>
                    <a:pt x="0" y="96"/>
                  </a:lnTo>
                  <a:lnTo>
                    <a:pt x="14" y="96"/>
                  </a:lnTo>
                  <a:lnTo>
                    <a:pt x="14" y="52"/>
                  </a:lnTo>
                  <a:lnTo>
                    <a:pt x="77" y="52"/>
                  </a:lnTo>
                  <a:lnTo>
                    <a:pt x="77" y="40"/>
                  </a:lnTo>
                  <a:lnTo>
                    <a:pt x="14" y="40"/>
                  </a:lnTo>
                  <a:lnTo>
                    <a:pt x="14" y="2"/>
                  </a:lnTo>
                  <a:close/>
                  <a:moveTo>
                    <a:pt x="77" y="52"/>
                  </a:moveTo>
                  <a:lnTo>
                    <a:pt x="62" y="52"/>
                  </a:lnTo>
                  <a:lnTo>
                    <a:pt x="62" y="96"/>
                  </a:lnTo>
                  <a:lnTo>
                    <a:pt x="77" y="96"/>
                  </a:lnTo>
                  <a:lnTo>
                    <a:pt x="77" y="52"/>
                  </a:lnTo>
                  <a:close/>
                  <a:moveTo>
                    <a:pt x="77" y="2"/>
                  </a:moveTo>
                  <a:lnTo>
                    <a:pt x="62" y="2"/>
                  </a:lnTo>
                  <a:lnTo>
                    <a:pt x="62" y="40"/>
                  </a:lnTo>
                  <a:lnTo>
                    <a:pt x="77" y="40"/>
                  </a:lnTo>
                  <a:lnTo>
                    <a:pt x="77" y="2"/>
                  </a:lnTo>
                  <a:close/>
                  <a:moveTo>
                    <a:pt x="9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9" y="2"/>
                  </a:lnTo>
                  <a:lnTo>
                    <a:pt x="9" y="0"/>
                  </a:lnTo>
                  <a:close/>
                  <a:moveTo>
                    <a:pt x="69" y="0"/>
                  </a:moveTo>
                  <a:lnTo>
                    <a:pt x="67" y="0"/>
                  </a:lnTo>
                  <a:lnTo>
                    <a:pt x="67" y="2"/>
                  </a:lnTo>
                  <a:lnTo>
                    <a:pt x="72" y="2"/>
                  </a:lnTo>
                  <a:lnTo>
                    <a:pt x="69" y="0"/>
                  </a:lnTo>
                  <a:close/>
                  <a:moveTo>
                    <a:pt x="110" y="26"/>
                  </a:moveTo>
                  <a:lnTo>
                    <a:pt x="98" y="26"/>
                  </a:lnTo>
                  <a:lnTo>
                    <a:pt x="98" y="96"/>
                  </a:lnTo>
                  <a:lnTo>
                    <a:pt x="101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26"/>
                  </a:lnTo>
                  <a:close/>
                  <a:moveTo>
                    <a:pt x="110" y="12"/>
                  </a:moveTo>
                  <a:lnTo>
                    <a:pt x="98" y="12"/>
                  </a:lnTo>
                  <a:lnTo>
                    <a:pt x="98" y="14"/>
                  </a:lnTo>
                  <a:lnTo>
                    <a:pt x="110" y="14"/>
                  </a:lnTo>
                  <a:lnTo>
                    <a:pt x="110" y="12"/>
                  </a:lnTo>
                  <a:close/>
                  <a:moveTo>
                    <a:pt x="110" y="0"/>
                  </a:moveTo>
                  <a:lnTo>
                    <a:pt x="98" y="0"/>
                  </a:lnTo>
                  <a:lnTo>
                    <a:pt x="96" y="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13" y="2"/>
                  </a:lnTo>
                  <a:lnTo>
                    <a:pt x="110" y="0"/>
                  </a:lnTo>
                  <a:close/>
                  <a:moveTo>
                    <a:pt x="161" y="96"/>
                  </a:moveTo>
                  <a:lnTo>
                    <a:pt x="137" y="96"/>
                  </a:lnTo>
                  <a:lnTo>
                    <a:pt x="139" y="98"/>
                  </a:lnTo>
                  <a:lnTo>
                    <a:pt x="156" y="98"/>
                  </a:lnTo>
                  <a:lnTo>
                    <a:pt x="161" y="96"/>
                  </a:lnTo>
                  <a:close/>
                  <a:moveTo>
                    <a:pt x="132" y="84"/>
                  </a:moveTo>
                  <a:lnTo>
                    <a:pt x="125" y="84"/>
                  </a:lnTo>
                  <a:lnTo>
                    <a:pt x="125" y="91"/>
                  </a:lnTo>
                  <a:lnTo>
                    <a:pt x="127" y="93"/>
                  </a:lnTo>
                  <a:lnTo>
                    <a:pt x="129" y="93"/>
                  </a:lnTo>
                  <a:lnTo>
                    <a:pt x="132" y="96"/>
                  </a:lnTo>
                  <a:lnTo>
                    <a:pt x="165" y="96"/>
                  </a:lnTo>
                  <a:lnTo>
                    <a:pt x="168" y="93"/>
                  </a:lnTo>
                  <a:lnTo>
                    <a:pt x="173" y="91"/>
                  </a:lnTo>
                  <a:lnTo>
                    <a:pt x="173" y="88"/>
                  </a:lnTo>
                  <a:lnTo>
                    <a:pt x="141" y="88"/>
                  </a:lnTo>
                  <a:lnTo>
                    <a:pt x="139" y="86"/>
                  </a:lnTo>
                  <a:lnTo>
                    <a:pt x="134" y="86"/>
                  </a:lnTo>
                  <a:lnTo>
                    <a:pt x="132" y="84"/>
                  </a:lnTo>
                  <a:close/>
                  <a:moveTo>
                    <a:pt x="173" y="64"/>
                  </a:moveTo>
                  <a:lnTo>
                    <a:pt x="149" y="64"/>
                  </a:lnTo>
                  <a:lnTo>
                    <a:pt x="151" y="67"/>
                  </a:lnTo>
                  <a:lnTo>
                    <a:pt x="153" y="67"/>
                  </a:lnTo>
                  <a:lnTo>
                    <a:pt x="156" y="69"/>
                  </a:lnTo>
                  <a:lnTo>
                    <a:pt x="158" y="69"/>
                  </a:lnTo>
                  <a:lnTo>
                    <a:pt x="163" y="74"/>
                  </a:lnTo>
                  <a:lnTo>
                    <a:pt x="163" y="84"/>
                  </a:lnTo>
                  <a:lnTo>
                    <a:pt x="161" y="84"/>
                  </a:lnTo>
                  <a:lnTo>
                    <a:pt x="161" y="86"/>
                  </a:lnTo>
                  <a:lnTo>
                    <a:pt x="158" y="86"/>
                  </a:lnTo>
                  <a:lnTo>
                    <a:pt x="156" y="88"/>
                  </a:lnTo>
                  <a:lnTo>
                    <a:pt x="173" y="88"/>
                  </a:lnTo>
                  <a:lnTo>
                    <a:pt x="175" y="86"/>
                  </a:lnTo>
                  <a:lnTo>
                    <a:pt x="175" y="84"/>
                  </a:lnTo>
                  <a:lnTo>
                    <a:pt x="177" y="81"/>
                  </a:lnTo>
                  <a:lnTo>
                    <a:pt x="177" y="72"/>
                  </a:lnTo>
                  <a:lnTo>
                    <a:pt x="175" y="69"/>
                  </a:lnTo>
                  <a:lnTo>
                    <a:pt x="175" y="67"/>
                  </a:lnTo>
                  <a:lnTo>
                    <a:pt x="173" y="64"/>
                  </a:lnTo>
                  <a:close/>
                  <a:moveTo>
                    <a:pt x="129" y="81"/>
                  </a:moveTo>
                  <a:lnTo>
                    <a:pt x="127" y="81"/>
                  </a:lnTo>
                  <a:lnTo>
                    <a:pt x="127" y="84"/>
                  </a:lnTo>
                  <a:lnTo>
                    <a:pt x="129" y="84"/>
                  </a:lnTo>
                  <a:lnTo>
                    <a:pt x="129" y="81"/>
                  </a:lnTo>
                  <a:close/>
                  <a:moveTo>
                    <a:pt x="170" y="62"/>
                  </a:moveTo>
                  <a:lnTo>
                    <a:pt x="141" y="62"/>
                  </a:lnTo>
                  <a:lnTo>
                    <a:pt x="144" y="64"/>
                  </a:lnTo>
                  <a:lnTo>
                    <a:pt x="170" y="64"/>
                  </a:lnTo>
                  <a:lnTo>
                    <a:pt x="170" y="62"/>
                  </a:lnTo>
                  <a:close/>
                  <a:moveTo>
                    <a:pt x="165" y="60"/>
                  </a:moveTo>
                  <a:lnTo>
                    <a:pt x="137" y="60"/>
                  </a:lnTo>
                  <a:lnTo>
                    <a:pt x="139" y="62"/>
                  </a:lnTo>
                  <a:lnTo>
                    <a:pt x="168" y="62"/>
                  </a:lnTo>
                  <a:lnTo>
                    <a:pt x="165" y="60"/>
                  </a:lnTo>
                  <a:close/>
                  <a:moveTo>
                    <a:pt x="170" y="28"/>
                  </a:moveTo>
                  <a:lnTo>
                    <a:pt x="137" y="28"/>
                  </a:lnTo>
                  <a:lnTo>
                    <a:pt x="129" y="36"/>
                  </a:lnTo>
                  <a:lnTo>
                    <a:pt x="129" y="38"/>
                  </a:lnTo>
                  <a:lnTo>
                    <a:pt x="127" y="40"/>
                  </a:lnTo>
                  <a:lnTo>
                    <a:pt x="127" y="50"/>
                  </a:lnTo>
                  <a:lnTo>
                    <a:pt x="129" y="52"/>
                  </a:lnTo>
                  <a:lnTo>
                    <a:pt x="129" y="55"/>
                  </a:lnTo>
                  <a:lnTo>
                    <a:pt x="134" y="60"/>
                  </a:lnTo>
                  <a:lnTo>
                    <a:pt x="163" y="60"/>
                  </a:lnTo>
                  <a:lnTo>
                    <a:pt x="161" y="57"/>
                  </a:lnTo>
                  <a:lnTo>
                    <a:pt x="156" y="57"/>
                  </a:lnTo>
                  <a:lnTo>
                    <a:pt x="153" y="55"/>
                  </a:lnTo>
                  <a:lnTo>
                    <a:pt x="149" y="55"/>
                  </a:lnTo>
                  <a:lnTo>
                    <a:pt x="146" y="52"/>
                  </a:lnTo>
                  <a:lnTo>
                    <a:pt x="144" y="52"/>
                  </a:lnTo>
                  <a:lnTo>
                    <a:pt x="141" y="50"/>
                  </a:lnTo>
                  <a:lnTo>
                    <a:pt x="141" y="48"/>
                  </a:lnTo>
                  <a:lnTo>
                    <a:pt x="139" y="45"/>
                  </a:lnTo>
                  <a:lnTo>
                    <a:pt x="139" y="40"/>
                  </a:lnTo>
                  <a:lnTo>
                    <a:pt x="141" y="40"/>
                  </a:lnTo>
                  <a:lnTo>
                    <a:pt x="141" y="38"/>
                  </a:lnTo>
                  <a:lnTo>
                    <a:pt x="144" y="38"/>
                  </a:lnTo>
                  <a:lnTo>
                    <a:pt x="144" y="36"/>
                  </a:lnTo>
                  <a:lnTo>
                    <a:pt x="173" y="36"/>
                  </a:lnTo>
                  <a:lnTo>
                    <a:pt x="173" y="31"/>
                  </a:lnTo>
                  <a:lnTo>
                    <a:pt x="170" y="28"/>
                  </a:lnTo>
                  <a:close/>
                  <a:moveTo>
                    <a:pt x="173" y="36"/>
                  </a:moveTo>
                  <a:lnTo>
                    <a:pt x="163" y="36"/>
                  </a:lnTo>
                  <a:lnTo>
                    <a:pt x="165" y="38"/>
                  </a:lnTo>
                  <a:lnTo>
                    <a:pt x="168" y="38"/>
                  </a:lnTo>
                  <a:lnTo>
                    <a:pt x="170" y="40"/>
                  </a:lnTo>
                  <a:lnTo>
                    <a:pt x="173" y="40"/>
                  </a:lnTo>
                  <a:lnTo>
                    <a:pt x="173" y="36"/>
                  </a:lnTo>
                  <a:close/>
                  <a:moveTo>
                    <a:pt x="165" y="26"/>
                  </a:moveTo>
                  <a:lnTo>
                    <a:pt x="141" y="26"/>
                  </a:lnTo>
                  <a:lnTo>
                    <a:pt x="139" y="28"/>
                  </a:lnTo>
                  <a:lnTo>
                    <a:pt x="168" y="28"/>
                  </a:lnTo>
                  <a:lnTo>
                    <a:pt x="165" y="26"/>
                  </a:lnTo>
                  <a:close/>
                  <a:moveTo>
                    <a:pt x="225" y="96"/>
                  </a:moveTo>
                  <a:lnTo>
                    <a:pt x="206" y="96"/>
                  </a:lnTo>
                  <a:lnTo>
                    <a:pt x="209" y="98"/>
                  </a:lnTo>
                  <a:lnTo>
                    <a:pt x="223" y="98"/>
                  </a:lnTo>
                  <a:lnTo>
                    <a:pt x="225" y="96"/>
                  </a:lnTo>
                  <a:close/>
                  <a:moveTo>
                    <a:pt x="209" y="36"/>
                  </a:moveTo>
                  <a:lnTo>
                    <a:pt x="194" y="36"/>
                  </a:lnTo>
                  <a:lnTo>
                    <a:pt x="194" y="86"/>
                  </a:lnTo>
                  <a:lnTo>
                    <a:pt x="197" y="88"/>
                  </a:lnTo>
                  <a:lnTo>
                    <a:pt x="197" y="91"/>
                  </a:lnTo>
                  <a:lnTo>
                    <a:pt x="199" y="93"/>
                  </a:lnTo>
                  <a:lnTo>
                    <a:pt x="201" y="93"/>
                  </a:lnTo>
                  <a:lnTo>
                    <a:pt x="204" y="96"/>
                  </a:lnTo>
                  <a:lnTo>
                    <a:pt x="228" y="96"/>
                  </a:lnTo>
                  <a:lnTo>
                    <a:pt x="228" y="88"/>
                  </a:lnTo>
                  <a:lnTo>
                    <a:pt x="213" y="88"/>
                  </a:lnTo>
                  <a:lnTo>
                    <a:pt x="209" y="84"/>
                  </a:lnTo>
                  <a:lnTo>
                    <a:pt x="209" y="36"/>
                  </a:lnTo>
                  <a:close/>
                  <a:moveTo>
                    <a:pt x="228" y="86"/>
                  </a:moveTo>
                  <a:lnTo>
                    <a:pt x="223" y="86"/>
                  </a:lnTo>
                  <a:lnTo>
                    <a:pt x="221" y="88"/>
                  </a:lnTo>
                  <a:lnTo>
                    <a:pt x="228" y="88"/>
                  </a:lnTo>
                  <a:lnTo>
                    <a:pt x="228" y="86"/>
                  </a:lnTo>
                  <a:close/>
                  <a:moveTo>
                    <a:pt x="228" y="26"/>
                  </a:moveTo>
                  <a:lnTo>
                    <a:pt x="182" y="26"/>
                  </a:lnTo>
                  <a:lnTo>
                    <a:pt x="182" y="36"/>
                  </a:lnTo>
                  <a:lnTo>
                    <a:pt x="228" y="36"/>
                  </a:lnTo>
                  <a:lnTo>
                    <a:pt x="228" y="26"/>
                  </a:lnTo>
                  <a:close/>
                  <a:moveTo>
                    <a:pt x="209" y="9"/>
                  </a:moveTo>
                  <a:lnTo>
                    <a:pt x="194" y="9"/>
                  </a:lnTo>
                  <a:lnTo>
                    <a:pt x="194" y="26"/>
                  </a:lnTo>
                  <a:lnTo>
                    <a:pt x="209" y="26"/>
                  </a:lnTo>
                  <a:lnTo>
                    <a:pt x="209" y="9"/>
                  </a:lnTo>
                  <a:close/>
                  <a:moveTo>
                    <a:pt x="285" y="26"/>
                  </a:moveTo>
                  <a:lnTo>
                    <a:pt x="261" y="26"/>
                  </a:lnTo>
                  <a:lnTo>
                    <a:pt x="252" y="31"/>
                  </a:lnTo>
                  <a:lnTo>
                    <a:pt x="249" y="33"/>
                  </a:lnTo>
                  <a:lnTo>
                    <a:pt x="245" y="36"/>
                  </a:lnTo>
                  <a:lnTo>
                    <a:pt x="242" y="38"/>
                  </a:lnTo>
                  <a:lnTo>
                    <a:pt x="237" y="48"/>
                  </a:lnTo>
                  <a:lnTo>
                    <a:pt x="237" y="76"/>
                  </a:lnTo>
                  <a:lnTo>
                    <a:pt x="242" y="86"/>
                  </a:lnTo>
                  <a:lnTo>
                    <a:pt x="247" y="91"/>
                  </a:lnTo>
                  <a:lnTo>
                    <a:pt x="261" y="98"/>
                  </a:lnTo>
                  <a:lnTo>
                    <a:pt x="283" y="98"/>
                  </a:lnTo>
                  <a:lnTo>
                    <a:pt x="297" y="91"/>
                  </a:lnTo>
                  <a:lnTo>
                    <a:pt x="300" y="88"/>
                  </a:lnTo>
                  <a:lnTo>
                    <a:pt x="269" y="88"/>
                  </a:lnTo>
                  <a:lnTo>
                    <a:pt x="264" y="86"/>
                  </a:lnTo>
                  <a:lnTo>
                    <a:pt x="261" y="86"/>
                  </a:lnTo>
                  <a:lnTo>
                    <a:pt x="259" y="84"/>
                  </a:lnTo>
                  <a:lnTo>
                    <a:pt x="257" y="84"/>
                  </a:lnTo>
                  <a:lnTo>
                    <a:pt x="254" y="81"/>
                  </a:lnTo>
                  <a:lnTo>
                    <a:pt x="254" y="79"/>
                  </a:lnTo>
                  <a:lnTo>
                    <a:pt x="252" y="74"/>
                  </a:lnTo>
                  <a:lnTo>
                    <a:pt x="252" y="72"/>
                  </a:lnTo>
                  <a:lnTo>
                    <a:pt x="249" y="69"/>
                  </a:lnTo>
                  <a:lnTo>
                    <a:pt x="249" y="55"/>
                  </a:lnTo>
                  <a:lnTo>
                    <a:pt x="252" y="50"/>
                  </a:lnTo>
                  <a:lnTo>
                    <a:pt x="252" y="48"/>
                  </a:lnTo>
                  <a:lnTo>
                    <a:pt x="257" y="43"/>
                  </a:lnTo>
                  <a:lnTo>
                    <a:pt x="257" y="40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6" y="36"/>
                  </a:lnTo>
                  <a:lnTo>
                    <a:pt x="300" y="36"/>
                  </a:lnTo>
                  <a:lnTo>
                    <a:pt x="297" y="31"/>
                  </a:lnTo>
                  <a:lnTo>
                    <a:pt x="293" y="28"/>
                  </a:lnTo>
                  <a:lnTo>
                    <a:pt x="290" y="28"/>
                  </a:lnTo>
                  <a:lnTo>
                    <a:pt x="285" y="26"/>
                  </a:lnTo>
                  <a:close/>
                  <a:moveTo>
                    <a:pt x="300" y="36"/>
                  </a:moveTo>
                  <a:lnTo>
                    <a:pt x="281" y="36"/>
                  </a:lnTo>
                  <a:lnTo>
                    <a:pt x="283" y="38"/>
                  </a:lnTo>
                  <a:lnTo>
                    <a:pt x="288" y="38"/>
                  </a:lnTo>
                  <a:lnTo>
                    <a:pt x="288" y="40"/>
                  </a:lnTo>
                  <a:lnTo>
                    <a:pt x="293" y="45"/>
                  </a:lnTo>
                  <a:lnTo>
                    <a:pt x="293" y="48"/>
                  </a:lnTo>
                  <a:lnTo>
                    <a:pt x="295" y="52"/>
                  </a:lnTo>
                  <a:lnTo>
                    <a:pt x="295" y="72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88" y="84"/>
                  </a:lnTo>
                  <a:lnTo>
                    <a:pt x="285" y="84"/>
                  </a:lnTo>
                  <a:lnTo>
                    <a:pt x="281" y="88"/>
                  </a:lnTo>
                  <a:lnTo>
                    <a:pt x="300" y="88"/>
                  </a:lnTo>
                  <a:lnTo>
                    <a:pt x="302" y="84"/>
                  </a:lnTo>
                  <a:lnTo>
                    <a:pt x="305" y="81"/>
                  </a:lnTo>
                  <a:lnTo>
                    <a:pt x="309" y="72"/>
                  </a:lnTo>
                  <a:lnTo>
                    <a:pt x="309" y="50"/>
                  </a:lnTo>
                  <a:lnTo>
                    <a:pt x="305" y="40"/>
                  </a:lnTo>
                  <a:lnTo>
                    <a:pt x="300" y="36"/>
                  </a:lnTo>
                  <a:close/>
                  <a:moveTo>
                    <a:pt x="336" y="26"/>
                  </a:moveTo>
                  <a:lnTo>
                    <a:pt x="326" y="26"/>
                  </a:lnTo>
                  <a:lnTo>
                    <a:pt x="326" y="96"/>
                  </a:lnTo>
                  <a:lnTo>
                    <a:pt x="329" y="98"/>
                  </a:lnTo>
                  <a:lnTo>
                    <a:pt x="336" y="98"/>
                  </a:lnTo>
                  <a:lnTo>
                    <a:pt x="336" y="96"/>
                  </a:lnTo>
                  <a:lnTo>
                    <a:pt x="338" y="96"/>
                  </a:lnTo>
                  <a:lnTo>
                    <a:pt x="338" y="50"/>
                  </a:lnTo>
                  <a:lnTo>
                    <a:pt x="350" y="38"/>
                  </a:lnTo>
                  <a:lnTo>
                    <a:pt x="338" y="38"/>
                  </a:lnTo>
                  <a:lnTo>
                    <a:pt x="338" y="28"/>
                  </a:lnTo>
                  <a:lnTo>
                    <a:pt x="336" y="26"/>
                  </a:lnTo>
                  <a:close/>
                  <a:moveTo>
                    <a:pt x="367" y="26"/>
                  </a:moveTo>
                  <a:lnTo>
                    <a:pt x="350" y="26"/>
                  </a:lnTo>
                  <a:lnTo>
                    <a:pt x="348" y="28"/>
                  </a:lnTo>
                  <a:lnTo>
                    <a:pt x="345" y="28"/>
                  </a:lnTo>
                  <a:lnTo>
                    <a:pt x="345" y="31"/>
                  </a:lnTo>
                  <a:lnTo>
                    <a:pt x="343" y="31"/>
                  </a:lnTo>
                  <a:lnTo>
                    <a:pt x="341" y="33"/>
                  </a:lnTo>
                  <a:lnTo>
                    <a:pt x="341" y="36"/>
                  </a:lnTo>
                  <a:lnTo>
                    <a:pt x="338" y="38"/>
                  </a:lnTo>
                  <a:lnTo>
                    <a:pt x="355" y="38"/>
                  </a:lnTo>
                  <a:lnTo>
                    <a:pt x="355" y="36"/>
                  </a:lnTo>
                  <a:lnTo>
                    <a:pt x="367" y="36"/>
                  </a:lnTo>
                  <a:lnTo>
                    <a:pt x="367" y="26"/>
                  </a:lnTo>
                  <a:close/>
                  <a:moveTo>
                    <a:pt x="367" y="36"/>
                  </a:moveTo>
                  <a:lnTo>
                    <a:pt x="360" y="36"/>
                  </a:lnTo>
                  <a:lnTo>
                    <a:pt x="360" y="38"/>
                  </a:lnTo>
                  <a:lnTo>
                    <a:pt x="367" y="38"/>
                  </a:lnTo>
                  <a:lnTo>
                    <a:pt x="367" y="36"/>
                  </a:lnTo>
                  <a:close/>
                  <a:moveTo>
                    <a:pt x="398" y="122"/>
                  </a:moveTo>
                  <a:lnTo>
                    <a:pt x="389" y="122"/>
                  </a:lnTo>
                  <a:lnTo>
                    <a:pt x="389" y="124"/>
                  </a:lnTo>
                  <a:lnTo>
                    <a:pt x="398" y="124"/>
                  </a:lnTo>
                  <a:lnTo>
                    <a:pt x="398" y="122"/>
                  </a:lnTo>
                  <a:close/>
                  <a:moveTo>
                    <a:pt x="381" y="26"/>
                  </a:moveTo>
                  <a:lnTo>
                    <a:pt x="369" y="26"/>
                  </a:lnTo>
                  <a:lnTo>
                    <a:pt x="369" y="31"/>
                  </a:lnTo>
                  <a:lnTo>
                    <a:pt x="396" y="93"/>
                  </a:lnTo>
                  <a:lnTo>
                    <a:pt x="396" y="96"/>
                  </a:lnTo>
                  <a:lnTo>
                    <a:pt x="398" y="96"/>
                  </a:lnTo>
                  <a:lnTo>
                    <a:pt x="389" y="120"/>
                  </a:lnTo>
                  <a:lnTo>
                    <a:pt x="386" y="120"/>
                  </a:lnTo>
                  <a:lnTo>
                    <a:pt x="386" y="122"/>
                  </a:lnTo>
                  <a:lnTo>
                    <a:pt x="401" y="122"/>
                  </a:lnTo>
                  <a:lnTo>
                    <a:pt x="413" y="96"/>
                  </a:lnTo>
                  <a:lnTo>
                    <a:pt x="418" y="81"/>
                  </a:lnTo>
                  <a:lnTo>
                    <a:pt x="403" y="81"/>
                  </a:lnTo>
                  <a:lnTo>
                    <a:pt x="384" y="28"/>
                  </a:lnTo>
                  <a:lnTo>
                    <a:pt x="381" y="28"/>
                  </a:lnTo>
                  <a:lnTo>
                    <a:pt x="381" y="26"/>
                  </a:lnTo>
                  <a:close/>
                  <a:moveTo>
                    <a:pt x="437" y="26"/>
                  </a:moveTo>
                  <a:lnTo>
                    <a:pt x="425" y="26"/>
                  </a:lnTo>
                  <a:lnTo>
                    <a:pt x="425" y="28"/>
                  </a:lnTo>
                  <a:lnTo>
                    <a:pt x="405" y="81"/>
                  </a:lnTo>
                  <a:lnTo>
                    <a:pt x="418" y="81"/>
                  </a:lnTo>
                  <a:lnTo>
                    <a:pt x="437" y="31"/>
                  </a:lnTo>
                  <a:lnTo>
                    <a:pt x="439" y="31"/>
                  </a:lnTo>
                  <a:lnTo>
                    <a:pt x="439" y="28"/>
                  </a:lnTo>
                  <a:lnTo>
                    <a:pt x="437" y="26"/>
                  </a:lnTo>
                  <a:close/>
                </a:path>
              </a:pathLst>
            </a:custGeom>
            <a:solidFill>
              <a:srgbClr val="528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F0D5EDC0-11EF-470E-9DA6-23883B848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" y="5955"/>
              <a:ext cx="180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AutoShape 63">
              <a:extLst>
                <a:ext uri="{FF2B5EF4-FFF2-40B4-BE49-F238E27FC236}">
                  <a16:creationId xmlns:a16="http://schemas.microsoft.com/office/drawing/2014/main" id="{CA453D98-2299-4FF6-BDA0-875434A67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" y="5989"/>
              <a:ext cx="420" cy="96"/>
            </a:xfrm>
            <a:custGeom>
              <a:avLst/>
              <a:gdLst>
                <a:gd name="T0" fmla="+- 0 7435 7423"/>
                <a:gd name="T1" fmla="*/ T0 w 420"/>
                <a:gd name="T2" fmla="+- 0 6083 5989"/>
                <a:gd name="T3" fmla="*/ 6083 h 96"/>
                <a:gd name="T4" fmla="+- 0 7464 7423"/>
                <a:gd name="T5" fmla="*/ T4 w 420"/>
                <a:gd name="T6" fmla="+- 0 6049 5989"/>
                <a:gd name="T7" fmla="*/ 6049 h 96"/>
                <a:gd name="T8" fmla="+- 0 7478 7423"/>
                <a:gd name="T9" fmla="*/ T8 w 420"/>
                <a:gd name="T10" fmla="+- 0 6080 5989"/>
                <a:gd name="T11" fmla="*/ 6080 h 96"/>
                <a:gd name="T12" fmla="+- 0 7493 7423"/>
                <a:gd name="T13" fmla="*/ T12 w 420"/>
                <a:gd name="T14" fmla="+- 0 6083 5989"/>
                <a:gd name="T15" fmla="*/ 6083 h 96"/>
                <a:gd name="T16" fmla="+- 0 7478 7423"/>
                <a:gd name="T17" fmla="*/ T16 w 420"/>
                <a:gd name="T18" fmla="+- 0 6049 5989"/>
                <a:gd name="T19" fmla="*/ 6049 h 96"/>
                <a:gd name="T20" fmla="+- 0 7423 7423"/>
                <a:gd name="T21" fmla="*/ T20 w 420"/>
                <a:gd name="T22" fmla="+- 0 6083 5989"/>
                <a:gd name="T23" fmla="*/ 6083 h 96"/>
                <a:gd name="T24" fmla="+- 0 7471 7423"/>
                <a:gd name="T25" fmla="*/ T24 w 420"/>
                <a:gd name="T26" fmla="+- 0 6037 5989"/>
                <a:gd name="T27" fmla="*/ 6037 h 96"/>
                <a:gd name="T28" fmla="+- 0 7438 7423"/>
                <a:gd name="T29" fmla="*/ T28 w 420"/>
                <a:gd name="T30" fmla="+- 0 5999 5989"/>
                <a:gd name="T31" fmla="*/ 5999 h 96"/>
                <a:gd name="T32" fmla="+- 0 7471 7423"/>
                <a:gd name="T33" fmla="*/ T32 w 420"/>
                <a:gd name="T34" fmla="+- 0 5992 5989"/>
                <a:gd name="T35" fmla="*/ 5992 h 96"/>
                <a:gd name="T36" fmla="+- 0 7476 7423"/>
                <a:gd name="T37" fmla="*/ T36 w 420"/>
                <a:gd name="T38" fmla="+- 0 6044 5989"/>
                <a:gd name="T39" fmla="*/ 6044 h 96"/>
                <a:gd name="T40" fmla="+- 0 7471 7423"/>
                <a:gd name="T41" fmla="*/ T40 w 420"/>
                <a:gd name="T42" fmla="+- 0 6006 5989"/>
                <a:gd name="T43" fmla="*/ 6006 h 96"/>
                <a:gd name="T44" fmla="+- 0 7471 7423"/>
                <a:gd name="T45" fmla="*/ T44 w 420"/>
                <a:gd name="T46" fmla="+- 0 6023 5989"/>
                <a:gd name="T47" fmla="*/ 6023 h 96"/>
                <a:gd name="T48" fmla="+- 0 7483 7423"/>
                <a:gd name="T49" fmla="*/ T48 w 420"/>
                <a:gd name="T50" fmla="+- 0 6030 5989"/>
                <a:gd name="T51" fmla="*/ 6030 h 96"/>
                <a:gd name="T52" fmla="+- 0 7488 7423"/>
                <a:gd name="T53" fmla="*/ T52 w 420"/>
                <a:gd name="T54" fmla="+- 0 6008 5989"/>
                <a:gd name="T55" fmla="*/ 6008 h 96"/>
                <a:gd name="T56" fmla="+- 0 7522 7423"/>
                <a:gd name="T57" fmla="*/ T56 w 420"/>
                <a:gd name="T58" fmla="+- 0 6080 5989"/>
                <a:gd name="T59" fmla="*/ 6080 h 96"/>
                <a:gd name="T60" fmla="+- 0 7567 7423"/>
                <a:gd name="T61" fmla="*/ T60 w 420"/>
                <a:gd name="T62" fmla="+- 0 6080 5989"/>
                <a:gd name="T63" fmla="*/ 6080 h 96"/>
                <a:gd name="T64" fmla="+- 0 7512 7423"/>
                <a:gd name="T65" fmla="*/ T64 w 420"/>
                <a:gd name="T66" fmla="+- 0 6025 5989"/>
                <a:gd name="T67" fmla="*/ 6025 h 96"/>
                <a:gd name="T68" fmla="+- 0 7510 7423"/>
                <a:gd name="T69" fmla="*/ T68 w 420"/>
                <a:gd name="T70" fmla="+- 0 6066 5989"/>
                <a:gd name="T71" fmla="*/ 6066 h 96"/>
                <a:gd name="T72" fmla="+- 0 7570 7423"/>
                <a:gd name="T73" fmla="*/ T72 w 420"/>
                <a:gd name="T74" fmla="+- 0 6080 5989"/>
                <a:gd name="T75" fmla="*/ 6080 h 96"/>
                <a:gd name="T76" fmla="+- 0 7526 7423"/>
                <a:gd name="T77" fmla="*/ T76 w 420"/>
                <a:gd name="T78" fmla="+- 0 6071 5989"/>
                <a:gd name="T79" fmla="*/ 6071 h 96"/>
                <a:gd name="T80" fmla="+- 0 7519 7423"/>
                <a:gd name="T81" fmla="*/ T80 w 420"/>
                <a:gd name="T82" fmla="+- 0 6052 5989"/>
                <a:gd name="T83" fmla="*/ 6052 h 96"/>
                <a:gd name="T84" fmla="+- 0 7519 7423"/>
                <a:gd name="T85" fmla="*/ T84 w 420"/>
                <a:gd name="T86" fmla="+- 0 6042 5989"/>
                <a:gd name="T87" fmla="*/ 6042 h 96"/>
                <a:gd name="T88" fmla="+- 0 7526 7423"/>
                <a:gd name="T89" fmla="*/ T88 w 420"/>
                <a:gd name="T90" fmla="+- 0 6025 5989"/>
                <a:gd name="T91" fmla="*/ 6025 h 96"/>
                <a:gd name="T92" fmla="+- 0 7570 7423"/>
                <a:gd name="T93" fmla="*/ T92 w 420"/>
                <a:gd name="T94" fmla="+- 0 6071 5989"/>
                <a:gd name="T95" fmla="*/ 6071 h 96"/>
                <a:gd name="T96" fmla="+- 0 7570 7423"/>
                <a:gd name="T97" fmla="*/ T96 w 420"/>
                <a:gd name="T98" fmla="+- 0 6076 5989"/>
                <a:gd name="T99" fmla="*/ 6076 h 96"/>
                <a:gd name="T100" fmla="+- 0 7558 7423"/>
                <a:gd name="T101" fmla="*/ T100 w 420"/>
                <a:gd name="T102" fmla="+- 0 6030 5989"/>
                <a:gd name="T103" fmla="*/ 6030 h 96"/>
                <a:gd name="T104" fmla="+- 0 7572 7423"/>
                <a:gd name="T105" fmla="*/ T104 w 420"/>
                <a:gd name="T106" fmla="+- 0 6035 5989"/>
                <a:gd name="T107" fmla="*/ 6035 h 96"/>
                <a:gd name="T108" fmla="+- 0 7553 7423"/>
                <a:gd name="T109" fmla="*/ T108 w 420"/>
                <a:gd name="T110" fmla="+- 0 6013 5989"/>
                <a:gd name="T111" fmla="*/ 6013 h 96"/>
                <a:gd name="T112" fmla="+- 0 7625 7423"/>
                <a:gd name="T113" fmla="*/ T112 w 420"/>
                <a:gd name="T114" fmla="+- 0 6083 5989"/>
                <a:gd name="T115" fmla="*/ 6083 h 96"/>
                <a:gd name="T116" fmla="+- 0 7608 7423"/>
                <a:gd name="T117" fmla="*/ T116 w 420"/>
                <a:gd name="T118" fmla="+- 0 6023 5989"/>
                <a:gd name="T119" fmla="*/ 6023 h 96"/>
                <a:gd name="T120" fmla="+- 0 7598 7423"/>
                <a:gd name="T121" fmla="*/ T120 w 420"/>
                <a:gd name="T122" fmla="+- 0 6080 5989"/>
                <a:gd name="T123" fmla="*/ 6080 h 96"/>
                <a:gd name="T124" fmla="+- 0 7613 7423"/>
                <a:gd name="T125" fmla="*/ T124 w 420"/>
                <a:gd name="T126" fmla="+- 0 6076 5989"/>
                <a:gd name="T127" fmla="*/ 6076 h 96"/>
                <a:gd name="T128" fmla="+- 0 7620 7423"/>
                <a:gd name="T129" fmla="*/ T128 w 420"/>
                <a:gd name="T130" fmla="+- 0 6076 5989"/>
                <a:gd name="T131" fmla="*/ 6076 h 96"/>
                <a:gd name="T132" fmla="+- 0 7582 7423"/>
                <a:gd name="T133" fmla="*/ T132 w 420"/>
                <a:gd name="T134" fmla="+- 0 6023 5989"/>
                <a:gd name="T135" fmla="*/ 6023 h 96"/>
                <a:gd name="T136" fmla="+- 0 7594 7423"/>
                <a:gd name="T137" fmla="*/ T136 w 420"/>
                <a:gd name="T138" fmla="+- 0 6013 5989"/>
                <a:gd name="T139" fmla="*/ 6013 h 96"/>
                <a:gd name="T140" fmla="+- 0 7644 7423"/>
                <a:gd name="T141" fmla="*/ T140 w 420"/>
                <a:gd name="T142" fmla="+- 0 6016 5989"/>
                <a:gd name="T143" fmla="*/ 6016 h 96"/>
                <a:gd name="T144" fmla="+- 0 7646 7423"/>
                <a:gd name="T145" fmla="*/ T144 w 420"/>
                <a:gd name="T146" fmla="+- 0 6076 5989"/>
                <a:gd name="T147" fmla="*/ 6076 h 96"/>
                <a:gd name="T148" fmla="+- 0 7682 7423"/>
                <a:gd name="T149" fmla="*/ T148 w 420"/>
                <a:gd name="T150" fmla="+- 0 6083 5989"/>
                <a:gd name="T151" fmla="*/ 6083 h 96"/>
                <a:gd name="T152" fmla="+- 0 7666 7423"/>
                <a:gd name="T153" fmla="*/ T152 w 420"/>
                <a:gd name="T154" fmla="+- 0 6073 5989"/>
                <a:gd name="T155" fmla="*/ 6073 h 96"/>
                <a:gd name="T156" fmla="+- 0 7656 7423"/>
                <a:gd name="T157" fmla="*/ T156 w 420"/>
                <a:gd name="T158" fmla="+- 0 6013 5989"/>
                <a:gd name="T159" fmla="*/ 6013 h 96"/>
                <a:gd name="T160" fmla="+- 0 7704 7423"/>
                <a:gd name="T161" fmla="*/ T160 w 420"/>
                <a:gd name="T162" fmla="+- 0 6085 5989"/>
                <a:gd name="T163" fmla="*/ 6085 h 96"/>
                <a:gd name="T164" fmla="+- 0 7692 7423"/>
                <a:gd name="T165" fmla="*/ T164 w 420"/>
                <a:gd name="T166" fmla="+- 0 6013 5989"/>
                <a:gd name="T167" fmla="*/ 6013 h 96"/>
                <a:gd name="T168" fmla="+- 0 7678 7423"/>
                <a:gd name="T169" fmla="*/ T168 w 420"/>
                <a:gd name="T170" fmla="+- 0 6073 5989"/>
                <a:gd name="T171" fmla="*/ 6073 h 96"/>
                <a:gd name="T172" fmla="+- 0 7706 7423"/>
                <a:gd name="T173" fmla="*/ T172 w 420"/>
                <a:gd name="T174" fmla="+- 0 6016 5989"/>
                <a:gd name="T175" fmla="*/ 6016 h 96"/>
                <a:gd name="T176" fmla="+- 0 7728 7423"/>
                <a:gd name="T177" fmla="*/ T176 w 420"/>
                <a:gd name="T178" fmla="+- 0 6085 5989"/>
                <a:gd name="T179" fmla="*/ 6085 h 96"/>
                <a:gd name="T180" fmla="+- 0 7750 7423"/>
                <a:gd name="T181" fmla="*/ T180 w 420"/>
                <a:gd name="T182" fmla="+- 0 6025 5989"/>
                <a:gd name="T183" fmla="*/ 6025 h 96"/>
                <a:gd name="T184" fmla="+- 0 7750 7423"/>
                <a:gd name="T185" fmla="*/ T184 w 420"/>
                <a:gd name="T186" fmla="+- 0 6013 5989"/>
                <a:gd name="T187" fmla="*/ 6013 h 96"/>
                <a:gd name="T188" fmla="+- 0 7740 7423"/>
                <a:gd name="T189" fmla="*/ T188 w 420"/>
                <a:gd name="T190" fmla="+- 0 6020 5989"/>
                <a:gd name="T191" fmla="*/ 6020 h 96"/>
                <a:gd name="T192" fmla="+- 0 7766 7423"/>
                <a:gd name="T193" fmla="*/ T192 w 420"/>
                <a:gd name="T194" fmla="+- 0 6023 5989"/>
                <a:gd name="T195" fmla="*/ 6023 h 96"/>
                <a:gd name="T196" fmla="+- 0 7766 7423"/>
                <a:gd name="T197" fmla="*/ T196 w 420"/>
                <a:gd name="T198" fmla="+- 0 6025 5989"/>
                <a:gd name="T199" fmla="*/ 6025 h 96"/>
                <a:gd name="T200" fmla="+- 0 7783 7423"/>
                <a:gd name="T201" fmla="*/ T200 w 420"/>
                <a:gd name="T202" fmla="+- 0 6085 5989"/>
                <a:gd name="T203" fmla="*/ 6085 h 96"/>
                <a:gd name="T204" fmla="+- 0 7798 7423"/>
                <a:gd name="T205" fmla="*/ T204 w 420"/>
                <a:gd name="T206" fmla="+- 0 6032 5989"/>
                <a:gd name="T207" fmla="*/ 6032 h 96"/>
                <a:gd name="T208" fmla="+- 0 7790 7423"/>
                <a:gd name="T209" fmla="*/ T208 w 420"/>
                <a:gd name="T210" fmla="+- 0 6013 5989"/>
                <a:gd name="T211" fmla="*/ 6013 h 96"/>
                <a:gd name="T212" fmla="+- 0 7841 7423"/>
                <a:gd name="T213" fmla="*/ T212 w 420"/>
                <a:gd name="T214" fmla="+- 0 6083 5989"/>
                <a:gd name="T215" fmla="*/ 6083 h 96"/>
                <a:gd name="T216" fmla="+- 0 7826 7423"/>
                <a:gd name="T217" fmla="*/ T216 w 420"/>
                <a:gd name="T218" fmla="+- 0 6028 5989"/>
                <a:gd name="T219" fmla="*/ 6028 h 96"/>
                <a:gd name="T220" fmla="+- 0 7843 7423"/>
                <a:gd name="T221" fmla="*/ T220 w 420"/>
                <a:gd name="T222" fmla="+- 0 6032 5989"/>
                <a:gd name="T223" fmla="*/ 6032 h 96"/>
                <a:gd name="T224" fmla="+- 0 7810 7423"/>
                <a:gd name="T225" fmla="*/ T224 w 420"/>
                <a:gd name="T226" fmla="+- 0 6013 5989"/>
                <a:gd name="T227" fmla="*/ 6013 h 96"/>
                <a:gd name="T228" fmla="+- 0 7838 7423"/>
                <a:gd name="T229" fmla="*/ T228 w 420"/>
                <a:gd name="T230" fmla="+- 0 6023 5989"/>
                <a:gd name="T231" fmla="*/ 6023 h 96"/>
                <a:gd name="T232" fmla="+- 0 7826 7423"/>
                <a:gd name="T233" fmla="*/ T232 w 420"/>
                <a:gd name="T234" fmla="+- 0 6013 5989"/>
                <a:gd name="T235" fmla="*/ 6013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420" h="96">
                  <a:moveTo>
                    <a:pt x="12" y="94"/>
                  </a:moveTo>
                  <a:lnTo>
                    <a:pt x="3" y="94"/>
                  </a:lnTo>
                  <a:lnTo>
                    <a:pt x="3" y="96"/>
                  </a:lnTo>
                  <a:lnTo>
                    <a:pt x="12" y="96"/>
                  </a:lnTo>
                  <a:lnTo>
                    <a:pt x="12" y="94"/>
                  </a:lnTo>
                  <a:close/>
                  <a:moveTo>
                    <a:pt x="55" y="55"/>
                  </a:moveTo>
                  <a:lnTo>
                    <a:pt x="36" y="55"/>
                  </a:lnTo>
                  <a:lnTo>
                    <a:pt x="39" y="58"/>
                  </a:lnTo>
                  <a:lnTo>
                    <a:pt x="41" y="58"/>
                  </a:lnTo>
                  <a:lnTo>
                    <a:pt x="41" y="60"/>
                  </a:lnTo>
                  <a:lnTo>
                    <a:pt x="43" y="63"/>
                  </a:lnTo>
                  <a:lnTo>
                    <a:pt x="43" y="65"/>
                  </a:lnTo>
                  <a:lnTo>
                    <a:pt x="46" y="67"/>
                  </a:lnTo>
                  <a:lnTo>
                    <a:pt x="46" y="70"/>
                  </a:lnTo>
                  <a:lnTo>
                    <a:pt x="55" y="91"/>
                  </a:lnTo>
                  <a:lnTo>
                    <a:pt x="55" y="94"/>
                  </a:lnTo>
                  <a:lnTo>
                    <a:pt x="58" y="94"/>
                  </a:lnTo>
                  <a:lnTo>
                    <a:pt x="60" y="96"/>
                  </a:lnTo>
                  <a:lnTo>
                    <a:pt x="67" y="96"/>
                  </a:lnTo>
                  <a:lnTo>
                    <a:pt x="70" y="94"/>
                  </a:lnTo>
                  <a:lnTo>
                    <a:pt x="70" y="87"/>
                  </a:lnTo>
                  <a:lnTo>
                    <a:pt x="60" y="67"/>
                  </a:lnTo>
                  <a:lnTo>
                    <a:pt x="58" y="65"/>
                  </a:lnTo>
                  <a:lnTo>
                    <a:pt x="58" y="63"/>
                  </a:lnTo>
                  <a:lnTo>
                    <a:pt x="55" y="60"/>
                  </a:lnTo>
                  <a:lnTo>
                    <a:pt x="55" y="55"/>
                  </a:lnTo>
                  <a:close/>
                  <a:moveTo>
                    <a:pt x="4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94"/>
                  </a:lnTo>
                  <a:lnTo>
                    <a:pt x="15" y="94"/>
                  </a:lnTo>
                  <a:lnTo>
                    <a:pt x="15" y="53"/>
                  </a:lnTo>
                  <a:lnTo>
                    <a:pt x="51" y="53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8" y="41"/>
                  </a:lnTo>
                  <a:lnTo>
                    <a:pt x="15" y="41"/>
                  </a:lnTo>
                  <a:lnTo>
                    <a:pt x="15" y="10"/>
                  </a:lnTo>
                  <a:lnTo>
                    <a:pt x="60" y="10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1" y="3"/>
                  </a:lnTo>
                  <a:lnTo>
                    <a:pt x="48" y="3"/>
                  </a:lnTo>
                  <a:lnTo>
                    <a:pt x="43" y="0"/>
                  </a:lnTo>
                  <a:close/>
                  <a:moveTo>
                    <a:pt x="53" y="53"/>
                  </a:moveTo>
                  <a:lnTo>
                    <a:pt x="31" y="53"/>
                  </a:lnTo>
                  <a:lnTo>
                    <a:pt x="34" y="55"/>
                  </a:lnTo>
                  <a:lnTo>
                    <a:pt x="53" y="55"/>
                  </a:lnTo>
                  <a:lnTo>
                    <a:pt x="53" y="53"/>
                  </a:lnTo>
                  <a:close/>
                  <a:moveTo>
                    <a:pt x="60" y="10"/>
                  </a:moveTo>
                  <a:lnTo>
                    <a:pt x="39" y="10"/>
                  </a:lnTo>
                  <a:lnTo>
                    <a:pt x="43" y="12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1" y="22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8" y="34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60" y="41"/>
                  </a:lnTo>
                  <a:lnTo>
                    <a:pt x="60" y="39"/>
                  </a:lnTo>
                  <a:lnTo>
                    <a:pt x="63" y="36"/>
                  </a:lnTo>
                  <a:lnTo>
                    <a:pt x="63" y="34"/>
                  </a:lnTo>
                  <a:lnTo>
                    <a:pt x="65" y="31"/>
                  </a:lnTo>
                  <a:lnTo>
                    <a:pt x="65" y="19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0" y="10"/>
                  </a:lnTo>
                  <a:close/>
                  <a:moveTo>
                    <a:pt x="144" y="91"/>
                  </a:moveTo>
                  <a:lnTo>
                    <a:pt x="99" y="91"/>
                  </a:lnTo>
                  <a:lnTo>
                    <a:pt x="108" y="96"/>
                  </a:lnTo>
                  <a:lnTo>
                    <a:pt x="132" y="96"/>
                  </a:lnTo>
                  <a:lnTo>
                    <a:pt x="135" y="94"/>
                  </a:lnTo>
                  <a:lnTo>
                    <a:pt x="142" y="94"/>
                  </a:lnTo>
                  <a:lnTo>
                    <a:pt x="144" y="91"/>
                  </a:lnTo>
                  <a:close/>
                  <a:moveTo>
                    <a:pt x="137" y="27"/>
                  </a:moveTo>
                  <a:lnTo>
                    <a:pt x="99" y="27"/>
                  </a:lnTo>
                  <a:lnTo>
                    <a:pt x="96" y="29"/>
                  </a:lnTo>
                  <a:lnTo>
                    <a:pt x="94" y="34"/>
                  </a:lnTo>
                  <a:lnTo>
                    <a:pt x="89" y="36"/>
                  </a:lnTo>
                  <a:lnTo>
                    <a:pt x="87" y="41"/>
                  </a:lnTo>
                  <a:lnTo>
                    <a:pt x="87" y="46"/>
                  </a:lnTo>
                  <a:lnTo>
                    <a:pt x="84" y="48"/>
                  </a:lnTo>
                  <a:lnTo>
                    <a:pt x="84" y="72"/>
                  </a:lnTo>
                  <a:lnTo>
                    <a:pt x="87" y="77"/>
                  </a:lnTo>
                  <a:lnTo>
                    <a:pt x="87" y="79"/>
                  </a:lnTo>
                  <a:lnTo>
                    <a:pt x="89" y="84"/>
                  </a:lnTo>
                  <a:lnTo>
                    <a:pt x="94" y="87"/>
                  </a:lnTo>
                  <a:lnTo>
                    <a:pt x="96" y="91"/>
                  </a:lnTo>
                  <a:lnTo>
                    <a:pt x="147" y="91"/>
                  </a:lnTo>
                  <a:lnTo>
                    <a:pt x="147" y="87"/>
                  </a:lnTo>
                  <a:lnTo>
                    <a:pt x="113" y="87"/>
                  </a:lnTo>
                  <a:lnTo>
                    <a:pt x="111" y="84"/>
                  </a:lnTo>
                  <a:lnTo>
                    <a:pt x="106" y="84"/>
                  </a:lnTo>
                  <a:lnTo>
                    <a:pt x="103" y="82"/>
                  </a:lnTo>
                  <a:lnTo>
                    <a:pt x="103" y="79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149" y="63"/>
                  </a:lnTo>
                  <a:lnTo>
                    <a:pt x="149" y="60"/>
                  </a:lnTo>
                  <a:lnTo>
                    <a:pt x="151" y="58"/>
                  </a:lnTo>
                  <a:lnTo>
                    <a:pt x="151" y="53"/>
                  </a:lnTo>
                  <a:lnTo>
                    <a:pt x="96" y="53"/>
                  </a:lnTo>
                  <a:lnTo>
                    <a:pt x="96" y="51"/>
                  </a:lnTo>
                  <a:lnTo>
                    <a:pt x="99" y="48"/>
                  </a:lnTo>
                  <a:lnTo>
                    <a:pt x="99" y="43"/>
                  </a:lnTo>
                  <a:lnTo>
                    <a:pt x="103" y="39"/>
                  </a:lnTo>
                  <a:lnTo>
                    <a:pt x="103" y="36"/>
                  </a:lnTo>
                  <a:lnTo>
                    <a:pt x="106" y="36"/>
                  </a:lnTo>
                  <a:lnTo>
                    <a:pt x="108" y="34"/>
                  </a:lnTo>
                  <a:lnTo>
                    <a:pt x="144" y="34"/>
                  </a:lnTo>
                  <a:lnTo>
                    <a:pt x="137" y="27"/>
                  </a:lnTo>
                  <a:close/>
                  <a:moveTo>
                    <a:pt x="147" y="82"/>
                  </a:moveTo>
                  <a:lnTo>
                    <a:pt x="142" y="82"/>
                  </a:lnTo>
                  <a:lnTo>
                    <a:pt x="139" y="84"/>
                  </a:lnTo>
                  <a:lnTo>
                    <a:pt x="132" y="84"/>
                  </a:lnTo>
                  <a:lnTo>
                    <a:pt x="130" y="87"/>
                  </a:lnTo>
                  <a:lnTo>
                    <a:pt x="147" y="87"/>
                  </a:lnTo>
                  <a:lnTo>
                    <a:pt x="147" y="82"/>
                  </a:lnTo>
                  <a:close/>
                  <a:moveTo>
                    <a:pt x="144" y="34"/>
                  </a:moveTo>
                  <a:lnTo>
                    <a:pt x="130" y="34"/>
                  </a:lnTo>
                  <a:lnTo>
                    <a:pt x="132" y="39"/>
                  </a:lnTo>
                  <a:lnTo>
                    <a:pt x="135" y="41"/>
                  </a:lnTo>
                  <a:lnTo>
                    <a:pt x="137" y="46"/>
                  </a:lnTo>
                  <a:lnTo>
                    <a:pt x="137" y="53"/>
                  </a:lnTo>
                  <a:lnTo>
                    <a:pt x="151" y="53"/>
                  </a:lnTo>
                  <a:lnTo>
                    <a:pt x="151" y="51"/>
                  </a:lnTo>
                  <a:lnTo>
                    <a:pt x="149" y="46"/>
                  </a:lnTo>
                  <a:lnTo>
                    <a:pt x="149" y="43"/>
                  </a:lnTo>
                  <a:lnTo>
                    <a:pt x="147" y="39"/>
                  </a:lnTo>
                  <a:lnTo>
                    <a:pt x="147" y="36"/>
                  </a:lnTo>
                  <a:lnTo>
                    <a:pt x="144" y="34"/>
                  </a:lnTo>
                  <a:close/>
                  <a:moveTo>
                    <a:pt x="130" y="24"/>
                  </a:moveTo>
                  <a:lnTo>
                    <a:pt x="108" y="24"/>
                  </a:lnTo>
                  <a:lnTo>
                    <a:pt x="103" y="27"/>
                  </a:lnTo>
                  <a:lnTo>
                    <a:pt x="132" y="27"/>
                  </a:lnTo>
                  <a:lnTo>
                    <a:pt x="130" y="24"/>
                  </a:lnTo>
                  <a:close/>
                  <a:moveTo>
                    <a:pt x="202" y="94"/>
                  </a:moveTo>
                  <a:lnTo>
                    <a:pt x="183" y="94"/>
                  </a:lnTo>
                  <a:lnTo>
                    <a:pt x="185" y="96"/>
                  </a:lnTo>
                  <a:lnTo>
                    <a:pt x="199" y="96"/>
                  </a:lnTo>
                  <a:lnTo>
                    <a:pt x="202" y="94"/>
                  </a:lnTo>
                  <a:close/>
                  <a:moveTo>
                    <a:pt x="185" y="34"/>
                  </a:moveTo>
                  <a:lnTo>
                    <a:pt x="171" y="34"/>
                  </a:lnTo>
                  <a:lnTo>
                    <a:pt x="171" y="84"/>
                  </a:lnTo>
                  <a:lnTo>
                    <a:pt x="173" y="87"/>
                  </a:lnTo>
                  <a:lnTo>
                    <a:pt x="173" y="89"/>
                  </a:lnTo>
                  <a:lnTo>
                    <a:pt x="175" y="91"/>
                  </a:lnTo>
                  <a:lnTo>
                    <a:pt x="178" y="91"/>
                  </a:lnTo>
                  <a:lnTo>
                    <a:pt x="180" y="94"/>
                  </a:lnTo>
                  <a:lnTo>
                    <a:pt x="204" y="94"/>
                  </a:lnTo>
                  <a:lnTo>
                    <a:pt x="204" y="87"/>
                  </a:lnTo>
                  <a:lnTo>
                    <a:pt x="190" y="87"/>
                  </a:lnTo>
                  <a:lnTo>
                    <a:pt x="185" y="82"/>
                  </a:lnTo>
                  <a:lnTo>
                    <a:pt x="185" y="34"/>
                  </a:lnTo>
                  <a:close/>
                  <a:moveTo>
                    <a:pt x="204" y="84"/>
                  </a:moveTo>
                  <a:lnTo>
                    <a:pt x="199" y="84"/>
                  </a:lnTo>
                  <a:lnTo>
                    <a:pt x="197" y="87"/>
                  </a:lnTo>
                  <a:lnTo>
                    <a:pt x="204" y="87"/>
                  </a:lnTo>
                  <a:lnTo>
                    <a:pt x="204" y="84"/>
                  </a:lnTo>
                  <a:close/>
                  <a:moveTo>
                    <a:pt x="204" y="24"/>
                  </a:moveTo>
                  <a:lnTo>
                    <a:pt x="159" y="24"/>
                  </a:lnTo>
                  <a:lnTo>
                    <a:pt x="159" y="34"/>
                  </a:lnTo>
                  <a:lnTo>
                    <a:pt x="204" y="34"/>
                  </a:lnTo>
                  <a:lnTo>
                    <a:pt x="204" y="24"/>
                  </a:lnTo>
                  <a:close/>
                  <a:moveTo>
                    <a:pt x="185" y="7"/>
                  </a:moveTo>
                  <a:lnTo>
                    <a:pt x="171" y="7"/>
                  </a:lnTo>
                  <a:lnTo>
                    <a:pt x="171" y="24"/>
                  </a:lnTo>
                  <a:lnTo>
                    <a:pt x="185" y="24"/>
                  </a:lnTo>
                  <a:lnTo>
                    <a:pt x="185" y="7"/>
                  </a:lnTo>
                  <a:close/>
                  <a:moveTo>
                    <a:pt x="233" y="24"/>
                  </a:moveTo>
                  <a:lnTo>
                    <a:pt x="221" y="24"/>
                  </a:lnTo>
                  <a:lnTo>
                    <a:pt x="221" y="27"/>
                  </a:lnTo>
                  <a:lnTo>
                    <a:pt x="219" y="27"/>
                  </a:lnTo>
                  <a:lnTo>
                    <a:pt x="219" y="72"/>
                  </a:lnTo>
                  <a:lnTo>
                    <a:pt x="221" y="77"/>
                  </a:lnTo>
                  <a:lnTo>
                    <a:pt x="221" y="82"/>
                  </a:lnTo>
                  <a:lnTo>
                    <a:pt x="223" y="87"/>
                  </a:lnTo>
                  <a:lnTo>
                    <a:pt x="231" y="94"/>
                  </a:lnTo>
                  <a:lnTo>
                    <a:pt x="233" y="94"/>
                  </a:lnTo>
                  <a:lnTo>
                    <a:pt x="238" y="96"/>
                  </a:lnTo>
                  <a:lnTo>
                    <a:pt x="255" y="96"/>
                  </a:lnTo>
                  <a:lnTo>
                    <a:pt x="259" y="94"/>
                  </a:lnTo>
                  <a:lnTo>
                    <a:pt x="262" y="91"/>
                  </a:lnTo>
                  <a:lnTo>
                    <a:pt x="267" y="89"/>
                  </a:lnTo>
                  <a:lnTo>
                    <a:pt x="269" y="87"/>
                  </a:lnTo>
                  <a:lnTo>
                    <a:pt x="245" y="87"/>
                  </a:lnTo>
                  <a:lnTo>
                    <a:pt x="243" y="84"/>
                  </a:lnTo>
                  <a:lnTo>
                    <a:pt x="240" y="84"/>
                  </a:lnTo>
                  <a:lnTo>
                    <a:pt x="235" y="79"/>
                  </a:lnTo>
                  <a:lnTo>
                    <a:pt x="235" y="77"/>
                  </a:lnTo>
                  <a:lnTo>
                    <a:pt x="233" y="75"/>
                  </a:lnTo>
                  <a:lnTo>
                    <a:pt x="233" y="24"/>
                  </a:lnTo>
                  <a:close/>
                  <a:moveTo>
                    <a:pt x="283" y="84"/>
                  </a:moveTo>
                  <a:lnTo>
                    <a:pt x="271" y="84"/>
                  </a:lnTo>
                  <a:lnTo>
                    <a:pt x="271" y="94"/>
                  </a:lnTo>
                  <a:lnTo>
                    <a:pt x="274" y="96"/>
                  </a:lnTo>
                  <a:lnTo>
                    <a:pt x="281" y="96"/>
                  </a:lnTo>
                  <a:lnTo>
                    <a:pt x="281" y="94"/>
                  </a:lnTo>
                  <a:lnTo>
                    <a:pt x="283" y="94"/>
                  </a:lnTo>
                  <a:lnTo>
                    <a:pt x="283" y="84"/>
                  </a:lnTo>
                  <a:close/>
                  <a:moveTo>
                    <a:pt x="281" y="24"/>
                  </a:moveTo>
                  <a:lnTo>
                    <a:pt x="269" y="24"/>
                  </a:lnTo>
                  <a:lnTo>
                    <a:pt x="269" y="72"/>
                  </a:lnTo>
                  <a:lnTo>
                    <a:pt x="267" y="77"/>
                  </a:lnTo>
                  <a:lnTo>
                    <a:pt x="262" y="79"/>
                  </a:lnTo>
                  <a:lnTo>
                    <a:pt x="259" y="82"/>
                  </a:lnTo>
                  <a:lnTo>
                    <a:pt x="255" y="84"/>
                  </a:lnTo>
                  <a:lnTo>
                    <a:pt x="252" y="87"/>
                  </a:lnTo>
                  <a:lnTo>
                    <a:pt x="269" y="87"/>
                  </a:lnTo>
                  <a:lnTo>
                    <a:pt x="271" y="84"/>
                  </a:lnTo>
                  <a:lnTo>
                    <a:pt x="283" y="84"/>
                  </a:lnTo>
                  <a:lnTo>
                    <a:pt x="283" y="27"/>
                  </a:lnTo>
                  <a:lnTo>
                    <a:pt x="281" y="24"/>
                  </a:lnTo>
                  <a:close/>
                  <a:moveTo>
                    <a:pt x="312" y="24"/>
                  </a:moveTo>
                  <a:lnTo>
                    <a:pt x="303" y="24"/>
                  </a:lnTo>
                  <a:lnTo>
                    <a:pt x="303" y="94"/>
                  </a:lnTo>
                  <a:lnTo>
                    <a:pt x="305" y="96"/>
                  </a:lnTo>
                  <a:lnTo>
                    <a:pt x="312" y="96"/>
                  </a:lnTo>
                  <a:lnTo>
                    <a:pt x="312" y="94"/>
                  </a:lnTo>
                  <a:lnTo>
                    <a:pt x="315" y="94"/>
                  </a:lnTo>
                  <a:lnTo>
                    <a:pt x="315" y="48"/>
                  </a:lnTo>
                  <a:lnTo>
                    <a:pt x="327" y="36"/>
                  </a:lnTo>
                  <a:lnTo>
                    <a:pt x="315" y="36"/>
                  </a:lnTo>
                  <a:lnTo>
                    <a:pt x="315" y="27"/>
                  </a:lnTo>
                  <a:lnTo>
                    <a:pt x="312" y="24"/>
                  </a:lnTo>
                  <a:close/>
                  <a:moveTo>
                    <a:pt x="343" y="24"/>
                  </a:moveTo>
                  <a:lnTo>
                    <a:pt x="327" y="24"/>
                  </a:lnTo>
                  <a:lnTo>
                    <a:pt x="324" y="27"/>
                  </a:lnTo>
                  <a:lnTo>
                    <a:pt x="322" y="27"/>
                  </a:lnTo>
                  <a:lnTo>
                    <a:pt x="322" y="29"/>
                  </a:lnTo>
                  <a:lnTo>
                    <a:pt x="319" y="29"/>
                  </a:lnTo>
                  <a:lnTo>
                    <a:pt x="317" y="31"/>
                  </a:lnTo>
                  <a:lnTo>
                    <a:pt x="317" y="34"/>
                  </a:lnTo>
                  <a:lnTo>
                    <a:pt x="315" y="36"/>
                  </a:lnTo>
                  <a:lnTo>
                    <a:pt x="331" y="36"/>
                  </a:lnTo>
                  <a:lnTo>
                    <a:pt x="331" y="34"/>
                  </a:lnTo>
                  <a:lnTo>
                    <a:pt x="343" y="34"/>
                  </a:lnTo>
                  <a:lnTo>
                    <a:pt x="343" y="24"/>
                  </a:lnTo>
                  <a:close/>
                  <a:moveTo>
                    <a:pt x="343" y="34"/>
                  </a:moveTo>
                  <a:lnTo>
                    <a:pt x="336" y="34"/>
                  </a:lnTo>
                  <a:lnTo>
                    <a:pt x="336" y="36"/>
                  </a:lnTo>
                  <a:lnTo>
                    <a:pt x="343" y="36"/>
                  </a:lnTo>
                  <a:lnTo>
                    <a:pt x="343" y="34"/>
                  </a:lnTo>
                  <a:close/>
                  <a:moveTo>
                    <a:pt x="367" y="24"/>
                  </a:moveTo>
                  <a:lnTo>
                    <a:pt x="358" y="24"/>
                  </a:lnTo>
                  <a:lnTo>
                    <a:pt x="358" y="94"/>
                  </a:lnTo>
                  <a:lnTo>
                    <a:pt x="360" y="96"/>
                  </a:lnTo>
                  <a:lnTo>
                    <a:pt x="367" y="96"/>
                  </a:lnTo>
                  <a:lnTo>
                    <a:pt x="367" y="94"/>
                  </a:lnTo>
                  <a:lnTo>
                    <a:pt x="370" y="94"/>
                  </a:lnTo>
                  <a:lnTo>
                    <a:pt x="370" y="46"/>
                  </a:lnTo>
                  <a:lnTo>
                    <a:pt x="375" y="43"/>
                  </a:lnTo>
                  <a:lnTo>
                    <a:pt x="377" y="39"/>
                  </a:lnTo>
                  <a:lnTo>
                    <a:pt x="382" y="36"/>
                  </a:lnTo>
                  <a:lnTo>
                    <a:pt x="370" y="36"/>
                  </a:lnTo>
                  <a:lnTo>
                    <a:pt x="370" y="27"/>
                  </a:lnTo>
                  <a:lnTo>
                    <a:pt x="367" y="24"/>
                  </a:lnTo>
                  <a:close/>
                  <a:moveTo>
                    <a:pt x="418" y="94"/>
                  </a:moveTo>
                  <a:lnTo>
                    <a:pt x="408" y="94"/>
                  </a:lnTo>
                  <a:lnTo>
                    <a:pt x="408" y="96"/>
                  </a:lnTo>
                  <a:lnTo>
                    <a:pt x="418" y="96"/>
                  </a:lnTo>
                  <a:lnTo>
                    <a:pt x="418" y="94"/>
                  </a:lnTo>
                  <a:close/>
                  <a:moveTo>
                    <a:pt x="415" y="34"/>
                  </a:moveTo>
                  <a:lnTo>
                    <a:pt x="396" y="34"/>
                  </a:lnTo>
                  <a:lnTo>
                    <a:pt x="399" y="36"/>
                  </a:lnTo>
                  <a:lnTo>
                    <a:pt x="401" y="36"/>
                  </a:lnTo>
                  <a:lnTo>
                    <a:pt x="403" y="39"/>
                  </a:lnTo>
                  <a:lnTo>
                    <a:pt x="403" y="41"/>
                  </a:lnTo>
                  <a:lnTo>
                    <a:pt x="406" y="43"/>
                  </a:lnTo>
                  <a:lnTo>
                    <a:pt x="406" y="94"/>
                  </a:lnTo>
                  <a:lnTo>
                    <a:pt x="420" y="94"/>
                  </a:lnTo>
                  <a:lnTo>
                    <a:pt x="420" y="43"/>
                  </a:lnTo>
                  <a:lnTo>
                    <a:pt x="418" y="41"/>
                  </a:lnTo>
                  <a:lnTo>
                    <a:pt x="418" y="36"/>
                  </a:lnTo>
                  <a:lnTo>
                    <a:pt x="415" y="34"/>
                  </a:lnTo>
                  <a:close/>
                  <a:moveTo>
                    <a:pt x="403" y="24"/>
                  </a:moveTo>
                  <a:lnTo>
                    <a:pt x="387" y="24"/>
                  </a:lnTo>
                  <a:lnTo>
                    <a:pt x="372" y="31"/>
                  </a:lnTo>
                  <a:lnTo>
                    <a:pt x="370" y="36"/>
                  </a:lnTo>
                  <a:lnTo>
                    <a:pt x="382" y="36"/>
                  </a:lnTo>
                  <a:lnTo>
                    <a:pt x="384" y="34"/>
                  </a:lnTo>
                  <a:lnTo>
                    <a:pt x="415" y="34"/>
                  </a:lnTo>
                  <a:lnTo>
                    <a:pt x="413" y="31"/>
                  </a:lnTo>
                  <a:lnTo>
                    <a:pt x="413" y="29"/>
                  </a:lnTo>
                  <a:lnTo>
                    <a:pt x="408" y="27"/>
                  </a:lnTo>
                  <a:lnTo>
                    <a:pt x="406" y="27"/>
                  </a:lnTo>
                  <a:lnTo>
                    <a:pt x="403" y="24"/>
                  </a:lnTo>
                  <a:close/>
                </a:path>
              </a:pathLst>
            </a:custGeom>
            <a:solidFill>
              <a:srgbClr val="528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88" name="Picture 64">
              <a:extLst>
                <a:ext uri="{FF2B5EF4-FFF2-40B4-BE49-F238E27FC236}">
                  <a16:creationId xmlns:a16="http://schemas.microsoft.com/office/drawing/2014/main" id="{A7A52A2F-ABE3-4264-89E1-36B9B495D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6718"/>
              <a:ext cx="200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9" name="Picture 65">
              <a:extLst>
                <a:ext uri="{FF2B5EF4-FFF2-40B4-BE49-F238E27FC236}">
                  <a16:creationId xmlns:a16="http://schemas.microsoft.com/office/drawing/2014/main" id="{9116C3D8-7016-44EB-B2AD-A7FB53D58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6742"/>
              <a:ext cx="17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0" name="Picture 66">
              <a:extLst>
                <a:ext uri="{FF2B5EF4-FFF2-40B4-BE49-F238E27FC236}">
                  <a16:creationId xmlns:a16="http://schemas.microsoft.com/office/drawing/2014/main" id="{D48C3F18-DFDA-4E40-8C48-82D561225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" y="7693"/>
              <a:ext cx="51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AutoShape 67">
              <a:extLst>
                <a:ext uri="{FF2B5EF4-FFF2-40B4-BE49-F238E27FC236}">
                  <a16:creationId xmlns:a16="http://schemas.microsoft.com/office/drawing/2014/main" id="{548F2679-FFFC-4F28-B0B5-2658C9E5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" y="7724"/>
              <a:ext cx="480" cy="99"/>
            </a:xfrm>
            <a:custGeom>
              <a:avLst/>
              <a:gdLst>
                <a:gd name="T0" fmla="+- 0 3518 3518"/>
                <a:gd name="T1" fmla="*/ T0 w 480"/>
                <a:gd name="T2" fmla="+- 0 7823 7724"/>
                <a:gd name="T3" fmla="*/ 7823 h 99"/>
                <a:gd name="T4" fmla="+- 0 3598 3518"/>
                <a:gd name="T5" fmla="*/ T4 w 480"/>
                <a:gd name="T6" fmla="+- 0 7796 7724"/>
                <a:gd name="T7" fmla="*/ 7796 h 99"/>
                <a:gd name="T8" fmla="+- 0 3571 3518"/>
                <a:gd name="T9" fmla="*/ T8 w 480"/>
                <a:gd name="T10" fmla="+- 0 7729 7724"/>
                <a:gd name="T11" fmla="*/ 7729 h 99"/>
                <a:gd name="T12" fmla="+- 0 3595 3518"/>
                <a:gd name="T13" fmla="*/ T12 w 480"/>
                <a:gd name="T14" fmla="+- 0 7820 7724"/>
                <a:gd name="T15" fmla="*/ 7820 h 99"/>
                <a:gd name="T16" fmla="+- 0 3575 3518"/>
                <a:gd name="T17" fmla="*/ T16 w 480"/>
                <a:gd name="T18" fmla="+- 0 7739 7724"/>
                <a:gd name="T19" fmla="*/ 7739 h 99"/>
                <a:gd name="T20" fmla="+- 0 3566 3518"/>
                <a:gd name="T21" fmla="*/ T20 w 480"/>
                <a:gd name="T22" fmla="+- 0 7724 7724"/>
                <a:gd name="T23" fmla="*/ 7724 h 99"/>
                <a:gd name="T24" fmla="+- 0 3670 3518"/>
                <a:gd name="T25" fmla="*/ T24 w 480"/>
                <a:gd name="T26" fmla="+- 0 7753 7724"/>
                <a:gd name="T27" fmla="*/ 7753 h 99"/>
                <a:gd name="T28" fmla="+- 0 3619 3518"/>
                <a:gd name="T29" fmla="*/ T28 w 480"/>
                <a:gd name="T30" fmla="+- 0 7804 7724"/>
                <a:gd name="T31" fmla="*/ 7804 h 99"/>
                <a:gd name="T32" fmla="+- 0 3636 3518"/>
                <a:gd name="T33" fmla="*/ T32 w 480"/>
                <a:gd name="T34" fmla="+- 0 7820 7724"/>
                <a:gd name="T35" fmla="*/ 7820 h 99"/>
                <a:gd name="T36" fmla="+- 0 3670 3518"/>
                <a:gd name="T37" fmla="*/ T36 w 480"/>
                <a:gd name="T38" fmla="+- 0 7818 7724"/>
                <a:gd name="T39" fmla="*/ 7818 h 99"/>
                <a:gd name="T40" fmla="+- 0 3648 3518"/>
                <a:gd name="T41" fmla="*/ T40 w 480"/>
                <a:gd name="T42" fmla="+- 0 7813 7724"/>
                <a:gd name="T43" fmla="*/ 7813 h 99"/>
                <a:gd name="T44" fmla="+- 0 3634 3518"/>
                <a:gd name="T45" fmla="*/ T44 w 480"/>
                <a:gd name="T46" fmla="+- 0 7801 7724"/>
                <a:gd name="T47" fmla="*/ 7801 h 99"/>
                <a:gd name="T48" fmla="+- 0 3641 3518"/>
                <a:gd name="T49" fmla="*/ T48 w 480"/>
                <a:gd name="T50" fmla="+- 0 7763 7724"/>
                <a:gd name="T51" fmla="*/ 7763 h 99"/>
                <a:gd name="T52" fmla="+- 0 3674 3518"/>
                <a:gd name="T53" fmla="*/ T52 w 480"/>
                <a:gd name="T54" fmla="+- 0 7804 7724"/>
                <a:gd name="T55" fmla="*/ 7804 h 99"/>
                <a:gd name="T56" fmla="+- 0 3665 3518"/>
                <a:gd name="T57" fmla="*/ T56 w 480"/>
                <a:gd name="T58" fmla="+- 0 7808 7724"/>
                <a:gd name="T59" fmla="*/ 7808 h 99"/>
                <a:gd name="T60" fmla="+- 0 3677 3518"/>
                <a:gd name="T61" fmla="*/ T60 w 480"/>
                <a:gd name="T62" fmla="+- 0 7811 7724"/>
                <a:gd name="T63" fmla="*/ 7811 h 99"/>
                <a:gd name="T64" fmla="+- 0 3660 3518"/>
                <a:gd name="T65" fmla="*/ T64 w 480"/>
                <a:gd name="T66" fmla="+- 0 7760 7724"/>
                <a:gd name="T67" fmla="*/ 7760 h 99"/>
                <a:gd name="T68" fmla="+- 0 3670 3518"/>
                <a:gd name="T69" fmla="*/ T68 w 480"/>
                <a:gd name="T70" fmla="+- 0 7768 7724"/>
                <a:gd name="T71" fmla="*/ 7768 h 99"/>
                <a:gd name="T72" fmla="+- 0 3638 3518"/>
                <a:gd name="T73" fmla="*/ T72 w 480"/>
                <a:gd name="T74" fmla="+- 0 7753 7724"/>
                <a:gd name="T75" fmla="*/ 7753 h 99"/>
                <a:gd name="T76" fmla="+- 0 3691 3518"/>
                <a:gd name="T77" fmla="*/ T76 w 480"/>
                <a:gd name="T78" fmla="+- 0 7765 7724"/>
                <a:gd name="T79" fmla="*/ 7765 h 99"/>
                <a:gd name="T80" fmla="+- 0 3694 3518"/>
                <a:gd name="T81" fmla="*/ T80 w 480"/>
                <a:gd name="T82" fmla="+- 0 7811 7724"/>
                <a:gd name="T83" fmla="*/ 7811 h 99"/>
                <a:gd name="T84" fmla="+- 0 3730 3518"/>
                <a:gd name="T85" fmla="*/ T84 w 480"/>
                <a:gd name="T86" fmla="+- 0 7823 7724"/>
                <a:gd name="T87" fmla="*/ 7823 h 99"/>
                <a:gd name="T88" fmla="+- 0 3742 3518"/>
                <a:gd name="T89" fmla="*/ T88 w 480"/>
                <a:gd name="T90" fmla="+- 0 7816 7724"/>
                <a:gd name="T91" fmla="*/ 7816 h 99"/>
                <a:gd name="T92" fmla="+- 0 3710 3518"/>
                <a:gd name="T93" fmla="*/ T92 w 480"/>
                <a:gd name="T94" fmla="+- 0 7811 7724"/>
                <a:gd name="T95" fmla="*/ 7811 h 99"/>
                <a:gd name="T96" fmla="+- 0 3701 3518"/>
                <a:gd name="T97" fmla="*/ T96 w 480"/>
                <a:gd name="T98" fmla="+- 0 7792 7724"/>
                <a:gd name="T99" fmla="*/ 7792 h 99"/>
                <a:gd name="T100" fmla="+- 0 3744 3518"/>
                <a:gd name="T101" fmla="*/ T100 w 480"/>
                <a:gd name="T102" fmla="+- 0 7760 7724"/>
                <a:gd name="T103" fmla="*/ 7760 h 99"/>
                <a:gd name="T104" fmla="+- 0 3739 3518"/>
                <a:gd name="T105" fmla="*/ T104 w 480"/>
                <a:gd name="T106" fmla="+- 0 7806 7724"/>
                <a:gd name="T107" fmla="*/ 7806 h 99"/>
                <a:gd name="T108" fmla="+- 0 3727 3518"/>
                <a:gd name="T109" fmla="*/ T108 w 480"/>
                <a:gd name="T110" fmla="+- 0 7811 7724"/>
                <a:gd name="T111" fmla="*/ 7811 h 99"/>
                <a:gd name="T112" fmla="+- 0 3744 3518"/>
                <a:gd name="T113" fmla="*/ T112 w 480"/>
                <a:gd name="T114" fmla="+- 0 7806 7724"/>
                <a:gd name="T115" fmla="*/ 7806 h 99"/>
                <a:gd name="T116" fmla="+- 0 3734 3518"/>
                <a:gd name="T117" fmla="*/ T116 w 480"/>
                <a:gd name="T118" fmla="+- 0 7763 7724"/>
                <a:gd name="T119" fmla="*/ 7763 h 99"/>
                <a:gd name="T120" fmla="+- 0 3744 3518"/>
                <a:gd name="T121" fmla="*/ T120 w 480"/>
                <a:gd name="T122" fmla="+- 0 7760 7724"/>
                <a:gd name="T123" fmla="*/ 7760 h 99"/>
                <a:gd name="T124" fmla="+- 0 3732 3518"/>
                <a:gd name="T125" fmla="*/ T124 w 480"/>
                <a:gd name="T126" fmla="+- 0 7751 7724"/>
                <a:gd name="T127" fmla="*/ 7751 h 99"/>
                <a:gd name="T128" fmla="+- 0 3766 3518"/>
                <a:gd name="T129" fmla="*/ T128 w 480"/>
                <a:gd name="T130" fmla="+- 0 7760 7724"/>
                <a:gd name="T131" fmla="*/ 7760 h 99"/>
                <a:gd name="T132" fmla="+- 0 3768 3518"/>
                <a:gd name="T133" fmla="*/ T132 w 480"/>
                <a:gd name="T134" fmla="+- 0 7816 7724"/>
                <a:gd name="T135" fmla="*/ 7816 h 99"/>
                <a:gd name="T136" fmla="+- 0 3790 3518"/>
                <a:gd name="T137" fmla="*/ T136 w 480"/>
                <a:gd name="T138" fmla="+- 0 7813 7724"/>
                <a:gd name="T139" fmla="*/ 7813 h 99"/>
                <a:gd name="T140" fmla="+- 0 3775 3518"/>
                <a:gd name="T141" fmla="*/ T140 w 480"/>
                <a:gd name="T142" fmla="+- 0 7806 7724"/>
                <a:gd name="T143" fmla="*/ 7806 h 99"/>
                <a:gd name="T144" fmla="+- 0 3770 3518"/>
                <a:gd name="T145" fmla="*/ T144 w 480"/>
                <a:gd name="T146" fmla="+- 0 7780 7724"/>
                <a:gd name="T147" fmla="*/ 7780 h 99"/>
                <a:gd name="T148" fmla="+- 0 3780 3518"/>
                <a:gd name="T149" fmla="*/ T148 w 480"/>
                <a:gd name="T150" fmla="+- 0 7763 7724"/>
                <a:gd name="T151" fmla="*/ 7763 h 99"/>
                <a:gd name="T152" fmla="+- 0 3814 3518"/>
                <a:gd name="T153" fmla="*/ T152 w 480"/>
                <a:gd name="T154" fmla="+- 0 7753 7724"/>
                <a:gd name="T155" fmla="*/ 7753 h 99"/>
                <a:gd name="T156" fmla="+- 0 3804 3518"/>
                <a:gd name="T157" fmla="*/ T156 w 480"/>
                <a:gd name="T158" fmla="+- 0 7763 7724"/>
                <a:gd name="T159" fmla="*/ 7763 h 99"/>
                <a:gd name="T160" fmla="+- 0 3816 3518"/>
                <a:gd name="T161" fmla="*/ T160 w 480"/>
                <a:gd name="T162" fmla="+- 0 7777 7724"/>
                <a:gd name="T163" fmla="*/ 7777 h 99"/>
                <a:gd name="T164" fmla="+- 0 3806 3518"/>
                <a:gd name="T165" fmla="*/ T164 w 480"/>
                <a:gd name="T166" fmla="+- 0 7808 7724"/>
                <a:gd name="T167" fmla="*/ 7808 h 99"/>
                <a:gd name="T168" fmla="+- 0 3830 3518"/>
                <a:gd name="T169" fmla="*/ T168 w 480"/>
                <a:gd name="T170" fmla="+- 0 7796 7724"/>
                <a:gd name="T171" fmla="*/ 7796 h 99"/>
                <a:gd name="T172" fmla="+- 0 3850 3518"/>
                <a:gd name="T173" fmla="*/ T172 w 480"/>
                <a:gd name="T174" fmla="+- 0 7751 7724"/>
                <a:gd name="T175" fmla="*/ 7751 h 99"/>
                <a:gd name="T176" fmla="+- 0 3850 3518"/>
                <a:gd name="T177" fmla="*/ T176 w 480"/>
                <a:gd name="T178" fmla="+- 0 7808 7724"/>
                <a:gd name="T179" fmla="*/ 7808 h 99"/>
                <a:gd name="T180" fmla="+- 0 3883 3518"/>
                <a:gd name="T181" fmla="*/ T180 w 480"/>
                <a:gd name="T182" fmla="+- 0 7823 7724"/>
                <a:gd name="T183" fmla="*/ 7823 h 99"/>
                <a:gd name="T184" fmla="+- 0 3874 3518"/>
                <a:gd name="T185" fmla="*/ T184 w 480"/>
                <a:gd name="T186" fmla="+- 0 7813 7724"/>
                <a:gd name="T187" fmla="*/ 7813 h 99"/>
                <a:gd name="T188" fmla="+- 0 3862 3518"/>
                <a:gd name="T189" fmla="*/ T188 w 480"/>
                <a:gd name="T190" fmla="+- 0 7801 7724"/>
                <a:gd name="T191" fmla="*/ 7801 h 99"/>
                <a:gd name="T192" fmla="+- 0 3902 3518"/>
                <a:gd name="T193" fmla="*/ T192 w 480"/>
                <a:gd name="T194" fmla="+- 0 7823 7724"/>
                <a:gd name="T195" fmla="*/ 7823 h 99"/>
                <a:gd name="T196" fmla="+- 0 3910 3518"/>
                <a:gd name="T197" fmla="*/ T196 w 480"/>
                <a:gd name="T198" fmla="+- 0 7751 7724"/>
                <a:gd name="T199" fmla="*/ 7751 h 99"/>
                <a:gd name="T200" fmla="+- 0 3888 3518"/>
                <a:gd name="T201" fmla="*/ T200 w 480"/>
                <a:gd name="T202" fmla="+- 0 7808 7724"/>
                <a:gd name="T203" fmla="*/ 7808 h 99"/>
                <a:gd name="T204" fmla="+- 0 3912 3518"/>
                <a:gd name="T205" fmla="*/ T204 w 480"/>
                <a:gd name="T206" fmla="+- 0 7811 7724"/>
                <a:gd name="T207" fmla="*/ 7811 h 99"/>
                <a:gd name="T208" fmla="+- 0 3936 3518"/>
                <a:gd name="T209" fmla="*/ T208 w 480"/>
                <a:gd name="T210" fmla="+- 0 7820 7724"/>
                <a:gd name="T211" fmla="*/ 7820 h 99"/>
                <a:gd name="T212" fmla="+- 0 3948 3518"/>
                <a:gd name="T213" fmla="*/ T212 w 480"/>
                <a:gd name="T214" fmla="+- 0 7772 7724"/>
                <a:gd name="T215" fmla="*/ 7772 h 99"/>
                <a:gd name="T216" fmla="+- 0 3948 3518"/>
                <a:gd name="T217" fmla="*/ T216 w 480"/>
                <a:gd name="T218" fmla="+- 0 7753 7724"/>
                <a:gd name="T219" fmla="*/ 7753 h 99"/>
                <a:gd name="T220" fmla="+- 0 3996 3518"/>
                <a:gd name="T221" fmla="*/ T220 w 480"/>
                <a:gd name="T222" fmla="+- 0 7823 7724"/>
                <a:gd name="T223" fmla="*/ 7823 h 99"/>
                <a:gd name="T224" fmla="+- 0 3979 3518"/>
                <a:gd name="T225" fmla="*/ T224 w 480"/>
                <a:gd name="T226" fmla="+- 0 7763 7724"/>
                <a:gd name="T227" fmla="*/ 7763 h 99"/>
                <a:gd name="T228" fmla="+- 0 3998 3518"/>
                <a:gd name="T229" fmla="*/ T228 w 480"/>
                <a:gd name="T230" fmla="+- 0 7820 7724"/>
                <a:gd name="T231" fmla="*/ 7820 h 99"/>
                <a:gd name="T232" fmla="+- 0 3982 3518"/>
                <a:gd name="T233" fmla="*/ T232 w 480"/>
                <a:gd name="T234" fmla="+- 0 7751 7724"/>
                <a:gd name="T235" fmla="*/ 7751 h 99"/>
                <a:gd name="T236" fmla="+- 0 3962 3518"/>
                <a:gd name="T237" fmla="*/ T236 w 480"/>
                <a:gd name="T238" fmla="+- 0 7760 7724"/>
                <a:gd name="T239" fmla="*/ 7760 h 99"/>
                <a:gd name="T240" fmla="+- 0 3984 3518"/>
                <a:gd name="T241" fmla="*/ T240 w 480"/>
                <a:gd name="T242" fmla="+- 0 7753 7724"/>
                <a:gd name="T243" fmla="*/ 7753 h 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480" h="99">
                  <a:moveTo>
                    <a:pt x="53" y="3"/>
                  </a:moveTo>
                  <a:lnTo>
                    <a:pt x="36" y="3"/>
                  </a:lnTo>
                  <a:lnTo>
                    <a:pt x="36" y="5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10" y="99"/>
                  </a:lnTo>
                  <a:lnTo>
                    <a:pt x="12" y="96"/>
                  </a:lnTo>
                  <a:lnTo>
                    <a:pt x="15" y="96"/>
                  </a:lnTo>
                  <a:lnTo>
                    <a:pt x="22" y="72"/>
                  </a:lnTo>
                  <a:lnTo>
                    <a:pt x="80" y="72"/>
                  </a:lnTo>
                  <a:lnTo>
                    <a:pt x="77" y="63"/>
                  </a:lnTo>
                  <a:lnTo>
                    <a:pt x="27" y="63"/>
                  </a:lnTo>
                  <a:lnTo>
                    <a:pt x="44" y="15"/>
                  </a:lnTo>
                  <a:lnTo>
                    <a:pt x="57" y="15"/>
                  </a:lnTo>
                  <a:lnTo>
                    <a:pt x="53" y="5"/>
                  </a:lnTo>
                  <a:lnTo>
                    <a:pt x="53" y="3"/>
                  </a:lnTo>
                  <a:close/>
                  <a:moveTo>
                    <a:pt x="80" y="72"/>
                  </a:moveTo>
                  <a:lnTo>
                    <a:pt x="65" y="72"/>
                  </a:lnTo>
                  <a:lnTo>
                    <a:pt x="75" y="96"/>
                  </a:lnTo>
                  <a:lnTo>
                    <a:pt x="77" y="96"/>
                  </a:lnTo>
                  <a:lnTo>
                    <a:pt x="77" y="99"/>
                  </a:lnTo>
                  <a:lnTo>
                    <a:pt x="89" y="99"/>
                  </a:lnTo>
                  <a:lnTo>
                    <a:pt x="89" y="94"/>
                  </a:lnTo>
                  <a:lnTo>
                    <a:pt x="80" y="72"/>
                  </a:lnTo>
                  <a:close/>
                  <a:moveTo>
                    <a:pt x="57" y="15"/>
                  </a:moveTo>
                  <a:lnTo>
                    <a:pt x="44" y="15"/>
                  </a:lnTo>
                  <a:lnTo>
                    <a:pt x="63" y="63"/>
                  </a:lnTo>
                  <a:lnTo>
                    <a:pt x="77" y="63"/>
                  </a:lnTo>
                  <a:lnTo>
                    <a:pt x="57" y="15"/>
                  </a:lnTo>
                  <a:close/>
                  <a:moveTo>
                    <a:pt x="48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0"/>
                  </a:lnTo>
                  <a:close/>
                  <a:moveTo>
                    <a:pt x="152" y="29"/>
                  </a:moveTo>
                  <a:lnTo>
                    <a:pt x="116" y="29"/>
                  </a:lnTo>
                  <a:lnTo>
                    <a:pt x="104" y="41"/>
                  </a:lnTo>
                  <a:lnTo>
                    <a:pt x="104" y="46"/>
                  </a:lnTo>
                  <a:lnTo>
                    <a:pt x="101" y="51"/>
                  </a:lnTo>
                  <a:lnTo>
                    <a:pt x="101" y="80"/>
                  </a:lnTo>
                  <a:lnTo>
                    <a:pt x="104" y="82"/>
                  </a:lnTo>
                  <a:lnTo>
                    <a:pt x="106" y="87"/>
                  </a:lnTo>
                  <a:lnTo>
                    <a:pt x="111" y="92"/>
                  </a:lnTo>
                  <a:lnTo>
                    <a:pt x="116" y="94"/>
                  </a:lnTo>
                  <a:lnTo>
                    <a:pt x="118" y="96"/>
                  </a:lnTo>
                  <a:lnTo>
                    <a:pt x="123" y="99"/>
                  </a:lnTo>
                  <a:lnTo>
                    <a:pt x="142" y="99"/>
                  </a:lnTo>
                  <a:lnTo>
                    <a:pt x="144" y="96"/>
                  </a:lnTo>
                  <a:lnTo>
                    <a:pt x="149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54" y="92"/>
                  </a:lnTo>
                  <a:lnTo>
                    <a:pt x="156" y="92"/>
                  </a:lnTo>
                  <a:lnTo>
                    <a:pt x="156" y="89"/>
                  </a:lnTo>
                  <a:lnTo>
                    <a:pt x="130" y="89"/>
                  </a:lnTo>
                  <a:lnTo>
                    <a:pt x="128" y="87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2"/>
                  </a:lnTo>
                  <a:lnTo>
                    <a:pt x="116" y="77"/>
                  </a:lnTo>
                  <a:lnTo>
                    <a:pt x="116" y="70"/>
                  </a:lnTo>
                  <a:lnTo>
                    <a:pt x="113" y="68"/>
                  </a:lnTo>
                  <a:lnTo>
                    <a:pt x="113" y="53"/>
                  </a:lnTo>
                  <a:lnTo>
                    <a:pt x="118" y="44"/>
                  </a:lnTo>
                  <a:lnTo>
                    <a:pt x="123" y="39"/>
                  </a:lnTo>
                  <a:lnTo>
                    <a:pt x="128" y="36"/>
                  </a:lnTo>
                  <a:lnTo>
                    <a:pt x="156" y="36"/>
                  </a:lnTo>
                  <a:lnTo>
                    <a:pt x="156" y="34"/>
                  </a:lnTo>
                  <a:lnTo>
                    <a:pt x="152" y="29"/>
                  </a:lnTo>
                  <a:close/>
                  <a:moveTo>
                    <a:pt x="156" y="80"/>
                  </a:moveTo>
                  <a:lnTo>
                    <a:pt x="154" y="80"/>
                  </a:lnTo>
                  <a:lnTo>
                    <a:pt x="152" y="82"/>
                  </a:lnTo>
                  <a:lnTo>
                    <a:pt x="149" y="82"/>
                  </a:lnTo>
                  <a:lnTo>
                    <a:pt x="149" y="84"/>
                  </a:lnTo>
                  <a:lnTo>
                    <a:pt x="147" y="84"/>
                  </a:lnTo>
                  <a:lnTo>
                    <a:pt x="144" y="87"/>
                  </a:lnTo>
                  <a:lnTo>
                    <a:pt x="140" y="87"/>
                  </a:lnTo>
                  <a:lnTo>
                    <a:pt x="137" y="89"/>
                  </a:lnTo>
                  <a:lnTo>
                    <a:pt x="156" y="89"/>
                  </a:lnTo>
                  <a:lnTo>
                    <a:pt x="159" y="87"/>
                  </a:lnTo>
                  <a:lnTo>
                    <a:pt x="159" y="84"/>
                  </a:lnTo>
                  <a:lnTo>
                    <a:pt x="156" y="82"/>
                  </a:lnTo>
                  <a:lnTo>
                    <a:pt x="156" y="80"/>
                  </a:lnTo>
                  <a:close/>
                  <a:moveTo>
                    <a:pt x="156" y="36"/>
                  </a:moveTo>
                  <a:lnTo>
                    <a:pt x="142" y="36"/>
                  </a:lnTo>
                  <a:lnTo>
                    <a:pt x="144" y="39"/>
                  </a:lnTo>
                  <a:lnTo>
                    <a:pt x="147" y="39"/>
                  </a:lnTo>
                  <a:lnTo>
                    <a:pt x="149" y="41"/>
                  </a:lnTo>
                  <a:lnTo>
                    <a:pt x="152" y="41"/>
                  </a:lnTo>
                  <a:lnTo>
                    <a:pt x="152" y="44"/>
                  </a:lnTo>
                  <a:lnTo>
                    <a:pt x="156" y="44"/>
                  </a:lnTo>
                  <a:lnTo>
                    <a:pt x="156" y="36"/>
                  </a:lnTo>
                  <a:close/>
                  <a:moveTo>
                    <a:pt x="144" y="27"/>
                  </a:moveTo>
                  <a:lnTo>
                    <a:pt x="125" y="27"/>
                  </a:lnTo>
                  <a:lnTo>
                    <a:pt x="120" y="29"/>
                  </a:lnTo>
                  <a:lnTo>
                    <a:pt x="147" y="29"/>
                  </a:lnTo>
                  <a:lnTo>
                    <a:pt x="144" y="27"/>
                  </a:lnTo>
                  <a:close/>
                  <a:moveTo>
                    <a:pt x="221" y="29"/>
                  </a:moveTo>
                  <a:lnTo>
                    <a:pt x="185" y="29"/>
                  </a:lnTo>
                  <a:lnTo>
                    <a:pt x="173" y="41"/>
                  </a:lnTo>
                  <a:lnTo>
                    <a:pt x="173" y="46"/>
                  </a:lnTo>
                  <a:lnTo>
                    <a:pt x="171" y="51"/>
                  </a:lnTo>
                  <a:lnTo>
                    <a:pt x="171" y="80"/>
                  </a:lnTo>
                  <a:lnTo>
                    <a:pt x="173" y="82"/>
                  </a:lnTo>
                  <a:lnTo>
                    <a:pt x="176" y="87"/>
                  </a:lnTo>
                  <a:lnTo>
                    <a:pt x="180" y="92"/>
                  </a:lnTo>
                  <a:lnTo>
                    <a:pt x="185" y="94"/>
                  </a:lnTo>
                  <a:lnTo>
                    <a:pt x="188" y="96"/>
                  </a:lnTo>
                  <a:lnTo>
                    <a:pt x="192" y="99"/>
                  </a:lnTo>
                  <a:lnTo>
                    <a:pt x="212" y="99"/>
                  </a:lnTo>
                  <a:lnTo>
                    <a:pt x="214" y="96"/>
                  </a:lnTo>
                  <a:lnTo>
                    <a:pt x="219" y="96"/>
                  </a:lnTo>
                  <a:lnTo>
                    <a:pt x="221" y="94"/>
                  </a:lnTo>
                  <a:lnTo>
                    <a:pt x="224" y="94"/>
                  </a:lnTo>
                  <a:lnTo>
                    <a:pt x="224" y="92"/>
                  </a:lnTo>
                  <a:lnTo>
                    <a:pt x="226" y="92"/>
                  </a:lnTo>
                  <a:lnTo>
                    <a:pt x="226" y="89"/>
                  </a:lnTo>
                  <a:lnTo>
                    <a:pt x="200" y="89"/>
                  </a:lnTo>
                  <a:lnTo>
                    <a:pt x="197" y="87"/>
                  </a:lnTo>
                  <a:lnTo>
                    <a:pt x="192" y="87"/>
                  </a:lnTo>
                  <a:lnTo>
                    <a:pt x="190" y="84"/>
                  </a:lnTo>
                  <a:lnTo>
                    <a:pt x="190" y="82"/>
                  </a:lnTo>
                  <a:lnTo>
                    <a:pt x="185" y="77"/>
                  </a:lnTo>
                  <a:lnTo>
                    <a:pt x="185" y="70"/>
                  </a:lnTo>
                  <a:lnTo>
                    <a:pt x="183" y="68"/>
                  </a:lnTo>
                  <a:lnTo>
                    <a:pt x="183" y="53"/>
                  </a:lnTo>
                  <a:lnTo>
                    <a:pt x="188" y="44"/>
                  </a:lnTo>
                  <a:lnTo>
                    <a:pt x="192" y="39"/>
                  </a:lnTo>
                  <a:lnTo>
                    <a:pt x="197" y="36"/>
                  </a:lnTo>
                  <a:lnTo>
                    <a:pt x="226" y="36"/>
                  </a:lnTo>
                  <a:lnTo>
                    <a:pt x="226" y="34"/>
                  </a:lnTo>
                  <a:lnTo>
                    <a:pt x="221" y="29"/>
                  </a:lnTo>
                  <a:close/>
                  <a:moveTo>
                    <a:pt x="226" y="80"/>
                  </a:moveTo>
                  <a:lnTo>
                    <a:pt x="224" y="80"/>
                  </a:lnTo>
                  <a:lnTo>
                    <a:pt x="221" y="82"/>
                  </a:lnTo>
                  <a:lnTo>
                    <a:pt x="219" y="82"/>
                  </a:lnTo>
                  <a:lnTo>
                    <a:pt x="219" y="84"/>
                  </a:lnTo>
                  <a:lnTo>
                    <a:pt x="216" y="84"/>
                  </a:lnTo>
                  <a:lnTo>
                    <a:pt x="214" y="87"/>
                  </a:lnTo>
                  <a:lnTo>
                    <a:pt x="209" y="87"/>
                  </a:lnTo>
                  <a:lnTo>
                    <a:pt x="207" y="89"/>
                  </a:lnTo>
                  <a:lnTo>
                    <a:pt x="226" y="89"/>
                  </a:lnTo>
                  <a:lnTo>
                    <a:pt x="228" y="87"/>
                  </a:lnTo>
                  <a:lnTo>
                    <a:pt x="228" y="84"/>
                  </a:lnTo>
                  <a:lnTo>
                    <a:pt x="226" y="82"/>
                  </a:lnTo>
                  <a:lnTo>
                    <a:pt x="226" y="80"/>
                  </a:lnTo>
                  <a:close/>
                  <a:moveTo>
                    <a:pt x="226" y="36"/>
                  </a:moveTo>
                  <a:lnTo>
                    <a:pt x="212" y="36"/>
                  </a:lnTo>
                  <a:lnTo>
                    <a:pt x="214" y="39"/>
                  </a:lnTo>
                  <a:lnTo>
                    <a:pt x="216" y="39"/>
                  </a:lnTo>
                  <a:lnTo>
                    <a:pt x="219" y="41"/>
                  </a:lnTo>
                  <a:lnTo>
                    <a:pt x="221" y="41"/>
                  </a:lnTo>
                  <a:lnTo>
                    <a:pt x="221" y="44"/>
                  </a:lnTo>
                  <a:lnTo>
                    <a:pt x="226" y="44"/>
                  </a:lnTo>
                  <a:lnTo>
                    <a:pt x="226" y="36"/>
                  </a:lnTo>
                  <a:close/>
                  <a:moveTo>
                    <a:pt x="214" y="27"/>
                  </a:moveTo>
                  <a:lnTo>
                    <a:pt x="195" y="27"/>
                  </a:lnTo>
                  <a:lnTo>
                    <a:pt x="190" y="29"/>
                  </a:lnTo>
                  <a:lnTo>
                    <a:pt x="216" y="29"/>
                  </a:lnTo>
                  <a:lnTo>
                    <a:pt x="214" y="27"/>
                  </a:lnTo>
                  <a:close/>
                  <a:moveTo>
                    <a:pt x="288" y="27"/>
                  </a:moveTo>
                  <a:lnTo>
                    <a:pt x="264" y="27"/>
                  </a:lnTo>
                  <a:lnTo>
                    <a:pt x="255" y="32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5" y="39"/>
                  </a:lnTo>
                  <a:lnTo>
                    <a:pt x="240" y="48"/>
                  </a:lnTo>
                  <a:lnTo>
                    <a:pt x="240" y="77"/>
                  </a:lnTo>
                  <a:lnTo>
                    <a:pt x="245" y="87"/>
                  </a:lnTo>
                  <a:lnTo>
                    <a:pt x="250" y="92"/>
                  </a:lnTo>
                  <a:lnTo>
                    <a:pt x="264" y="99"/>
                  </a:lnTo>
                  <a:lnTo>
                    <a:pt x="286" y="99"/>
                  </a:lnTo>
                  <a:lnTo>
                    <a:pt x="300" y="92"/>
                  </a:lnTo>
                  <a:lnTo>
                    <a:pt x="303" y="89"/>
                  </a:lnTo>
                  <a:lnTo>
                    <a:pt x="272" y="89"/>
                  </a:lnTo>
                  <a:lnTo>
                    <a:pt x="267" y="87"/>
                  </a:lnTo>
                  <a:lnTo>
                    <a:pt x="264" y="87"/>
                  </a:lnTo>
                  <a:lnTo>
                    <a:pt x="262" y="84"/>
                  </a:lnTo>
                  <a:lnTo>
                    <a:pt x="260" y="84"/>
                  </a:lnTo>
                  <a:lnTo>
                    <a:pt x="257" y="82"/>
                  </a:lnTo>
                  <a:lnTo>
                    <a:pt x="257" y="80"/>
                  </a:lnTo>
                  <a:lnTo>
                    <a:pt x="255" y="75"/>
                  </a:lnTo>
                  <a:lnTo>
                    <a:pt x="255" y="72"/>
                  </a:lnTo>
                  <a:lnTo>
                    <a:pt x="252" y="70"/>
                  </a:lnTo>
                  <a:lnTo>
                    <a:pt x="252" y="56"/>
                  </a:lnTo>
                  <a:lnTo>
                    <a:pt x="255" y="51"/>
                  </a:lnTo>
                  <a:lnTo>
                    <a:pt x="255" y="48"/>
                  </a:lnTo>
                  <a:lnTo>
                    <a:pt x="260" y="44"/>
                  </a:lnTo>
                  <a:lnTo>
                    <a:pt x="260" y="41"/>
                  </a:lnTo>
                  <a:lnTo>
                    <a:pt x="262" y="39"/>
                  </a:lnTo>
                  <a:lnTo>
                    <a:pt x="267" y="39"/>
                  </a:lnTo>
                  <a:lnTo>
                    <a:pt x="269" y="36"/>
                  </a:lnTo>
                  <a:lnTo>
                    <a:pt x="303" y="36"/>
                  </a:lnTo>
                  <a:lnTo>
                    <a:pt x="300" y="32"/>
                  </a:lnTo>
                  <a:lnTo>
                    <a:pt x="296" y="29"/>
                  </a:lnTo>
                  <a:lnTo>
                    <a:pt x="293" y="29"/>
                  </a:lnTo>
                  <a:lnTo>
                    <a:pt x="288" y="27"/>
                  </a:lnTo>
                  <a:close/>
                  <a:moveTo>
                    <a:pt x="303" y="36"/>
                  </a:moveTo>
                  <a:lnTo>
                    <a:pt x="284" y="36"/>
                  </a:lnTo>
                  <a:lnTo>
                    <a:pt x="286" y="39"/>
                  </a:lnTo>
                  <a:lnTo>
                    <a:pt x="291" y="39"/>
                  </a:lnTo>
                  <a:lnTo>
                    <a:pt x="291" y="41"/>
                  </a:lnTo>
                  <a:lnTo>
                    <a:pt x="296" y="46"/>
                  </a:lnTo>
                  <a:lnTo>
                    <a:pt x="296" y="48"/>
                  </a:lnTo>
                  <a:lnTo>
                    <a:pt x="298" y="53"/>
                  </a:lnTo>
                  <a:lnTo>
                    <a:pt x="298" y="72"/>
                  </a:lnTo>
                  <a:lnTo>
                    <a:pt x="296" y="77"/>
                  </a:lnTo>
                  <a:lnTo>
                    <a:pt x="296" y="80"/>
                  </a:lnTo>
                  <a:lnTo>
                    <a:pt x="291" y="84"/>
                  </a:lnTo>
                  <a:lnTo>
                    <a:pt x="288" y="84"/>
                  </a:lnTo>
                  <a:lnTo>
                    <a:pt x="284" y="89"/>
                  </a:lnTo>
                  <a:lnTo>
                    <a:pt x="303" y="89"/>
                  </a:lnTo>
                  <a:lnTo>
                    <a:pt x="305" y="84"/>
                  </a:lnTo>
                  <a:lnTo>
                    <a:pt x="308" y="82"/>
                  </a:lnTo>
                  <a:lnTo>
                    <a:pt x="312" y="72"/>
                  </a:lnTo>
                  <a:lnTo>
                    <a:pt x="312" y="51"/>
                  </a:lnTo>
                  <a:lnTo>
                    <a:pt x="308" y="41"/>
                  </a:lnTo>
                  <a:lnTo>
                    <a:pt x="303" y="36"/>
                  </a:lnTo>
                  <a:close/>
                  <a:moveTo>
                    <a:pt x="344" y="27"/>
                  </a:moveTo>
                  <a:lnTo>
                    <a:pt x="332" y="27"/>
                  </a:lnTo>
                  <a:lnTo>
                    <a:pt x="332" y="29"/>
                  </a:lnTo>
                  <a:lnTo>
                    <a:pt x="329" y="29"/>
                  </a:lnTo>
                  <a:lnTo>
                    <a:pt x="329" y="75"/>
                  </a:lnTo>
                  <a:lnTo>
                    <a:pt x="332" y="80"/>
                  </a:lnTo>
                  <a:lnTo>
                    <a:pt x="332" y="84"/>
                  </a:lnTo>
                  <a:lnTo>
                    <a:pt x="334" y="89"/>
                  </a:lnTo>
                  <a:lnTo>
                    <a:pt x="341" y="96"/>
                  </a:lnTo>
                  <a:lnTo>
                    <a:pt x="344" y="96"/>
                  </a:lnTo>
                  <a:lnTo>
                    <a:pt x="348" y="99"/>
                  </a:lnTo>
                  <a:lnTo>
                    <a:pt x="365" y="99"/>
                  </a:lnTo>
                  <a:lnTo>
                    <a:pt x="370" y="96"/>
                  </a:lnTo>
                  <a:lnTo>
                    <a:pt x="372" y="94"/>
                  </a:lnTo>
                  <a:lnTo>
                    <a:pt x="377" y="92"/>
                  </a:lnTo>
                  <a:lnTo>
                    <a:pt x="380" y="89"/>
                  </a:lnTo>
                  <a:lnTo>
                    <a:pt x="356" y="89"/>
                  </a:lnTo>
                  <a:lnTo>
                    <a:pt x="353" y="87"/>
                  </a:lnTo>
                  <a:lnTo>
                    <a:pt x="351" y="87"/>
                  </a:lnTo>
                  <a:lnTo>
                    <a:pt x="346" y="82"/>
                  </a:lnTo>
                  <a:lnTo>
                    <a:pt x="346" y="80"/>
                  </a:lnTo>
                  <a:lnTo>
                    <a:pt x="344" y="77"/>
                  </a:lnTo>
                  <a:lnTo>
                    <a:pt x="344" y="27"/>
                  </a:lnTo>
                  <a:close/>
                  <a:moveTo>
                    <a:pt x="394" y="87"/>
                  </a:moveTo>
                  <a:lnTo>
                    <a:pt x="382" y="87"/>
                  </a:lnTo>
                  <a:lnTo>
                    <a:pt x="382" y="96"/>
                  </a:lnTo>
                  <a:lnTo>
                    <a:pt x="384" y="99"/>
                  </a:lnTo>
                  <a:lnTo>
                    <a:pt x="392" y="99"/>
                  </a:lnTo>
                  <a:lnTo>
                    <a:pt x="392" y="96"/>
                  </a:lnTo>
                  <a:lnTo>
                    <a:pt x="394" y="96"/>
                  </a:lnTo>
                  <a:lnTo>
                    <a:pt x="394" y="87"/>
                  </a:lnTo>
                  <a:close/>
                  <a:moveTo>
                    <a:pt x="392" y="27"/>
                  </a:moveTo>
                  <a:lnTo>
                    <a:pt x="380" y="27"/>
                  </a:lnTo>
                  <a:lnTo>
                    <a:pt x="380" y="75"/>
                  </a:lnTo>
                  <a:lnTo>
                    <a:pt x="377" y="80"/>
                  </a:lnTo>
                  <a:lnTo>
                    <a:pt x="372" y="82"/>
                  </a:lnTo>
                  <a:lnTo>
                    <a:pt x="370" y="84"/>
                  </a:lnTo>
                  <a:lnTo>
                    <a:pt x="365" y="87"/>
                  </a:lnTo>
                  <a:lnTo>
                    <a:pt x="363" y="89"/>
                  </a:lnTo>
                  <a:lnTo>
                    <a:pt x="380" y="89"/>
                  </a:lnTo>
                  <a:lnTo>
                    <a:pt x="382" y="87"/>
                  </a:lnTo>
                  <a:lnTo>
                    <a:pt x="394" y="87"/>
                  </a:lnTo>
                  <a:lnTo>
                    <a:pt x="394" y="29"/>
                  </a:lnTo>
                  <a:lnTo>
                    <a:pt x="392" y="27"/>
                  </a:lnTo>
                  <a:close/>
                  <a:moveTo>
                    <a:pt x="428" y="27"/>
                  </a:moveTo>
                  <a:lnTo>
                    <a:pt x="418" y="27"/>
                  </a:lnTo>
                  <a:lnTo>
                    <a:pt x="418" y="96"/>
                  </a:lnTo>
                  <a:lnTo>
                    <a:pt x="420" y="99"/>
                  </a:lnTo>
                  <a:lnTo>
                    <a:pt x="428" y="99"/>
                  </a:lnTo>
                  <a:lnTo>
                    <a:pt x="428" y="96"/>
                  </a:lnTo>
                  <a:lnTo>
                    <a:pt x="430" y="96"/>
                  </a:lnTo>
                  <a:lnTo>
                    <a:pt x="430" y="48"/>
                  </a:lnTo>
                  <a:lnTo>
                    <a:pt x="435" y="46"/>
                  </a:lnTo>
                  <a:lnTo>
                    <a:pt x="437" y="41"/>
                  </a:lnTo>
                  <a:lnTo>
                    <a:pt x="442" y="39"/>
                  </a:lnTo>
                  <a:lnTo>
                    <a:pt x="430" y="39"/>
                  </a:lnTo>
                  <a:lnTo>
                    <a:pt x="430" y="29"/>
                  </a:lnTo>
                  <a:lnTo>
                    <a:pt x="428" y="27"/>
                  </a:lnTo>
                  <a:close/>
                  <a:moveTo>
                    <a:pt x="478" y="96"/>
                  </a:moveTo>
                  <a:lnTo>
                    <a:pt x="468" y="96"/>
                  </a:lnTo>
                  <a:lnTo>
                    <a:pt x="468" y="99"/>
                  </a:lnTo>
                  <a:lnTo>
                    <a:pt x="478" y="99"/>
                  </a:lnTo>
                  <a:lnTo>
                    <a:pt x="478" y="96"/>
                  </a:lnTo>
                  <a:close/>
                  <a:moveTo>
                    <a:pt x="476" y="36"/>
                  </a:moveTo>
                  <a:lnTo>
                    <a:pt x="456" y="36"/>
                  </a:lnTo>
                  <a:lnTo>
                    <a:pt x="459" y="39"/>
                  </a:lnTo>
                  <a:lnTo>
                    <a:pt x="461" y="39"/>
                  </a:lnTo>
                  <a:lnTo>
                    <a:pt x="464" y="41"/>
                  </a:lnTo>
                  <a:lnTo>
                    <a:pt x="464" y="44"/>
                  </a:lnTo>
                  <a:lnTo>
                    <a:pt x="466" y="46"/>
                  </a:lnTo>
                  <a:lnTo>
                    <a:pt x="466" y="96"/>
                  </a:lnTo>
                  <a:lnTo>
                    <a:pt x="480" y="96"/>
                  </a:lnTo>
                  <a:lnTo>
                    <a:pt x="480" y="46"/>
                  </a:lnTo>
                  <a:lnTo>
                    <a:pt x="478" y="44"/>
                  </a:lnTo>
                  <a:lnTo>
                    <a:pt x="478" y="39"/>
                  </a:lnTo>
                  <a:lnTo>
                    <a:pt x="476" y="36"/>
                  </a:lnTo>
                  <a:close/>
                  <a:moveTo>
                    <a:pt x="464" y="27"/>
                  </a:moveTo>
                  <a:lnTo>
                    <a:pt x="447" y="27"/>
                  </a:lnTo>
                  <a:lnTo>
                    <a:pt x="432" y="34"/>
                  </a:lnTo>
                  <a:lnTo>
                    <a:pt x="430" y="39"/>
                  </a:lnTo>
                  <a:lnTo>
                    <a:pt x="442" y="39"/>
                  </a:lnTo>
                  <a:lnTo>
                    <a:pt x="444" y="36"/>
                  </a:lnTo>
                  <a:lnTo>
                    <a:pt x="476" y="36"/>
                  </a:lnTo>
                  <a:lnTo>
                    <a:pt x="473" y="34"/>
                  </a:lnTo>
                  <a:lnTo>
                    <a:pt x="473" y="32"/>
                  </a:lnTo>
                  <a:lnTo>
                    <a:pt x="468" y="29"/>
                  </a:lnTo>
                  <a:lnTo>
                    <a:pt x="466" y="29"/>
                  </a:lnTo>
                  <a:lnTo>
                    <a:pt x="464" y="27"/>
                  </a:lnTo>
                  <a:close/>
                </a:path>
              </a:pathLst>
            </a:custGeom>
            <a:solidFill>
              <a:srgbClr val="528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92" name="Picture 68">
              <a:extLst>
                <a:ext uri="{FF2B5EF4-FFF2-40B4-BE49-F238E27FC236}">
                  <a16:creationId xmlns:a16="http://schemas.microsoft.com/office/drawing/2014/main" id="{BE4E8731-103D-4CD8-A627-77610D350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" y="7904"/>
              <a:ext cx="51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AutoShape 69">
              <a:extLst>
                <a:ext uri="{FF2B5EF4-FFF2-40B4-BE49-F238E27FC236}">
                  <a16:creationId xmlns:a16="http://schemas.microsoft.com/office/drawing/2014/main" id="{07BAF70C-2D25-41C3-9BE5-D4077C76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" y="7935"/>
              <a:ext cx="480" cy="98"/>
            </a:xfrm>
            <a:custGeom>
              <a:avLst/>
              <a:gdLst>
                <a:gd name="T0" fmla="+- 0 8056 8056"/>
                <a:gd name="T1" fmla="*/ T0 w 480"/>
                <a:gd name="T2" fmla="+- 0 8033 7935"/>
                <a:gd name="T3" fmla="*/ 8033 h 98"/>
                <a:gd name="T4" fmla="+- 0 8136 8056"/>
                <a:gd name="T5" fmla="*/ T4 w 480"/>
                <a:gd name="T6" fmla="+- 0 8007 7935"/>
                <a:gd name="T7" fmla="*/ 8007 h 98"/>
                <a:gd name="T8" fmla="+- 0 8109 8056"/>
                <a:gd name="T9" fmla="*/ T8 w 480"/>
                <a:gd name="T10" fmla="+- 0 7939 7935"/>
                <a:gd name="T11" fmla="*/ 7939 h 98"/>
                <a:gd name="T12" fmla="+- 0 8133 8056"/>
                <a:gd name="T13" fmla="*/ T12 w 480"/>
                <a:gd name="T14" fmla="+- 0 8031 7935"/>
                <a:gd name="T15" fmla="*/ 8031 h 98"/>
                <a:gd name="T16" fmla="+- 0 8112 8056"/>
                <a:gd name="T17" fmla="*/ T16 w 480"/>
                <a:gd name="T18" fmla="+- 0 7949 7935"/>
                <a:gd name="T19" fmla="*/ 7949 h 98"/>
                <a:gd name="T20" fmla="+- 0 8104 8056"/>
                <a:gd name="T21" fmla="*/ T20 w 480"/>
                <a:gd name="T22" fmla="+- 0 7935 7935"/>
                <a:gd name="T23" fmla="*/ 7935 h 98"/>
                <a:gd name="T24" fmla="+- 0 8207 8056"/>
                <a:gd name="T25" fmla="*/ T24 w 480"/>
                <a:gd name="T26" fmla="+- 0 7963 7935"/>
                <a:gd name="T27" fmla="*/ 7963 h 98"/>
                <a:gd name="T28" fmla="+- 0 8157 8056"/>
                <a:gd name="T29" fmla="*/ T28 w 480"/>
                <a:gd name="T30" fmla="+- 0 8014 7935"/>
                <a:gd name="T31" fmla="*/ 8014 h 98"/>
                <a:gd name="T32" fmla="+- 0 8173 8056"/>
                <a:gd name="T33" fmla="*/ T32 w 480"/>
                <a:gd name="T34" fmla="+- 0 8031 7935"/>
                <a:gd name="T35" fmla="*/ 8031 h 98"/>
                <a:gd name="T36" fmla="+- 0 8207 8056"/>
                <a:gd name="T37" fmla="*/ T36 w 480"/>
                <a:gd name="T38" fmla="+- 0 8028 7935"/>
                <a:gd name="T39" fmla="*/ 8028 h 98"/>
                <a:gd name="T40" fmla="+- 0 8185 8056"/>
                <a:gd name="T41" fmla="*/ T40 w 480"/>
                <a:gd name="T42" fmla="+- 0 8023 7935"/>
                <a:gd name="T43" fmla="*/ 8023 h 98"/>
                <a:gd name="T44" fmla="+- 0 8171 8056"/>
                <a:gd name="T45" fmla="*/ T44 w 480"/>
                <a:gd name="T46" fmla="+- 0 8011 7935"/>
                <a:gd name="T47" fmla="*/ 8011 h 98"/>
                <a:gd name="T48" fmla="+- 0 8178 8056"/>
                <a:gd name="T49" fmla="*/ T48 w 480"/>
                <a:gd name="T50" fmla="+- 0 7973 7935"/>
                <a:gd name="T51" fmla="*/ 7973 h 98"/>
                <a:gd name="T52" fmla="+- 0 8212 8056"/>
                <a:gd name="T53" fmla="*/ T52 w 480"/>
                <a:gd name="T54" fmla="+- 0 8014 7935"/>
                <a:gd name="T55" fmla="*/ 8014 h 98"/>
                <a:gd name="T56" fmla="+- 0 8202 8056"/>
                <a:gd name="T57" fmla="*/ T56 w 480"/>
                <a:gd name="T58" fmla="+- 0 8019 7935"/>
                <a:gd name="T59" fmla="*/ 8019 h 98"/>
                <a:gd name="T60" fmla="+- 0 8214 8056"/>
                <a:gd name="T61" fmla="*/ T60 w 480"/>
                <a:gd name="T62" fmla="+- 0 8021 7935"/>
                <a:gd name="T63" fmla="*/ 8021 h 98"/>
                <a:gd name="T64" fmla="+- 0 8197 8056"/>
                <a:gd name="T65" fmla="*/ T64 w 480"/>
                <a:gd name="T66" fmla="+- 0 7971 7935"/>
                <a:gd name="T67" fmla="*/ 7971 h 98"/>
                <a:gd name="T68" fmla="+- 0 8207 8056"/>
                <a:gd name="T69" fmla="*/ T68 w 480"/>
                <a:gd name="T70" fmla="+- 0 7978 7935"/>
                <a:gd name="T71" fmla="*/ 7978 h 98"/>
                <a:gd name="T72" fmla="+- 0 8176 8056"/>
                <a:gd name="T73" fmla="*/ T72 w 480"/>
                <a:gd name="T74" fmla="+- 0 7963 7935"/>
                <a:gd name="T75" fmla="*/ 7963 h 98"/>
                <a:gd name="T76" fmla="+- 0 8229 8056"/>
                <a:gd name="T77" fmla="*/ T76 w 480"/>
                <a:gd name="T78" fmla="+- 0 7975 7935"/>
                <a:gd name="T79" fmla="*/ 7975 h 98"/>
                <a:gd name="T80" fmla="+- 0 8231 8056"/>
                <a:gd name="T81" fmla="*/ T80 w 480"/>
                <a:gd name="T82" fmla="+- 0 8021 7935"/>
                <a:gd name="T83" fmla="*/ 8021 h 98"/>
                <a:gd name="T84" fmla="+- 0 8267 8056"/>
                <a:gd name="T85" fmla="*/ T84 w 480"/>
                <a:gd name="T86" fmla="+- 0 8033 7935"/>
                <a:gd name="T87" fmla="*/ 8033 h 98"/>
                <a:gd name="T88" fmla="+- 0 8279 8056"/>
                <a:gd name="T89" fmla="*/ T88 w 480"/>
                <a:gd name="T90" fmla="+- 0 8026 7935"/>
                <a:gd name="T91" fmla="*/ 8026 h 98"/>
                <a:gd name="T92" fmla="+- 0 8248 8056"/>
                <a:gd name="T93" fmla="*/ T92 w 480"/>
                <a:gd name="T94" fmla="+- 0 8021 7935"/>
                <a:gd name="T95" fmla="*/ 8021 h 98"/>
                <a:gd name="T96" fmla="+- 0 8238 8056"/>
                <a:gd name="T97" fmla="*/ T96 w 480"/>
                <a:gd name="T98" fmla="+- 0 8002 7935"/>
                <a:gd name="T99" fmla="*/ 8002 h 98"/>
                <a:gd name="T100" fmla="+- 0 8281 8056"/>
                <a:gd name="T101" fmla="*/ T100 w 480"/>
                <a:gd name="T102" fmla="+- 0 7971 7935"/>
                <a:gd name="T103" fmla="*/ 7971 h 98"/>
                <a:gd name="T104" fmla="+- 0 8277 8056"/>
                <a:gd name="T105" fmla="*/ T104 w 480"/>
                <a:gd name="T106" fmla="+- 0 8016 7935"/>
                <a:gd name="T107" fmla="*/ 8016 h 98"/>
                <a:gd name="T108" fmla="+- 0 8265 8056"/>
                <a:gd name="T109" fmla="*/ T108 w 480"/>
                <a:gd name="T110" fmla="+- 0 8021 7935"/>
                <a:gd name="T111" fmla="*/ 8021 h 98"/>
                <a:gd name="T112" fmla="+- 0 8281 8056"/>
                <a:gd name="T113" fmla="*/ T112 w 480"/>
                <a:gd name="T114" fmla="+- 0 8016 7935"/>
                <a:gd name="T115" fmla="*/ 8016 h 98"/>
                <a:gd name="T116" fmla="+- 0 8272 8056"/>
                <a:gd name="T117" fmla="*/ T116 w 480"/>
                <a:gd name="T118" fmla="+- 0 7973 7935"/>
                <a:gd name="T119" fmla="*/ 7973 h 98"/>
                <a:gd name="T120" fmla="+- 0 8281 8056"/>
                <a:gd name="T121" fmla="*/ T120 w 480"/>
                <a:gd name="T122" fmla="+- 0 7971 7935"/>
                <a:gd name="T123" fmla="*/ 7971 h 98"/>
                <a:gd name="T124" fmla="+- 0 8269 8056"/>
                <a:gd name="T125" fmla="*/ T124 w 480"/>
                <a:gd name="T126" fmla="+- 0 7961 7935"/>
                <a:gd name="T127" fmla="*/ 7961 h 98"/>
                <a:gd name="T128" fmla="+- 0 8303 8056"/>
                <a:gd name="T129" fmla="*/ T128 w 480"/>
                <a:gd name="T130" fmla="+- 0 7971 7935"/>
                <a:gd name="T131" fmla="*/ 7971 h 98"/>
                <a:gd name="T132" fmla="+- 0 8305 8056"/>
                <a:gd name="T133" fmla="*/ T132 w 480"/>
                <a:gd name="T134" fmla="+- 0 8026 7935"/>
                <a:gd name="T135" fmla="*/ 8026 h 98"/>
                <a:gd name="T136" fmla="+- 0 8327 8056"/>
                <a:gd name="T137" fmla="*/ T136 w 480"/>
                <a:gd name="T138" fmla="+- 0 8023 7935"/>
                <a:gd name="T139" fmla="*/ 8023 h 98"/>
                <a:gd name="T140" fmla="+- 0 8313 8056"/>
                <a:gd name="T141" fmla="*/ T140 w 480"/>
                <a:gd name="T142" fmla="+- 0 8016 7935"/>
                <a:gd name="T143" fmla="*/ 8016 h 98"/>
                <a:gd name="T144" fmla="+- 0 8308 8056"/>
                <a:gd name="T145" fmla="*/ T144 w 480"/>
                <a:gd name="T146" fmla="+- 0 7990 7935"/>
                <a:gd name="T147" fmla="*/ 7990 h 98"/>
                <a:gd name="T148" fmla="+- 0 8317 8056"/>
                <a:gd name="T149" fmla="*/ T148 w 480"/>
                <a:gd name="T150" fmla="+- 0 7973 7935"/>
                <a:gd name="T151" fmla="*/ 7973 h 98"/>
                <a:gd name="T152" fmla="+- 0 8351 8056"/>
                <a:gd name="T153" fmla="*/ T152 w 480"/>
                <a:gd name="T154" fmla="+- 0 7963 7935"/>
                <a:gd name="T155" fmla="*/ 7963 h 98"/>
                <a:gd name="T156" fmla="+- 0 8341 8056"/>
                <a:gd name="T157" fmla="*/ T156 w 480"/>
                <a:gd name="T158" fmla="+- 0 7973 7935"/>
                <a:gd name="T159" fmla="*/ 7973 h 98"/>
                <a:gd name="T160" fmla="+- 0 8353 8056"/>
                <a:gd name="T161" fmla="*/ T160 w 480"/>
                <a:gd name="T162" fmla="+- 0 7987 7935"/>
                <a:gd name="T163" fmla="*/ 7987 h 98"/>
                <a:gd name="T164" fmla="+- 0 8344 8056"/>
                <a:gd name="T165" fmla="*/ T164 w 480"/>
                <a:gd name="T166" fmla="+- 0 8019 7935"/>
                <a:gd name="T167" fmla="*/ 8019 h 98"/>
                <a:gd name="T168" fmla="+- 0 8368 8056"/>
                <a:gd name="T169" fmla="*/ T168 w 480"/>
                <a:gd name="T170" fmla="+- 0 8007 7935"/>
                <a:gd name="T171" fmla="*/ 8007 h 98"/>
                <a:gd name="T172" fmla="+- 0 8387 8056"/>
                <a:gd name="T173" fmla="*/ T172 w 480"/>
                <a:gd name="T174" fmla="+- 0 7961 7935"/>
                <a:gd name="T175" fmla="*/ 7961 h 98"/>
                <a:gd name="T176" fmla="+- 0 8387 8056"/>
                <a:gd name="T177" fmla="*/ T176 w 480"/>
                <a:gd name="T178" fmla="+- 0 8019 7935"/>
                <a:gd name="T179" fmla="*/ 8019 h 98"/>
                <a:gd name="T180" fmla="+- 0 8421 8056"/>
                <a:gd name="T181" fmla="*/ T180 w 480"/>
                <a:gd name="T182" fmla="+- 0 8033 7935"/>
                <a:gd name="T183" fmla="*/ 8033 h 98"/>
                <a:gd name="T184" fmla="+- 0 8411 8056"/>
                <a:gd name="T185" fmla="*/ T184 w 480"/>
                <a:gd name="T186" fmla="+- 0 8023 7935"/>
                <a:gd name="T187" fmla="*/ 8023 h 98"/>
                <a:gd name="T188" fmla="+- 0 8399 8056"/>
                <a:gd name="T189" fmla="*/ T188 w 480"/>
                <a:gd name="T190" fmla="+- 0 8011 7935"/>
                <a:gd name="T191" fmla="*/ 8011 h 98"/>
                <a:gd name="T192" fmla="+- 0 8440 8056"/>
                <a:gd name="T193" fmla="*/ T192 w 480"/>
                <a:gd name="T194" fmla="+- 0 8033 7935"/>
                <a:gd name="T195" fmla="*/ 8033 h 98"/>
                <a:gd name="T196" fmla="+- 0 8447 8056"/>
                <a:gd name="T197" fmla="*/ T196 w 480"/>
                <a:gd name="T198" fmla="+- 0 7961 7935"/>
                <a:gd name="T199" fmla="*/ 7961 h 98"/>
                <a:gd name="T200" fmla="+- 0 8425 8056"/>
                <a:gd name="T201" fmla="*/ T200 w 480"/>
                <a:gd name="T202" fmla="+- 0 8019 7935"/>
                <a:gd name="T203" fmla="*/ 8019 h 98"/>
                <a:gd name="T204" fmla="+- 0 8449 8056"/>
                <a:gd name="T205" fmla="*/ T204 w 480"/>
                <a:gd name="T206" fmla="+- 0 8021 7935"/>
                <a:gd name="T207" fmla="*/ 8021 h 98"/>
                <a:gd name="T208" fmla="+- 0 8473 8056"/>
                <a:gd name="T209" fmla="*/ T208 w 480"/>
                <a:gd name="T210" fmla="+- 0 8031 7935"/>
                <a:gd name="T211" fmla="*/ 8031 h 98"/>
                <a:gd name="T212" fmla="+- 0 8485 8056"/>
                <a:gd name="T213" fmla="*/ T212 w 480"/>
                <a:gd name="T214" fmla="+- 0 7983 7935"/>
                <a:gd name="T215" fmla="*/ 7983 h 98"/>
                <a:gd name="T216" fmla="+- 0 8485 8056"/>
                <a:gd name="T217" fmla="*/ T216 w 480"/>
                <a:gd name="T218" fmla="+- 0 7963 7935"/>
                <a:gd name="T219" fmla="*/ 7963 h 98"/>
                <a:gd name="T220" fmla="+- 0 8533 8056"/>
                <a:gd name="T221" fmla="*/ T220 w 480"/>
                <a:gd name="T222" fmla="+- 0 8033 7935"/>
                <a:gd name="T223" fmla="*/ 8033 h 98"/>
                <a:gd name="T224" fmla="+- 0 8517 8056"/>
                <a:gd name="T225" fmla="*/ T224 w 480"/>
                <a:gd name="T226" fmla="+- 0 7973 7935"/>
                <a:gd name="T227" fmla="*/ 7973 h 98"/>
                <a:gd name="T228" fmla="+- 0 8536 8056"/>
                <a:gd name="T229" fmla="*/ T228 w 480"/>
                <a:gd name="T230" fmla="+- 0 8031 7935"/>
                <a:gd name="T231" fmla="*/ 8031 h 98"/>
                <a:gd name="T232" fmla="+- 0 8519 8056"/>
                <a:gd name="T233" fmla="*/ T232 w 480"/>
                <a:gd name="T234" fmla="+- 0 7961 7935"/>
                <a:gd name="T235" fmla="*/ 7961 h 98"/>
                <a:gd name="T236" fmla="+- 0 8500 8056"/>
                <a:gd name="T237" fmla="*/ T236 w 480"/>
                <a:gd name="T238" fmla="+- 0 7971 7935"/>
                <a:gd name="T239" fmla="*/ 7971 h 98"/>
                <a:gd name="T240" fmla="+- 0 8521 8056"/>
                <a:gd name="T241" fmla="*/ T240 w 480"/>
                <a:gd name="T242" fmla="+- 0 7963 7935"/>
                <a:gd name="T243" fmla="*/ 7963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480" h="98">
                  <a:moveTo>
                    <a:pt x="53" y="2"/>
                  </a:moveTo>
                  <a:lnTo>
                    <a:pt x="36" y="2"/>
                  </a:lnTo>
                  <a:lnTo>
                    <a:pt x="36" y="4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9" y="98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21" y="72"/>
                  </a:lnTo>
                  <a:lnTo>
                    <a:pt x="80" y="72"/>
                  </a:lnTo>
                  <a:lnTo>
                    <a:pt x="76" y="62"/>
                  </a:lnTo>
                  <a:lnTo>
                    <a:pt x="26" y="62"/>
                  </a:lnTo>
                  <a:lnTo>
                    <a:pt x="43" y="14"/>
                  </a:lnTo>
                  <a:lnTo>
                    <a:pt x="56" y="14"/>
                  </a:lnTo>
                  <a:lnTo>
                    <a:pt x="53" y="4"/>
                  </a:lnTo>
                  <a:lnTo>
                    <a:pt x="53" y="2"/>
                  </a:lnTo>
                  <a:close/>
                  <a:moveTo>
                    <a:pt x="80" y="72"/>
                  </a:moveTo>
                  <a:lnTo>
                    <a:pt x="65" y="72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77" y="98"/>
                  </a:lnTo>
                  <a:lnTo>
                    <a:pt x="89" y="98"/>
                  </a:lnTo>
                  <a:lnTo>
                    <a:pt x="89" y="93"/>
                  </a:lnTo>
                  <a:lnTo>
                    <a:pt x="80" y="72"/>
                  </a:lnTo>
                  <a:close/>
                  <a:moveTo>
                    <a:pt x="56" y="14"/>
                  </a:moveTo>
                  <a:lnTo>
                    <a:pt x="43" y="14"/>
                  </a:lnTo>
                  <a:lnTo>
                    <a:pt x="62" y="62"/>
                  </a:lnTo>
                  <a:lnTo>
                    <a:pt x="76" y="62"/>
                  </a:lnTo>
                  <a:lnTo>
                    <a:pt x="56" y="14"/>
                  </a:lnTo>
                  <a:close/>
                  <a:moveTo>
                    <a:pt x="48" y="0"/>
                  </a:moveTo>
                  <a:lnTo>
                    <a:pt x="41" y="0"/>
                  </a:lnTo>
                  <a:lnTo>
                    <a:pt x="41" y="2"/>
                  </a:lnTo>
                  <a:lnTo>
                    <a:pt x="48" y="2"/>
                  </a:lnTo>
                  <a:lnTo>
                    <a:pt x="48" y="0"/>
                  </a:lnTo>
                  <a:close/>
                  <a:moveTo>
                    <a:pt x="151" y="28"/>
                  </a:moveTo>
                  <a:lnTo>
                    <a:pt x="115" y="28"/>
                  </a:lnTo>
                  <a:lnTo>
                    <a:pt x="103" y="40"/>
                  </a:lnTo>
                  <a:lnTo>
                    <a:pt x="103" y="45"/>
                  </a:lnTo>
                  <a:lnTo>
                    <a:pt x="101" y="50"/>
                  </a:lnTo>
                  <a:lnTo>
                    <a:pt x="101" y="79"/>
                  </a:lnTo>
                  <a:lnTo>
                    <a:pt x="103" y="81"/>
                  </a:lnTo>
                  <a:lnTo>
                    <a:pt x="105" y="86"/>
                  </a:lnTo>
                  <a:lnTo>
                    <a:pt x="110" y="91"/>
                  </a:lnTo>
                  <a:lnTo>
                    <a:pt x="115" y="93"/>
                  </a:lnTo>
                  <a:lnTo>
                    <a:pt x="117" y="96"/>
                  </a:lnTo>
                  <a:lnTo>
                    <a:pt x="122" y="98"/>
                  </a:lnTo>
                  <a:lnTo>
                    <a:pt x="141" y="98"/>
                  </a:lnTo>
                  <a:lnTo>
                    <a:pt x="144" y="96"/>
                  </a:lnTo>
                  <a:lnTo>
                    <a:pt x="149" y="96"/>
                  </a:lnTo>
                  <a:lnTo>
                    <a:pt x="151" y="93"/>
                  </a:lnTo>
                  <a:lnTo>
                    <a:pt x="153" y="93"/>
                  </a:lnTo>
                  <a:lnTo>
                    <a:pt x="153" y="91"/>
                  </a:lnTo>
                  <a:lnTo>
                    <a:pt x="156" y="91"/>
                  </a:lnTo>
                  <a:lnTo>
                    <a:pt x="156" y="88"/>
                  </a:lnTo>
                  <a:lnTo>
                    <a:pt x="129" y="88"/>
                  </a:lnTo>
                  <a:lnTo>
                    <a:pt x="127" y="86"/>
                  </a:lnTo>
                  <a:lnTo>
                    <a:pt x="122" y="86"/>
                  </a:lnTo>
                  <a:lnTo>
                    <a:pt x="120" y="84"/>
                  </a:lnTo>
                  <a:lnTo>
                    <a:pt x="120" y="81"/>
                  </a:lnTo>
                  <a:lnTo>
                    <a:pt x="115" y="76"/>
                  </a:lnTo>
                  <a:lnTo>
                    <a:pt x="115" y="69"/>
                  </a:lnTo>
                  <a:lnTo>
                    <a:pt x="113" y="67"/>
                  </a:lnTo>
                  <a:lnTo>
                    <a:pt x="113" y="52"/>
                  </a:lnTo>
                  <a:lnTo>
                    <a:pt x="117" y="43"/>
                  </a:lnTo>
                  <a:lnTo>
                    <a:pt x="122" y="38"/>
                  </a:lnTo>
                  <a:lnTo>
                    <a:pt x="127" y="36"/>
                  </a:lnTo>
                  <a:lnTo>
                    <a:pt x="156" y="36"/>
                  </a:lnTo>
                  <a:lnTo>
                    <a:pt x="156" y="33"/>
                  </a:lnTo>
                  <a:lnTo>
                    <a:pt x="151" y="28"/>
                  </a:lnTo>
                  <a:close/>
                  <a:moveTo>
                    <a:pt x="156" y="79"/>
                  </a:moveTo>
                  <a:lnTo>
                    <a:pt x="153" y="79"/>
                  </a:lnTo>
                  <a:lnTo>
                    <a:pt x="151" y="81"/>
                  </a:lnTo>
                  <a:lnTo>
                    <a:pt x="149" y="81"/>
                  </a:lnTo>
                  <a:lnTo>
                    <a:pt x="149" y="84"/>
                  </a:lnTo>
                  <a:lnTo>
                    <a:pt x="146" y="84"/>
                  </a:lnTo>
                  <a:lnTo>
                    <a:pt x="144" y="86"/>
                  </a:lnTo>
                  <a:lnTo>
                    <a:pt x="139" y="86"/>
                  </a:lnTo>
                  <a:lnTo>
                    <a:pt x="137" y="88"/>
                  </a:lnTo>
                  <a:lnTo>
                    <a:pt x="156" y="88"/>
                  </a:lnTo>
                  <a:lnTo>
                    <a:pt x="158" y="86"/>
                  </a:lnTo>
                  <a:lnTo>
                    <a:pt x="158" y="84"/>
                  </a:lnTo>
                  <a:lnTo>
                    <a:pt x="156" y="81"/>
                  </a:lnTo>
                  <a:lnTo>
                    <a:pt x="156" y="79"/>
                  </a:lnTo>
                  <a:close/>
                  <a:moveTo>
                    <a:pt x="156" y="36"/>
                  </a:moveTo>
                  <a:lnTo>
                    <a:pt x="141" y="36"/>
                  </a:lnTo>
                  <a:lnTo>
                    <a:pt x="144" y="38"/>
                  </a:lnTo>
                  <a:lnTo>
                    <a:pt x="146" y="38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1" y="43"/>
                  </a:lnTo>
                  <a:lnTo>
                    <a:pt x="156" y="43"/>
                  </a:lnTo>
                  <a:lnTo>
                    <a:pt x="156" y="36"/>
                  </a:lnTo>
                  <a:close/>
                  <a:moveTo>
                    <a:pt x="144" y="26"/>
                  </a:moveTo>
                  <a:lnTo>
                    <a:pt x="125" y="26"/>
                  </a:lnTo>
                  <a:lnTo>
                    <a:pt x="120" y="28"/>
                  </a:lnTo>
                  <a:lnTo>
                    <a:pt x="146" y="28"/>
                  </a:lnTo>
                  <a:lnTo>
                    <a:pt x="144" y="26"/>
                  </a:lnTo>
                  <a:close/>
                  <a:moveTo>
                    <a:pt x="221" y="28"/>
                  </a:moveTo>
                  <a:lnTo>
                    <a:pt x="185" y="28"/>
                  </a:lnTo>
                  <a:lnTo>
                    <a:pt x="173" y="40"/>
                  </a:lnTo>
                  <a:lnTo>
                    <a:pt x="173" y="45"/>
                  </a:lnTo>
                  <a:lnTo>
                    <a:pt x="170" y="50"/>
                  </a:lnTo>
                  <a:lnTo>
                    <a:pt x="170" y="79"/>
                  </a:lnTo>
                  <a:lnTo>
                    <a:pt x="173" y="81"/>
                  </a:lnTo>
                  <a:lnTo>
                    <a:pt x="175" y="86"/>
                  </a:lnTo>
                  <a:lnTo>
                    <a:pt x="180" y="91"/>
                  </a:lnTo>
                  <a:lnTo>
                    <a:pt x="185" y="93"/>
                  </a:lnTo>
                  <a:lnTo>
                    <a:pt x="187" y="96"/>
                  </a:lnTo>
                  <a:lnTo>
                    <a:pt x="192" y="98"/>
                  </a:lnTo>
                  <a:lnTo>
                    <a:pt x="211" y="98"/>
                  </a:lnTo>
                  <a:lnTo>
                    <a:pt x="213" y="96"/>
                  </a:lnTo>
                  <a:lnTo>
                    <a:pt x="218" y="96"/>
                  </a:lnTo>
                  <a:lnTo>
                    <a:pt x="221" y="93"/>
                  </a:lnTo>
                  <a:lnTo>
                    <a:pt x="223" y="93"/>
                  </a:lnTo>
                  <a:lnTo>
                    <a:pt x="223" y="91"/>
                  </a:lnTo>
                  <a:lnTo>
                    <a:pt x="225" y="91"/>
                  </a:lnTo>
                  <a:lnTo>
                    <a:pt x="225" y="88"/>
                  </a:lnTo>
                  <a:lnTo>
                    <a:pt x="199" y="88"/>
                  </a:lnTo>
                  <a:lnTo>
                    <a:pt x="197" y="86"/>
                  </a:lnTo>
                  <a:lnTo>
                    <a:pt x="192" y="86"/>
                  </a:lnTo>
                  <a:lnTo>
                    <a:pt x="189" y="84"/>
                  </a:lnTo>
                  <a:lnTo>
                    <a:pt x="189" y="81"/>
                  </a:lnTo>
                  <a:lnTo>
                    <a:pt x="185" y="76"/>
                  </a:lnTo>
                  <a:lnTo>
                    <a:pt x="185" y="69"/>
                  </a:lnTo>
                  <a:lnTo>
                    <a:pt x="182" y="67"/>
                  </a:lnTo>
                  <a:lnTo>
                    <a:pt x="182" y="52"/>
                  </a:lnTo>
                  <a:lnTo>
                    <a:pt x="187" y="43"/>
                  </a:lnTo>
                  <a:lnTo>
                    <a:pt x="192" y="38"/>
                  </a:lnTo>
                  <a:lnTo>
                    <a:pt x="197" y="36"/>
                  </a:lnTo>
                  <a:lnTo>
                    <a:pt x="225" y="36"/>
                  </a:lnTo>
                  <a:lnTo>
                    <a:pt x="225" y="33"/>
                  </a:lnTo>
                  <a:lnTo>
                    <a:pt x="221" y="28"/>
                  </a:lnTo>
                  <a:close/>
                  <a:moveTo>
                    <a:pt x="225" y="79"/>
                  </a:moveTo>
                  <a:lnTo>
                    <a:pt x="223" y="79"/>
                  </a:lnTo>
                  <a:lnTo>
                    <a:pt x="221" y="81"/>
                  </a:lnTo>
                  <a:lnTo>
                    <a:pt x="218" y="81"/>
                  </a:lnTo>
                  <a:lnTo>
                    <a:pt x="218" y="84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9" y="86"/>
                  </a:lnTo>
                  <a:lnTo>
                    <a:pt x="206" y="88"/>
                  </a:lnTo>
                  <a:lnTo>
                    <a:pt x="225" y="88"/>
                  </a:lnTo>
                  <a:lnTo>
                    <a:pt x="228" y="86"/>
                  </a:lnTo>
                  <a:lnTo>
                    <a:pt x="228" y="84"/>
                  </a:lnTo>
                  <a:lnTo>
                    <a:pt x="225" y="81"/>
                  </a:lnTo>
                  <a:lnTo>
                    <a:pt x="225" y="79"/>
                  </a:lnTo>
                  <a:close/>
                  <a:moveTo>
                    <a:pt x="225" y="36"/>
                  </a:moveTo>
                  <a:lnTo>
                    <a:pt x="211" y="36"/>
                  </a:lnTo>
                  <a:lnTo>
                    <a:pt x="213" y="38"/>
                  </a:lnTo>
                  <a:lnTo>
                    <a:pt x="216" y="38"/>
                  </a:lnTo>
                  <a:lnTo>
                    <a:pt x="218" y="40"/>
                  </a:lnTo>
                  <a:lnTo>
                    <a:pt x="221" y="40"/>
                  </a:lnTo>
                  <a:lnTo>
                    <a:pt x="221" y="43"/>
                  </a:lnTo>
                  <a:lnTo>
                    <a:pt x="225" y="43"/>
                  </a:lnTo>
                  <a:lnTo>
                    <a:pt x="225" y="36"/>
                  </a:lnTo>
                  <a:close/>
                  <a:moveTo>
                    <a:pt x="213" y="26"/>
                  </a:moveTo>
                  <a:lnTo>
                    <a:pt x="194" y="26"/>
                  </a:lnTo>
                  <a:lnTo>
                    <a:pt x="189" y="28"/>
                  </a:lnTo>
                  <a:lnTo>
                    <a:pt x="216" y="28"/>
                  </a:lnTo>
                  <a:lnTo>
                    <a:pt x="213" y="26"/>
                  </a:lnTo>
                  <a:close/>
                  <a:moveTo>
                    <a:pt x="288" y="26"/>
                  </a:moveTo>
                  <a:lnTo>
                    <a:pt x="264" y="26"/>
                  </a:lnTo>
                  <a:lnTo>
                    <a:pt x="254" y="31"/>
                  </a:lnTo>
                  <a:lnTo>
                    <a:pt x="252" y="33"/>
                  </a:lnTo>
                  <a:lnTo>
                    <a:pt x="247" y="36"/>
                  </a:lnTo>
                  <a:lnTo>
                    <a:pt x="245" y="38"/>
                  </a:lnTo>
                  <a:lnTo>
                    <a:pt x="240" y="48"/>
                  </a:lnTo>
                  <a:lnTo>
                    <a:pt x="240" y="76"/>
                  </a:lnTo>
                  <a:lnTo>
                    <a:pt x="245" y="86"/>
                  </a:lnTo>
                  <a:lnTo>
                    <a:pt x="249" y="91"/>
                  </a:lnTo>
                  <a:lnTo>
                    <a:pt x="264" y="98"/>
                  </a:lnTo>
                  <a:lnTo>
                    <a:pt x="285" y="98"/>
                  </a:lnTo>
                  <a:lnTo>
                    <a:pt x="300" y="91"/>
                  </a:lnTo>
                  <a:lnTo>
                    <a:pt x="302" y="88"/>
                  </a:lnTo>
                  <a:lnTo>
                    <a:pt x="271" y="88"/>
                  </a:lnTo>
                  <a:lnTo>
                    <a:pt x="266" y="86"/>
                  </a:lnTo>
                  <a:lnTo>
                    <a:pt x="264" y="86"/>
                  </a:lnTo>
                  <a:lnTo>
                    <a:pt x="261" y="84"/>
                  </a:lnTo>
                  <a:lnTo>
                    <a:pt x="259" y="84"/>
                  </a:lnTo>
                  <a:lnTo>
                    <a:pt x="257" y="81"/>
                  </a:lnTo>
                  <a:lnTo>
                    <a:pt x="257" y="79"/>
                  </a:lnTo>
                  <a:lnTo>
                    <a:pt x="254" y="74"/>
                  </a:lnTo>
                  <a:lnTo>
                    <a:pt x="254" y="72"/>
                  </a:lnTo>
                  <a:lnTo>
                    <a:pt x="252" y="69"/>
                  </a:lnTo>
                  <a:lnTo>
                    <a:pt x="252" y="55"/>
                  </a:lnTo>
                  <a:lnTo>
                    <a:pt x="254" y="50"/>
                  </a:lnTo>
                  <a:lnTo>
                    <a:pt x="254" y="48"/>
                  </a:lnTo>
                  <a:lnTo>
                    <a:pt x="259" y="43"/>
                  </a:lnTo>
                  <a:lnTo>
                    <a:pt x="259" y="40"/>
                  </a:lnTo>
                  <a:lnTo>
                    <a:pt x="261" y="38"/>
                  </a:lnTo>
                  <a:lnTo>
                    <a:pt x="266" y="38"/>
                  </a:lnTo>
                  <a:lnTo>
                    <a:pt x="269" y="36"/>
                  </a:lnTo>
                  <a:lnTo>
                    <a:pt x="302" y="36"/>
                  </a:lnTo>
                  <a:lnTo>
                    <a:pt x="300" y="31"/>
                  </a:lnTo>
                  <a:lnTo>
                    <a:pt x="295" y="28"/>
                  </a:lnTo>
                  <a:lnTo>
                    <a:pt x="293" y="28"/>
                  </a:lnTo>
                  <a:lnTo>
                    <a:pt x="288" y="26"/>
                  </a:lnTo>
                  <a:close/>
                  <a:moveTo>
                    <a:pt x="302" y="36"/>
                  </a:moveTo>
                  <a:lnTo>
                    <a:pt x="283" y="36"/>
                  </a:lnTo>
                  <a:lnTo>
                    <a:pt x="285" y="38"/>
                  </a:lnTo>
                  <a:lnTo>
                    <a:pt x="290" y="38"/>
                  </a:lnTo>
                  <a:lnTo>
                    <a:pt x="290" y="40"/>
                  </a:lnTo>
                  <a:lnTo>
                    <a:pt x="295" y="45"/>
                  </a:lnTo>
                  <a:lnTo>
                    <a:pt x="295" y="48"/>
                  </a:lnTo>
                  <a:lnTo>
                    <a:pt x="297" y="52"/>
                  </a:lnTo>
                  <a:lnTo>
                    <a:pt x="297" y="72"/>
                  </a:lnTo>
                  <a:lnTo>
                    <a:pt x="295" y="76"/>
                  </a:lnTo>
                  <a:lnTo>
                    <a:pt x="295" y="79"/>
                  </a:lnTo>
                  <a:lnTo>
                    <a:pt x="290" y="84"/>
                  </a:lnTo>
                  <a:lnTo>
                    <a:pt x="288" y="84"/>
                  </a:lnTo>
                  <a:lnTo>
                    <a:pt x="283" y="88"/>
                  </a:lnTo>
                  <a:lnTo>
                    <a:pt x="302" y="88"/>
                  </a:lnTo>
                  <a:lnTo>
                    <a:pt x="305" y="84"/>
                  </a:lnTo>
                  <a:lnTo>
                    <a:pt x="307" y="81"/>
                  </a:lnTo>
                  <a:lnTo>
                    <a:pt x="312" y="72"/>
                  </a:lnTo>
                  <a:lnTo>
                    <a:pt x="312" y="50"/>
                  </a:lnTo>
                  <a:lnTo>
                    <a:pt x="307" y="40"/>
                  </a:lnTo>
                  <a:lnTo>
                    <a:pt x="302" y="36"/>
                  </a:lnTo>
                  <a:close/>
                  <a:moveTo>
                    <a:pt x="343" y="26"/>
                  </a:moveTo>
                  <a:lnTo>
                    <a:pt x="331" y="26"/>
                  </a:lnTo>
                  <a:lnTo>
                    <a:pt x="331" y="28"/>
                  </a:lnTo>
                  <a:lnTo>
                    <a:pt x="329" y="28"/>
                  </a:lnTo>
                  <a:lnTo>
                    <a:pt x="329" y="74"/>
                  </a:lnTo>
                  <a:lnTo>
                    <a:pt x="331" y="79"/>
                  </a:lnTo>
                  <a:lnTo>
                    <a:pt x="331" y="84"/>
                  </a:lnTo>
                  <a:lnTo>
                    <a:pt x="333" y="88"/>
                  </a:lnTo>
                  <a:lnTo>
                    <a:pt x="341" y="96"/>
                  </a:lnTo>
                  <a:lnTo>
                    <a:pt x="343" y="96"/>
                  </a:lnTo>
                  <a:lnTo>
                    <a:pt x="348" y="98"/>
                  </a:lnTo>
                  <a:lnTo>
                    <a:pt x="365" y="98"/>
                  </a:lnTo>
                  <a:lnTo>
                    <a:pt x="369" y="96"/>
                  </a:lnTo>
                  <a:lnTo>
                    <a:pt x="372" y="93"/>
                  </a:lnTo>
                  <a:lnTo>
                    <a:pt x="377" y="91"/>
                  </a:lnTo>
                  <a:lnTo>
                    <a:pt x="379" y="88"/>
                  </a:lnTo>
                  <a:lnTo>
                    <a:pt x="355" y="88"/>
                  </a:lnTo>
                  <a:lnTo>
                    <a:pt x="353" y="86"/>
                  </a:lnTo>
                  <a:lnTo>
                    <a:pt x="350" y="86"/>
                  </a:lnTo>
                  <a:lnTo>
                    <a:pt x="345" y="81"/>
                  </a:lnTo>
                  <a:lnTo>
                    <a:pt x="345" y="79"/>
                  </a:lnTo>
                  <a:lnTo>
                    <a:pt x="343" y="76"/>
                  </a:lnTo>
                  <a:lnTo>
                    <a:pt x="343" y="26"/>
                  </a:lnTo>
                  <a:close/>
                  <a:moveTo>
                    <a:pt x="393" y="86"/>
                  </a:moveTo>
                  <a:lnTo>
                    <a:pt x="381" y="86"/>
                  </a:lnTo>
                  <a:lnTo>
                    <a:pt x="381" y="96"/>
                  </a:lnTo>
                  <a:lnTo>
                    <a:pt x="384" y="98"/>
                  </a:lnTo>
                  <a:lnTo>
                    <a:pt x="391" y="98"/>
                  </a:lnTo>
                  <a:lnTo>
                    <a:pt x="391" y="96"/>
                  </a:lnTo>
                  <a:lnTo>
                    <a:pt x="393" y="96"/>
                  </a:lnTo>
                  <a:lnTo>
                    <a:pt x="393" y="86"/>
                  </a:lnTo>
                  <a:close/>
                  <a:moveTo>
                    <a:pt x="391" y="26"/>
                  </a:moveTo>
                  <a:lnTo>
                    <a:pt x="379" y="26"/>
                  </a:lnTo>
                  <a:lnTo>
                    <a:pt x="379" y="74"/>
                  </a:lnTo>
                  <a:lnTo>
                    <a:pt x="377" y="79"/>
                  </a:lnTo>
                  <a:lnTo>
                    <a:pt x="372" y="81"/>
                  </a:lnTo>
                  <a:lnTo>
                    <a:pt x="369" y="84"/>
                  </a:lnTo>
                  <a:lnTo>
                    <a:pt x="365" y="86"/>
                  </a:lnTo>
                  <a:lnTo>
                    <a:pt x="362" y="88"/>
                  </a:lnTo>
                  <a:lnTo>
                    <a:pt x="379" y="88"/>
                  </a:lnTo>
                  <a:lnTo>
                    <a:pt x="381" y="86"/>
                  </a:lnTo>
                  <a:lnTo>
                    <a:pt x="393" y="86"/>
                  </a:lnTo>
                  <a:lnTo>
                    <a:pt x="393" y="28"/>
                  </a:lnTo>
                  <a:lnTo>
                    <a:pt x="391" y="26"/>
                  </a:lnTo>
                  <a:close/>
                  <a:moveTo>
                    <a:pt x="427" y="26"/>
                  </a:moveTo>
                  <a:lnTo>
                    <a:pt x="417" y="26"/>
                  </a:lnTo>
                  <a:lnTo>
                    <a:pt x="417" y="96"/>
                  </a:lnTo>
                  <a:lnTo>
                    <a:pt x="420" y="98"/>
                  </a:lnTo>
                  <a:lnTo>
                    <a:pt x="427" y="98"/>
                  </a:lnTo>
                  <a:lnTo>
                    <a:pt x="427" y="96"/>
                  </a:lnTo>
                  <a:lnTo>
                    <a:pt x="429" y="96"/>
                  </a:lnTo>
                  <a:lnTo>
                    <a:pt x="429" y="48"/>
                  </a:lnTo>
                  <a:lnTo>
                    <a:pt x="434" y="45"/>
                  </a:lnTo>
                  <a:lnTo>
                    <a:pt x="437" y="40"/>
                  </a:lnTo>
                  <a:lnTo>
                    <a:pt x="441" y="38"/>
                  </a:lnTo>
                  <a:lnTo>
                    <a:pt x="429" y="38"/>
                  </a:lnTo>
                  <a:lnTo>
                    <a:pt x="429" y="28"/>
                  </a:lnTo>
                  <a:lnTo>
                    <a:pt x="427" y="26"/>
                  </a:lnTo>
                  <a:close/>
                  <a:moveTo>
                    <a:pt x="477" y="96"/>
                  </a:moveTo>
                  <a:lnTo>
                    <a:pt x="468" y="96"/>
                  </a:lnTo>
                  <a:lnTo>
                    <a:pt x="468" y="98"/>
                  </a:lnTo>
                  <a:lnTo>
                    <a:pt x="477" y="98"/>
                  </a:lnTo>
                  <a:lnTo>
                    <a:pt x="477" y="96"/>
                  </a:lnTo>
                  <a:close/>
                  <a:moveTo>
                    <a:pt x="475" y="36"/>
                  </a:moveTo>
                  <a:lnTo>
                    <a:pt x="456" y="36"/>
                  </a:lnTo>
                  <a:lnTo>
                    <a:pt x="458" y="38"/>
                  </a:lnTo>
                  <a:lnTo>
                    <a:pt x="461" y="38"/>
                  </a:lnTo>
                  <a:lnTo>
                    <a:pt x="463" y="40"/>
                  </a:lnTo>
                  <a:lnTo>
                    <a:pt x="463" y="43"/>
                  </a:lnTo>
                  <a:lnTo>
                    <a:pt x="465" y="45"/>
                  </a:lnTo>
                  <a:lnTo>
                    <a:pt x="465" y="96"/>
                  </a:lnTo>
                  <a:lnTo>
                    <a:pt x="480" y="96"/>
                  </a:lnTo>
                  <a:lnTo>
                    <a:pt x="480" y="45"/>
                  </a:lnTo>
                  <a:lnTo>
                    <a:pt x="477" y="43"/>
                  </a:lnTo>
                  <a:lnTo>
                    <a:pt x="477" y="38"/>
                  </a:lnTo>
                  <a:lnTo>
                    <a:pt x="475" y="36"/>
                  </a:lnTo>
                  <a:close/>
                  <a:moveTo>
                    <a:pt x="463" y="26"/>
                  </a:moveTo>
                  <a:lnTo>
                    <a:pt x="446" y="26"/>
                  </a:lnTo>
                  <a:lnTo>
                    <a:pt x="432" y="33"/>
                  </a:lnTo>
                  <a:lnTo>
                    <a:pt x="429" y="38"/>
                  </a:lnTo>
                  <a:lnTo>
                    <a:pt x="441" y="38"/>
                  </a:lnTo>
                  <a:lnTo>
                    <a:pt x="444" y="36"/>
                  </a:lnTo>
                  <a:lnTo>
                    <a:pt x="475" y="36"/>
                  </a:lnTo>
                  <a:lnTo>
                    <a:pt x="473" y="33"/>
                  </a:lnTo>
                  <a:lnTo>
                    <a:pt x="473" y="31"/>
                  </a:lnTo>
                  <a:lnTo>
                    <a:pt x="468" y="28"/>
                  </a:lnTo>
                  <a:lnTo>
                    <a:pt x="465" y="28"/>
                  </a:lnTo>
                  <a:lnTo>
                    <a:pt x="463" y="26"/>
                  </a:lnTo>
                  <a:close/>
                </a:path>
              </a:pathLst>
            </a:custGeom>
            <a:solidFill>
              <a:srgbClr val="528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94" name="Picture 70">
              <a:extLst>
                <a:ext uri="{FF2B5EF4-FFF2-40B4-BE49-F238E27FC236}">
                  <a16:creationId xmlns:a16="http://schemas.microsoft.com/office/drawing/2014/main" id="{40E34FB8-0EA0-4088-822E-CE55BB93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" y="8590"/>
              <a:ext cx="135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5" name="Picture 71">
              <a:extLst>
                <a:ext uri="{FF2B5EF4-FFF2-40B4-BE49-F238E27FC236}">
                  <a16:creationId xmlns:a16="http://schemas.microsoft.com/office/drawing/2014/main" id="{595D11A1-2C60-4D68-B3F2-6D2FDB90C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" y="8612"/>
              <a:ext cx="119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6" name="Picture 72">
              <a:extLst>
                <a:ext uri="{FF2B5EF4-FFF2-40B4-BE49-F238E27FC236}">
                  <a16:creationId xmlns:a16="http://schemas.microsoft.com/office/drawing/2014/main" id="{EA70AA22-050C-4E23-8665-6609AA377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1" y="471"/>
              <a:ext cx="6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7" name="Picture 73">
              <a:extLst>
                <a:ext uri="{FF2B5EF4-FFF2-40B4-BE49-F238E27FC236}">
                  <a16:creationId xmlns:a16="http://schemas.microsoft.com/office/drawing/2014/main" id="{1DD5166F-3991-4750-A8E8-858BDF0C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" y="337"/>
              <a:ext cx="107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8" name="Rectangle 74">
              <a:extLst>
                <a:ext uri="{FF2B5EF4-FFF2-40B4-BE49-F238E27FC236}">
                  <a16:creationId xmlns:a16="http://schemas.microsoft.com/office/drawing/2014/main" id="{6942E919-4750-4187-9437-D4E7AE06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" y="8173"/>
              <a:ext cx="14" cy="619"/>
            </a:xfrm>
            <a:prstGeom prst="rect">
              <a:avLst/>
            </a:prstGeom>
            <a:solidFill>
              <a:srgbClr val="6BA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09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028B-EA64-4C6E-9EFE-1EC2EFE2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Data Flow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EA80-9597-4826-8A59-FB4E144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age39.jpeg">
            <a:extLst>
              <a:ext uri="{FF2B5EF4-FFF2-40B4-BE49-F238E27FC236}">
                <a16:creationId xmlns:a16="http://schemas.microsoft.com/office/drawing/2014/main" id="{18431B6A-97A7-4957-901D-DAF654845D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7762" y="2072481"/>
            <a:ext cx="6848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727</Words>
  <Application>Microsoft Office PowerPoint</Application>
  <PresentationFormat>On-screen Show (4:3)</PresentationFormat>
  <Paragraphs>151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PowerPoint Presentation</vt:lpstr>
      <vt:lpstr>Tourist Guide Android Application</vt:lpstr>
      <vt:lpstr>Outline</vt:lpstr>
      <vt:lpstr>Introduction   </vt:lpstr>
      <vt:lpstr>Continued...</vt:lpstr>
      <vt:lpstr>        Working Flow :Use case Diagram</vt:lpstr>
      <vt:lpstr>Tourist Activity Diagram</vt:lpstr>
      <vt:lpstr>Tourist Sequence Diagram</vt:lpstr>
      <vt:lpstr>Tourist Data Flow Diagram</vt:lpstr>
      <vt:lpstr>Comparison Table</vt:lpstr>
      <vt:lpstr>Problem Statement</vt:lpstr>
      <vt:lpstr>Objectives </vt:lpstr>
      <vt:lpstr>Interfaces: Splash Screen</vt:lpstr>
      <vt:lpstr>Login</vt:lpstr>
      <vt:lpstr>Registration</vt:lpstr>
      <vt:lpstr>User Forgot Password</vt:lpstr>
      <vt:lpstr>Home</vt:lpstr>
      <vt:lpstr>Booking</vt:lpstr>
      <vt:lpstr>Settings</vt:lpstr>
      <vt:lpstr>Share Popup</vt:lpstr>
      <vt:lpstr>Methodology </vt:lpstr>
      <vt:lpstr>Tools and Technologies</vt:lpstr>
      <vt:lpstr>Benefits </vt:lpstr>
      <vt:lpstr>References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mahmood ali khan khan</cp:lastModifiedBy>
  <cp:revision>316</cp:revision>
  <dcterms:created xsi:type="dcterms:W3CDTF">2014-09-12T06:08:00Z</dcterms:created>
  <dcterms:modified xsi:type="dcterms:W3CDTF">2020-12-27T12:38:40Z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