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83" r:id="rId1"/>
  </p:sldMasterIdLst>
  <p:notesMasterIdLst>
    <p:notesMasterId r:id="rId48"/>
  </p:notesMasterIdLst>
  <p:handoutMasterIdLst>
    <p:handoutMasterId r:id="rId49"/>
  </p:handoutMasterIdLst>
  <p:sldIdLst>
    <p:sldId id="258" r:id="rId2"/>
    <p:sldId id="284" r:id="rId3"/>
    <p:sldId id="278" r:id="rId4"/>
    <p:sldId id="287" r:id="rId5"/>
    <p:sldId id="289" r:id="rId6"/>
    <p:sldId id="290" r:id="rId7"/>
    <p:sldId id="371" r:id="rId8"/>
    <p:sldId id="372" r:id="rId9"/>
    <p:sldId id="314" r:id="rId10"/>
    <p:sldId id="369" r:id="rId11"/>
    <p:sldId id="315" r:id="rId12"/>
    <p:sldId id="292" r:id="rId13"/>
    <p:sldId id="293" r:id="rId14"/>
    <p:sldId id="309" r:id="rId15"/>
    <p:sldId id="302" r:id="rId16"/>
    <p:sldId id="303" r:id="rId17"/>
    <p:sldId id="334" r:id="rId18"/>
    <p:sldId id="305" r:id="rId19"/>
    <p:sldId id="306" r:id="rId20"/>
    <p:sldId id="331" r:id="rId21"/>
    <p:sldId id="308" r:id="rId22"/>
    <p:sldId id="370" r:id="rId23"/>
    <p:sldId id="329" r:id="rId24"/>
    <p:sldId id="319" r:id="rId25"/>
    <p:sldId id="317" r:id="rId26"/>
    <p:sldId id="320" r:id="rId27"/>
    <p:sldId id="375" r:id="rId28"/>
    <p:sldId id="321" r:id="rId29"/>
    <p:sldId id="322" r:id="rId30"/>
    <p:sldId id="362" r:id="rId31"/>
    <p:sldId id="373" r:id="rId32"/>
    <p:sldId id="374" r:id="rId33"/>
    <p:sldId id="376" r:id="rId34"/>
    <p:sldId id="377" r:id="rId35"/>
    <p:sldId id="378" r:id="rId36"/>
    <p:sldId id="379" r:id="rId37"/>
    <p:sldId id="380" r:id="rId38"/>
    <p:sldId id="381" r:id="rId39"/>
    <p:sldId id="382" r:id="rId40"/>
    <p:sldId id="383" r:id="rId41"/>
    <p:sldId id="384" r:id="rId42"/>
    <p:sldId id="386" r:id="rId43"/>
    <p:sldId id="385" r:id="rId44"/>
    <p:sldId id="363" r:id="rId45"/>
    <p:sldId id="333" r:id="rId46"/>
    <p:sldId id="364" r:id="rId4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27">
          <p15:clr>
            <a:srgbClr val="A4A3A4"/>
          </p15:clr>
        </p15:guide>
        <p15:guide id="2" pos="285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p:cViewPr varScale="1">
        <p:scale>
          <a:sx n="86" d="100"/>
          <a:sy n="86" d="100"/>
        </p:scale>
        <p:origin x="1382" y="67"/>
      </p:cViewPr>
      <p:guideLst>
        <p:guide orient="horz" pos="2127"/>
        <p:guide pos="285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117D39-6EB5-4480-853D-3CA7D3423155}" type="datetimeFigureOut">
              <a:rPr lang="en-US" smtClean="0"/>
              <a:t>26-Dec-20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D98B54D-CF35-4E66-AAB5-68525C21AA1F}"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F07628-68CC-4275-BDB2-ACCA0EEEDDBD}" type="datetimeFigureOut">
              <a:rPr lang="en-US" smtClean="0"/>
              <a:t>26-Dec-20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9FE27A-A823-43B6-AF27-F900CDA361FB}" type="slidenum">
              <a:rPr lang="en-US" smtClean="0"/>
              <a:t>‹#›</a:t>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69FE27A-A823-43B6-AF27-F900CDA361FB}"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9FE27A-A823-43B6-AF27-F900CDA361FB}" type="slidenum">
              <a:rPr lang="en-US" smtClean="0"/>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8094EE6-EA0C-4CC9-814E-EC6F581A81A4}" type="datetime6">
              <a:rPr lang="en-US" smtClean="0"/>
              <a:t>December 20</a:t>
            </a:fld>
            <a:endParaRPr lang="en-US"/>
          </a:p>
        </p:txBody>
      </p:sp>
      <p:sp>
        <p:nvSpPr>
          <p:cNvPr id="5" name="Footer Placeholder 4"/>
          <p:cNvSpPr>
            <a:spLocks noGrp="1"/>
          </p:cNvSpPr>
          <p:nvPr>
            <p:ph type="ftr" sz="quarter" idx="11"/>
          </p:nvPr>
        </p:nvSpPr>
        <p:spPr/>
        <p:txBody>
          <a:bodyPr/>
          <a:lstStyle/>
          <a:p>
            <a:r>
              <a:rPr lang="en-US"/>
              <a:t>Final Presentation </a:t>
            </a:r>
          </a:p>
        </p:txBody>
      </p:sp>
      <p:sp>
        <p:nvSpPr>
          <p:cNvPr id="6" name="Slide Number Placeholder 5"/>
          <p:cNvSpPr>
            <a:spLocks noGrp="1"/>
          </p:cNvSpPr>
          <p:nvPr>
            <p:ph type="sldNum" sz="quarter" idx="12"/>
          </p:nvPr>
        </p:nvSpPr>
        <p:spPr/>
        <p:txBody>
          <a:bodyPr/>
          <a:lstStyle/>
          <a:p>
            <a:fld id="{21BAB6EE-EAEA-4561-8880-8DF9D3AB286A}" type="slidenum">
              <a:rPr lang="en-US" smtClean="0"/>
              <a:t>‹#›</a:t>
            </a:fld>
            <a:endParaRPr lang="en-US"/>
          </a:p>
        </p:txBody>
      </p:sp>
    </p:spTree>
    <p:extLst>
      <p:ext uri="{BB962C8B-B14F-4D97-AF65-F5344CB8AC3E}">
        <p14:creationId xmlns:p14="http://schemas.microsoft.com/office/powerpoint/2010/main" val="167933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CAECDE-18D1-42A4-85CC-17E52CB57E51}" type="datetime6">
              <a:rPr lang="en-US" smtClean="0"/>
              <a:t>December 20</a:t>
            </a:fld>
            <a:endParaRPr lang="en-US"/>
          </a:p>
        </p:txBody>
      </p:sp>
      <p:sp>
        <p:nvSpPr>
          <p:cNvPr id="6" name="Footer Placeholder 5"/>
          <p:cNvSpPr>
            <a:spLocks noGrp="1"/>
          </p:cNvSpPr>
          <p:nvPr>
            <p:ph type="ftr" sz="quarter" idx="11"/>
          </p:nvPr>
        </p:nvSpPr>
        <p:spPr/>
        <p:txBody>
          <a:bodyPr/>
          <a:lstStyle/>
          <a:p>
            <a:r>
              <a:rPr lang="en-US"/>
              <a:t>Final Presentation </a:t>
            </a:r>
          </a:p>
        </p:txBody>
      </p:sp>
      <p:sp>
        <p:nvSpPr>
          <p:cNvPr id="7" name="Slide Number Placeholder 6"/>
          <p:cNvSpPr>
            <a:spLocks noGrp="1"/>
          </p:cNvSpPr>
          <p:nvPr>
            <p:ph type="sldNum" sz="quarter" idx="12"/>
          </p:nvPr>
        </p:nvSpPr>
        <p:spPr/>
        <p:txBody>
          <a:bodyPr/>
          <a:lstStyle/>
          <a:p>
            <a:fld id="{21BAB6EE-EAEA-4561-8880-8DF9D3AB286A}" type="slidenum">
              <a:rPr lang="en-US" smtClean="0"/>
              <a:t>‹#›</a:t>
            </a:fld>
            <a:endParaRPr lang="en-US"/>
          </a:p>
        </p:txBody>
      </p:sp>
    </p:spTree>
    <p:extLst>
      <p:ext uri="{BB962C8B-B14F-4D97-AF65-F5344CB8AC3E}">
        <p14:creationId xmlns:p14="http://schemas.microsoft.com/office/powerpoint/2010/main" val="38633956"/>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FCAECDE-18D1-42A4-85CC-17E52CB57E51}" type="datetime6">
              <a:rPr lang="en-US" smtClean="0"/>
              <a:t>December 20</a:t>
            </a:fld>
            <a:endParaRPr lang="en-US"/>
          </a:p>
        </p:txBody>
      </p:sp>
      <p:sp>
        <p:nvSpPr>
          <p:cNvPr id="5" name="Footer Placeholder 4"/>
          <p:cNvSpPr>
            <a:spLocks noGrp="1"/>
          </p:cNvSpPr>
          <p:nvPr>
            <p:ph type="ftr" sz="quarter" idx="11"/>
          </p:nvPr>
        </p:nvSpPr>
        <p:spPr/>
        <p:txBody>
          <a:bodyPr/>
          <a:lstStyle/>
          <a:p>
            <a:r>
              <a:rPr lang="en-US"/>
              <a:t>Final Presentation </a:t>
            </a:r>
          </a:p>
        </p:txBody>
      </p:sp>
      <p:sp>
        <p:nvSpPr>
          <p:cNvPr id="6" name="Slide Number Placeholder 5"/>
          <p:cNvSpPr>
            <a:spLocks noGrp="1"/>
          </p:cNvSpPr>
          <p:nvPr>
            <p:ph type="sldNum" sz="quarter" idx="12"/>
          </p:nvPr>
        </p:nvSpPr>
        <p:spPr/>
        <p:txBody>
          <a:bodyPr/>
          <a:lstStyle/>
          <a:p>
            <a:fld id="{21BAB6EE-EAEA-4561-8880-8DF9D3AB286A}" type="slidenum">
              <a:rPr lang="en-US" smtClean="0"/>
              <a:t>‹#›</a:t>
            </a:fld>
            <a:endParaRPr lang="en-US"/>
          </a:p>
        </p:txBody>
      </p:sp>
    </p:spTree>
    <p:extLst>
      <p:ext uri="{BB962C8B-B14F-4D97-AF65-F5344CB8AC3E}">
        <p14:creationId xmlns:p14="http://schemas.microsoft.com/office/powerpoint/2010/main" val="238997403"/>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8" y="1447800"/>
            <a:ext cx="6001049"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448177" y="3771174"/>
            <a:ext cx="546115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FCAECDE-18D1-42A4-85CC-17E52CB57E51}" type="datetime6">
              <a:rPr lang="en-US" smtClean="0"/>
              <a:t>December 20</a:t>
            </a:fld>
            <a:endParaRPr lang="en-US"/>
          </a:p>
        </p:txBody>
      </p:sp>
      <p:sp>
        <p:nvSpPr>
          <p:cNvPr id="5" name="Footer Placeholder 4"/>
          <p:cNvSpPr>
            <a:spLocks noGrp="1"/>
          </p:cNvSpPr>
          <p:nvPr>
            <p:ph type="ftr" sz="quarter" idx="11"/>
          </p:nvPr>
        </p:nvSpPr>
        <p:spPr/>
        <p:txBody>
          <a:bodyPr/>
          <a:lstStyle/>
          <a:p>
            <a:r>
              <a:rPr lang="en-US"/>
              <a:t>Final Presentation </a:t>
            </a:r>
          </a:p>
        </p:txBody>
      </p:sp>
      <p:sp>
        <p:nvSpPr>
          <p:cNvPr id="6" name="Slide Number Placeholder 5"/>
          <p:cNvSpPr>
            <a:spLocks noGrp="1"/>
          </p:cNvSpPr>
          <p:nvPr>
            <p:ph type="sldNum" sz="quarter" idx="12"/>
          </p:nvPr>
        </p:nvSpPr>
        <p:spPr/>
        <p:txBody>
          <a:bodyPr/>
          <a:lstStyle/>
          <a:p>
            <a:fld id="{21BAB6EE-EAEA-4561-8880-8DF9D3AB286A}" type="slidenum">
              <a:rPr lang="en-US" smtClean="0"/>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6999690" y="2613787"/>
            <a:ext cx="601591"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2703120146"/>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2" y="3124201"/>
            <a:ext cx="6620968"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CAECDE-18D1-42A4-85CC-17E52CB57E51}" type="datetime6">
              <a:rPr lang="en-US" smtClean="0"/>
              <a:t>December 20</a:t>
            </a:fld>
            <a:endParaRPr lang="en-US"/>
          </a:p>
        </p:txBody>
      </p:sp>
      <p:sp>
        <p:nvSpPr>
          <p:cNvPr id="5" name="Footer Placeholder 4"/>
          <p:cNvSpPr>
            <a:spLocks noGrp="1"/>
          </p:cNvSpPr>
          <p:nvPr>
            <p:ph type="ftr" sz="quarter" idx="11"/>
          </p:nvPr>
        </p:nvSpPr>
        <p:spPr/>
        <p:txBody>
          <a:bodyPr/>
          <a:lstStyle/>
          <a:p>
            <a:r>
              <a:rPr lang="en-US"/>
              <a:t>Final Presentation </a:t>
            </a:r>
          </a:p>
        </p:txBody>
      </p:sp>
      <p:sp>
        <p:nvSpPr>
          <p:cNvPr id="6" name="Slide Number Placeholder 5"/>
          <p:cNvSpPr>
            <a:spLocks noGrp="1"/>
          </p:cNvSpPr>
          <p:nvPr>
            <p:ph type="sldNum" sz="quarter" idx="12"/>
          </p:nvPr>
        </p:nvSpPr>
        <p:spPr/>
        <p:txBody>
          <a:bodyPr/>
          <a:lstStyle/>
          <a:p>
            <a:fld id="{21BAB6EE-EAEA-4561-8880-8DF9D3AB286A}" type="slidenum">
              <a:rPr lang="en-US" smtClean="0"/>
              <a:t>‹#›</a:t>
            </a:fld>
            <a:endParaRPr lang="en-US"/>
          </a:p>
        </p:txBody>
      </p:sp>
    </p:spTree>
    <p:extLst>
      <p:ext uri="{BB962C8B-B14F-4D97-AF65-F5344CB8AC3E}">
        <p14:creationId xmlns:p14="http://schemas.microsoft.com/office/powerpoint/2010/main" val="70382790"/>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FCAECDE-18D1-42A4-85CC-17E52CB57E51}" type="datetime6">
              <a:rPr lang="en-US" smtClean="0"/>
              <a:t>December 20</a:t>
            </a:fld>
            <a:endParaRPr lang="en-US"/>
          </a:p>
        </p:txBody>
      </p:sp>
      <p:sp>
        <p:nvSpPr>
          <p:cNvPr id="4" name="Footer Placeholder 4"/>
          <p:cNvSpPr>
            <a:spLocks noGrp="1"/>
          </p:cNvSpPr>
          <p:nvPr>
            <p:ph type="ftr" sz="quarter" idx="11"/>
          </p:nvPr>
        </p:nvSpPr>
        <p:spPr/>
        <p:txBody>
          <a:bodyPr/>
          <a:lstStyle/>
          <a:p>
            <a:r>
              <a:rPr lang="en-US"/>
              <a:t>Final Presentation </a:t>
            </a:r>
          </a:p>
        </p:txBody>
      </p:sp>
      <p:sp>
        <p:nvSpPr>
          <p:cNvPr id="6" name="Slide Number Placeholder 5"/>
          <p:cNvSpPr>
            <a:spLocks noGrp="1"/>
          </p:cNvSpPr>
          <p:nvPr>
            <p:ph type="sldNum" sz="quarter" idx="12"/>
          </p:nvPr>
        </p:nvSpPr>
        <p:spPr/>
        <p:txBody>
          <a:bodyPr/>
          <a:lstStyle/>
          <a:p>
            <a:fld id="{21BAB6EE-EAEA-4561-8880-8DF9D3AB286A}" type="slidenum">
              <a:rPr lang="en-US" smtClean="0"/>
              <a:t>‹#›</a:t>
            </a:fld>
            <a:endParaRPr lang="en-US"/>
          </a:p>
        </p:txBody>
      </p:sp>
    </p:spTree>
    <p:extLst>
      <p:ext uri="{BB962C8B-B14F-4D97-AF65-F5344CB8AC3E}">
        <p14:creationId xmlns:p14="http://schemas.microsoft.com/office/powerpoint/2010/main" val="3933384635"/>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21"/>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2"/>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FCAECDE-18D1-42A4-85CC-17E52CB57E51}" type="datetime6">
              <a:rPr lang="en-US" smtClean="0"/>
              <a:t>December 20</a:t>
            </a:fld>
            <a:endParaRPr lang="en-US"/>
          </a:p>
        </p:txBody>
      </p:sp>
      <p:sp>
        <p:nvSpPr>
          <p:cNvPr id="4" name="Footer Placeholder 4"/>
          <p:cNvSpPr>
            <a:spLocks noGrp="1"/>
          </p:cNvSpPr>
          <p:nvPr>
            <p:ph type="ftr" sz="quarter" idx="11"/>
          </p:nvPr>
        </p:nvSpPr>
        <p:spPr/>
        <p:txBody>
          <a:bodyPr/>
          <a:lstStyle/>
          <a:p>
            <a:r>
              <a:rPr lang="en-US"/>
              <a:t>Final Presentation </a:t>
            </a:r>
          </a:p>
        </p:txBody>
      </p:sp>
      <p:sp>
        <p:nvSpPr>
          <p:cNvPr id="6" name="Slide Number Placeholder 5"/>
          <p:cNvSpPr>
            <a:spLocks noGrp="1"/>
          </p:cNvSpPr>
          <p:nvPr>
            <p:ph type="sldNum" sz="quarter" idx="12"/>
          </p:nvPr>
        </p:nvSpPr>
        <p:spPr/>
        <p:txBody>
          <a:bodyPr/>
          <a:lstStyle/>
          <a:p>
            <a:fld id="{21BAB6EE-EAEA-4561-8880-8DF9D3AB286A}" type="slidenum">
              <a:rPr lang="en-US" smtClean="0"/>
              <a:t>‹#›</a:t>
            </a:fld>
            <a:endParaRPr lang="en-US"/>
          </a:p>
        </p:txBody>
      </p:sp>
    </p:spTree>
    <p:extLst>
      <p:ext uri="{BB962C8B-B14F-4D97-AF65-F5344CB8AC3E}">
        <p14:creationId xmlns:p14="http://schemas.microsoft.com/office/powerpoint/2010/main" val="698157960"/>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3FD0E4-16F0-4EF1-85D5-9CB56170B240}" type="datetime6">
              <a:rPr lang="en-US" smtClean="0"/>
              <a:t>December 20</a:t>
            </a:fld>
            <a:endParaRPr lang="en-US"/>
          </a:p>
        </p:txBody>
      </p:sp>
      <p:sp>
        <p:nvSpPr>
          <p:cNvPr id="5" name="Footer Placeholder 4"/>
          <p:cNvSpPr>
            <a:spLocks noGrp="1"/>
          </p:cNvSpPr>
          <p:nvPr>
            <p:ph type="ftr" sz="quarter" idx="11"/>
          </p:nvPr>
        </p:nvSpPr>
        <p:spPr/>
        <p:txBody>
          <a:bodyPr/>
          <a:lstStyle/>
          <a:p>
            <a:r>
              <a:rPr lang="en-US"/>
              <a:t>Final Presentation </a:t>
            </a:r>
          </a:p>
        </p:txBody>
      </p:sp>
      <p:sp>
        <p:nvSpPr>
          <p:cNvPr id="6" name="Slide Number Placeholder 5"/>
          <p:cNvSpPr>
            <a:spLocks noGrp="1"/>
          </p:cNvSpPr>
          <p:nvPr>
            <p:ph type="sldNum" sz="quarter" idx="12"/>
          </p:nvPr>
        </p:nvSpPr>
        <p:spPr/>
        <p:txBody>
          <a:bodyPr/>
          <a:lstStyle/>
          <a:p>
            <a:fld id="{21BAB6EE-EAEA-4561-8880-8DF9D3AB286A}" type="slidenum">
              <a:rPr lang="en-US" smtClean="0"/>
              <a:t>‹#›</a:t>
            </a:fld>
            <a:endParaRPr lang="en-US"/>
          </a:p>
        </p:txBody>
      </p:sp>
    </p:spTree>
    <p:extLst>
      <p:ext uri="{BB962C8B-B14F-4D97-AF65-F5344CB8AC3E}">
        <p14:creationId xmlns:p14="http://schemas.microsoft.com/office/powerpoint/2010/main" val="11766168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51442D-0FB9-436F-BBE7-2A1116BEDD62}" type="datetime6">
              <a:rPr lang="en-US" smtClean="0"/>
              <a:t>December 20</a:t>
            </a:fld>
            <a:endParaRPr lang="en-US"/>
          </a:p>
        </p:txBody>
      </p:sp>
      <p:sp>
        <p:nvSpPr>
          <p:cNvPr id="5" name="Footer Placeholder 4"/>
          <p:cNvSpPr>
            <a:spLocks noGrp="1"/>
          </p:cNvSpPr>
          <p:nvPr>
            <p:ph type="ftr" sz="quarter" idx="11"/>
          </p:nvPr>
        </p:nvSpPr>
        <p:spPr/>
        <p:txBody>
          <a:bodyPr/>
          <a:lstStyle/>
          <a:p>
            <a:r>
              <a:rPr lang="en-US"/>
              <a:t>Final Presentation </a:t>
            </a:r>
          </a:p>
        </p:txBody>
      </p:sp>
      <p:sp>
        <p:nvSpPr>
          <p:cNvPr id="6" name="Slide Number Placeholder 5"/>
          <p:cNvSpPr>
            <a:spLocks noGrp="1"/>
          </p:cNvSpPr>
          <p:nvPr>
            <p:ph type="sldNum" sz="quarter" idx="12"/>
          </p:nvPr>
        </p:nvSpPr>
        <p:spPr/>
        <p:txBody>
          <a:bodyPr/>
          <a:lstStyle/>
          <a:p>
            <a:fld id="{21BAB6EE-EAEA-4561-8880-8DF9D3AB286A}" type="slidenum">
              <a:rPr lang="en-US" smtClean="0"/>
              <a:t>‹#›</a:t>
            </a:fld>
            <a:endParaRPr lang="en-US"/>
          </a:p>
        </p:txBody>
      </p:sp>
    </p:spTree>
    <p:extLst>
      <p:ext uri="{BB962C8B-B14F-4D97-AF65-F5344CB8AC3E}">
        <p14:creationId xmlns:p14="http://schemas.microsoft.com/office/powerpoint/2010/main" val="3447214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E1DD3A-4F5A-42F8-A130-42CB46E173F9}" type="datetime6">
              <a:rPr lang="en-US" smtClean="0"/>
              <a:t>December 20</a:t>
            </a:fld>
            <a:endParaRPr lang="en-US"/>
          </a:p>
        </p:txBody>
      </p:sp>
      <p:sp>
        <p:nvSpPr>
          <p:cNvPr id="5" name="Footer Placeholder 4"/>
          <p:cNvSpPr>
            <a:spLocks noGrp="1"/>
          </p:cNvSpPr>
          <p:nvPr>
            <p:ph type="ftr" sz="quarter" idx="11"/>
          </p:nvPr>
        </p:nvSpPr>
        <p:spPr/>
        <p:txBody>
          <a:bodyPr/>
          <a:lstStyle/>
          <a:p>
            <a:r>
              <a:rPr lang="en-US"/>
              <a:t>Final Presentation </a:t>
            </a:r>
          </a:p>
        </p:txBody>
      </p:sp>
      <p:sp>
        <p:nvSpPr>
          <p:cNvPr id="6" name="Slide Number Placeholder 5"/>
          <p:cNvSpPr>
            <a:spLocks noGrp="1"/>
          </p:cNvSpPr>
          <p:nvPr>
            <p:ph type="sldNum" sz="quarter" idx="12"/>
          </p:nvPr>
        </p:nvSpPr>
        <p:spPr/>
        <p:txBody>
          <a:bodyPr/>
          <a:lstStyle/>
          <a:p>
            <a:fld id="{21BAB6EE-EAEA-4561-8880-8DF9D3AB286A}" type="slidenum">
              <a:rPr lang="en-US" smtClean="0"/>
              <a:t>‹#›</a:t>
            </a:fld>
            <a:endParaRPr lang="en-US"/>
          </a:p>
        </p:txBody>
      </p:sp>
    </p:spTree>
    <p:extLst>
      <p:ext uri="{BB962C8B-B14F-4D97-AF65-F5344CB8AC3E}">
        <p14:creationId xmlns:p14="http://schemas.microsoft.com/office/powerpoint/2010/main" val="3274101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6361DC-E7D1-4776-BFE8-2BF6EAF4E48A}" type="datetime6">
              <a:rPr lang="en-US" smtClean="0"/>
              <a:t>December 20</a:t>
            </a:fld>
            <a:endParaRPr lang="en-US"/>
          </a:p>
        </p:txBody>
      </p:sp>
      <p:sp>
        <p:nvSpPr>
          <p:cNvPr id="5" name="Footer Placeholder 4"/>
          <p:cNvSpPr>
            <a:spLocks noGrp="1"/>
          </p:cNvSpPr>
          <p:nvPr>
            <p:ph type="ftr" sz="quarter" idx="11"/>
          </p:nvPr>
        </p:nvSpPr>
        <p:spPr/>
        <p:txBody>
          <a:bodyPr/>
          <a:lstStyle/>
          <a:p>
            <a:r>
              <a:rPr lang="en-US"/>
              <a:t>Final Presentation </a:t>
            </a:r>
          </a:p>
        </p:txBody>
      </p:sp>
      <p:sp>
        <p:nvSpPr>
          <p:cNvPr id="6" name="Slide Number Placeholder 5"/>
          <p:cNvSpPr>
            <a:spLocks noGrp="1"/>
          </p:cNvSpPr>
          <p:nvPr>
            <p:ph type="sldNum" sz="quarter" idx="12"/>
          </p:nvPr>
        </p:nvSpPr>
        <p:spPr/>
        <p:txBody>
          <a:bodyPr/>
          <a:lstStyle/>
          <a:p>
            <a:fld id="{21BAB6EE-EAEA-4561-8880-8DF9D3AB286A}" type="slidenum">
              <a:rPr lang="en-US" smtClean="0"/>
              <a:t>‹#›</a:t>
            </a:fld>
            <a:endParaRPr lang="en-US"/>
          </a:p>
        </p:txBody>
      </p:sp>
    </p:spTree>
    <p:extLst>
      <p:ext uri="{BB962C8B-B14F-4D97-AF65-F5344CB8AC3E}">
        <p14:creationId xmlns:p14="http://schemas.microsoft.com/office/powerpoint/2010/main" val="3081019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68D51B-B88F-445D-B867-75A4F5DC246D}" type="datetime6">
              <a:rPr lang="en-US" smtClean="0"/>
              <a:t>December 20</a:t>
            </a:fld>
            <a:endParaRPr lang="en-US"/>
          </a:p>
        </p:txBody>
      </p:sp>
      <p:sp>
        <p:nvSpPr>
          <p:cNvPr id="6" name="Footer Placeholder 5"/>
          <p:cNvSpPr>
            <a:spLocks noGrp="1"/>
          </p:cNvSpPr>
          <p:nvPr>
            <p:ph type="ftr" sz="quarter" idx="11"/>
          </p:nvPr>
        </p:nvSpPr>
        <p:spPr/>
        <p:txBody>
          <a:bodyPr/>
          <a:lstStyle/>
          <a:p>
            <a:r>
              <a:rPr lang="en-US"/>
              <a:t>Final Presentation </a:t>
            </a:r>
          </a:p>
        </p:txBody>
      </p:sp>
      <p:sp>
        <p:nvSpPr>
          <p:cNvPr id="7" name="Slide Number Placeholder 6"/>
          <p:cNvSpPr>
            <a:spLocks noGrp="1"/>
          </p:cNvSpPr>
          <p:nvPr>
            <p:ph type="sldNum" sz="quarter" idx="12"/>
          </p:nvPr>
        </p:nvSpPr>
        <p:spPr/>
        <p:txBody>
          <a:bodyPr/>
          <a:lstStyle/>
          <a:p>
            <a:fld id="{21BAB6EE-EAEA-4561-8880-8DF9D3AB286A}" type="slidenum">
              <a:rPr lang="en-US" smtClean="0"/>
              <a:t>‹#›</a:t>
            </a:fld>
            <a:endParaRPr lang="en-US"/>
          </a:p>
        </p:txBody>
      </p:sp>
    </p:spTree>
    <p:extLst>
      <p:ext uri="{BB962C8B-B14F-4D97-AF65-F5344CB8AC3E}">
        <p14:creationId xmlns:p14="http://schemas.microsoft.com/office/powerpoint/2010/main" val="313883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75E2AE-1CAA-4F08-8572-9E8485F50C1E}" type="datetime6">
              <a:rPr lang="en-US" smtClean="0"/>
              <a:t>December 20</a:t>
            </a:fld>
            <a:endParaRPr lang="en-US"/>
          </a:p>
        </p:txBody>
      </p:sp>
      <p:sp>
        <p:nvSpPr>
          <p:cNvPr id="8" name="Footer Placeholder 7"/>
          <p:cNvSpPr>
            <a:spLocks noGrp="1"/>
          </p:cNvSpPr>
          <p:nvPr>
            <p:ph type="ftr" sz="quarter" idx="11"/>
          </p:nvPr>
        </p:nvSpPr>
        <p:spPr/>
        <p:txBody>
          <a:bodyPr/>
          <a:lstStyle/>
          <a:p>
            <a:r>
              <a:rPr lang="en-US"/>
              <a:t>Final Presentation </a:t>
            </a:r>
          </a:p>
        </p:txBody>
      </p:sp>
      <p:sp>
        <p:nvSpPr>
          <p:cNvPr id="9" name="Slide Number Placeholder 8"/>
          <p:cNvSpPr>
            <a:spLocks noGrp="1"/>
          </p:cNvSpPr>
          <p:nvPr>
            <p:ph type="sldNum" sz="quarter" idx="12"/>
          </p:nvPr>
        </p:nvSpPr>
        <p:spPr/>
        <p:txBody>
          <a:bodyPr/>
          <a:lstStyle/>
          <a:p>
            <a:fld id="{21BAB6EE-EAEA-4561-8880-8DF9D3AB286A}" type="slidenum">
              <a:rPr lang="en-US" smtClean="0"/>
              <a:t>‹#›</a:t>
            </a:fld>
            <a:endParaRPr lang="en-US"/>
          </a:p>
        </p:txBody>
      </p:sp>
    </p:spTree>
    <p:extLst>
      <p:ext uri="{BB962C8B-B14F-4D97-AF65-F5344CB8AC3E}">
        <p14:creationId xmlns:p14="http://schemas.microsoft.com/office/powerpoint/2010/main" val="3777549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6A70303-C923-4AE2-8CC6-C46AF8EEFA76}" type="datetime6">
              <a:rPr lang="en-US" smtClean="0"/>
              <a:t>December 20</a:t>
            </a:fld>
            <a:endParaRPr lang="en-US"/>
          </a:p>
        </p:txBody>
      </p:sp>
      <p:sp>
        <p:nvSpPr>
          <p:cNvPr id="5" name="Footer Placeholder 3"/>
          <p:cNvSpPr>
            <a:spLocks noGrp="1"/>
          </p:cNvSpPr>
          <p:nvPr>
            <p:ph type="ftr" sz="quarter" idx="11"/>
          </p:nvPr>
        </p:nvSpPr>
        <p:spPr/>
        <p:txBody>
          <a:bodyPr/>
          <a:lstStyle/>
          <a:p>
            <a:r>
              <a:rPr lang="en-US"/>
              <a:t>Final Presentation </a:t>
            </a:r>
          </a:p>
        </p:txBody>
      </p:sp>
      <p:sp>
        <p:nvSpPr>
          <p:cNvPr id="6" name="Slide Number Placeholder 4"/>
          <p:cNvSpPr>
            <a:spLocks noGrp="1"/>
          </p:cNvSpPr>
          <p:nvPr>
            <p:ph type="sldNum" sz="quarter" idx="12"/>
          </p:nvPr>
        </p:nvSpPr>
        <p:spPr/>
        <p:txBody>
          <a:bodyPr/>
          <a:lstStyle/>
          <a:p>
            <a:fld id="{21BAB6EE-EAEA-4561-8880-8DF9D3AB286A}" type="slidenum">
              <a:rPr lang="en-US" smtClean="0"/>
              <a:t>‹#›</a:t>
            </a:fld>
            <a:endParaRPr lang="en-US"/>
          </a:p>
        </p:txBody>
      </p:sp>
    </p:spTree>
    <p:extLst>
      <p:ext uri="{BB962C8B-B14F-4D97-AF65-F5344CB8AC3E}">
        <p14:creationId xmlns:p14="http://schemas.microsoft.com/office/powerpoint/2010/main" val="323005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FC22382-21B7-4E52-AC0C-1B11F3AD9999}" type="datetime6">
              <a:rPr lang="en-US" smtClean="0"/>
              <a:t>December 20</a:t>
            </a:fld>
            <a:endParaRPr lang="en-US"/>
          </a:p>
        </p:txBody>
      </p:sp>
      <p:sp>
        <p:nvSpPr>
          <p:cNvPr id="5" name="Footer Placeholder 2"/>
          <p:cNvSpPr>
            <a:spLocks noGrp="1"/>
          </p:cNvSpPr>
          <p:nvPr>
            <p:ph type="ftr" sz="quarter" idx="11"/>
          </p:nvPr>
        </p:nvSpPr>
        <p:spPr/>
        <p:txBody>
          <a:bodyPr/>
          <a:lstStyle/>
          <a:p>
            <a:r>
              <a:rPr lang="en-US"/>
              <a:t>Final Presentation </a:t>
            </a:r>
          </a:p>
        </p:txBody>
      </p:sp>
      <p:sp>
        <p:nvSpPr>
          <p:cNvPr id="6" name="Slide Number Placeholder 3"/>
          <p:cNvSpPr>
            <a:spLocks noGrp="1"/>
          </p:cNvSpPr>
          <p:nvPr>
            <p:ph type="sldNum" sz="quarter" idx="12"/>
          </p:nvPr>
        </p:nvSpPr>
        <p:spPr/>
        <p:txBody>
          <a:bodyPr/>
          <a:lstStyle/>
          <a:p>
            <a:fld id="{21BAB6EE-EAEA-4561-8880-8DF9D3AB286A}" type="slidenum">
              <a:rPr lang="en-US" smtClean="0"/>
              <a:t>‹#›</a:t>
            </a:fld>
            <a:endParaRPr lang="en-US"/>
          </a:p>
        </p:txBody>
      </p:sp>
    </p:spTree>
    <p:extLst>
      <p:ext uri="{BB962C8B-B14F-4D97-AF65-F5344CB8AC3E}">
        <p14:creationId xmlns:p14="http://schemas.microsoft.com/office/powerpoint/2010/main" val="1672924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2" y="3129281"/>
            <a:ext cx="2551461"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CF19F01-B356-4C7C-8C89-8DF5A8C41092}" type="datetime6">
              <a:rPr lang="en-US" smtClean="0"/>
              <a:t>December 20</a:t>
            </a:fld>
            <a:endParaRPr lang="en-US"/>
          </a:p>
        </p:txBody>
      </p:sp>
      <p:sp>
        <p:nvSpPr>
          <p:cNvPr id="5" name="Footer Placeholder 5"/>
          <p:cNvSpPr>
            <a:spLocks noGrp="1"/>
          </p:cNvSpPr>
          <p:nvPr>
            <p:ph type="ftr" sz="quarter" idx="11"/>
          </p:nvPr>
        </p:nvSpPr>
        <p:spPr/>
        <p:txBody>
          <a:bodyPr/>
          <a:lstStyle/>
          <a:p>
            <a:r>
              <a:rPr lang="en-US"/>
              <a:t>Final Presentation </a:t>
            </a:r>
          </a:p>
        </p:txBody>
      </p:sp>
      <p:sp>
        <p:nvSpPr>
          <p:cNvPr id="6" name="Slide Number Placeholder 6"/>
          <p:cNvSpPr>
            <a:spLocks noGrp="1"/>
          </p:cNvSpPr>
          <p:nvPr>
            <p:ph type="sldNum" sz="quarter" idx="12"/>
          </p:nvPr>
        </p:nvSpPr>
        <p:spPr/>
        <p:txBody>
          <a:bodyPr/>
          <a:lstStyle/>
          <a:p>
            <a:fld id="{21BAB6EE-EAEA-4561-8880-8DF9D3AB286A}" type="slidenum">
              <a:rPr lang="en-US" smtClean="0"/>
              <a:t>‹#›</a:t>
            </a:fld>
            <a:endParaRPr lang="en-US"/>
          </a:p>
        </p:txBody>
      </p:sp>
    </p:spTree>
    <p:extLst>
      <p:ext uri="{BB962C8B-B14F-4D97-AF65-F5344CB8AC3E}">
        <p14:creationId xmlns:p14="http://schemas.microsoft.com/office/powerpoint/2010/main" val="2934288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E74C18-24DD-47E0-8274-90DC1F6DC38E}" type="datetime6">
              <a:rPr lang="en-US" smtClean="0"/>
              <a:t>December 20</a:t>
            </a:fld>
            <a:endParaRPr lang="en-US"/>
          </a:p>
        </p:txBody>
      </p:sp>
      <p:sp>
        <p:nvSpPr>
          <p:cNvPr id="6" name="Footer Placeholder 5"/>
          <p:cNvSpPr>
            <a:spLocks noGrp="1"/>
          </p:cNvSpPr>
          <p:nvPr>
            <p:ph type="ftr" sz="quarter" idx="11"/>
          </p:nvPr>
        </p:nvSpPr>
        <p:spPr/>
        <p:txBody>
          <a:bodyPr/>
          <a:lstStyle/>
          <a:p>
            <a:r>
              <a:rPr lang="en-US"/>
              <a:t>Final Presentation </a:t>
            </a:r>
          </a:p>
        </p:txBody>
      </p:sp>
      <p:sp>
        <p:nvSpPr>
          <p:cNvPr id="7" name="Slide Number Placeholder 6"/>
          <p:cNvSpPr>
            <a:spLocks noGrp="1"/>
          </p:cNvSpPr>
          <p:nvPr>
            <p:ph type="sldNum" sz="quarter" idx="12"/>
          </p:nvPr>
        </p:nvSpPr>
        <p:spPr/>
        <p:txBody>
          <a:bodyPr/>
          <a:lstStyle/>
          <a:p>
            <a:fld id="{21BAB6EE-EAEA-4561-8880-8DF9D3AB286A}" type="slidenum">
              <a:rPr lang="en-US" smtClean="0"/>
              <a:t>‹#›</a:t>
            </a:fld>
            <a:endParaRPr lang="en-US"/>
          </a:p>
        </p:txBody>
      </p:sp>
    </p:spTree>
    <p:extLst>
      <p:ext uri="{BB962C8B-B14F-4D97-AF65-F5344CB8AC3E}">
        <p14:creationId xmlns:p14="http://schemas.microsoft.com/office/powerpoint/2010/main" val="2135956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FCAECDE-18D1-42A4-85CC-17E52CB57E51}" type="datetime6">
              <a:rPr lang="en-US" smtClean="0"/>
              <a:t>December 20</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a:t>Final Presentation </a:t>
            </a:r>
          </a:p>
        </p:txBody>
      </p:sp>
      <p:sp>
        <p:nvSpPr>
          <p:cNvPr id="6" name="Slide Number Placeholder 5"/>
          <p:cNvSpPr>
            <a:spLocks noGrp="1"/>
          </p:cNvSpPr>
          <p:nvPr>
            <p:ph type="sldNum" sz="quarter" idx="4"/>
          </p:nvPr>
        </p:nvSpPr>
        <p:spPr>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21BAB6EE-EAEA-4561-8880-8DF9D3AB286A}" type="slidenum">
              <a:rPr lang="en-US" smtClean="0"/>
              <a:t>‹#›</a:t>
            </a:fld>
            <a:endParaRPr lang="en-US"/>
          </a:p>
        </p:txBody>
      </p:sp>
    </p:spTree>
    <p:extLst>
      <p:ext uri="{BB962C8B-B14F-4D97-AF65-F5344CB8AC3E}">
        <p14:creationId xmlns:p14="http://schemas.microsoft.com/office/powerpoint/2010/main" val="2504140198"/>
      </p:ext>
    </p:extLst>
  </p:cSld>
  <p:clrMap bg1="dk1" tx1="lt1" bg2="dk2" tx2="lt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Lst>
  <p:hf hdr="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2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2.xml"/><Relationship Id="rId4" Type="http://schemas.openxmlformats.org/officeDocument/2006/relationships/image" Target="../media/image32.jpeg"/></Relationships>
</file>

<file path=ppt/slides/_rels/slide3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image" Target="../media/image34.jpeg"/></Relationships>
</file>

<file path=ppt/slides/_rels/slide35.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jpeg"/><Relationship Id="rId1" Type="http://schemas.openxmlformats.org/officeDocument/2006/relationships/slideLayout" Target="../slideLayouts/slideLayout2.xml"/><Relationship Id="rId4" Type="http://schemas.openxmlformats.org/officeDocument/2006/relationships/image" Target="../media/image41.jpeg"/></Relationships>
</file>

<file path=ppt/slides/_rels/slide39.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en.wikipedia.org/wiki/CrunchBase" TargetMode="External"/><Relationship Id="rId2" Type="http://schemas.openxmlformats.org/officeDocument/2006/relationships/hyperlink" Target="https://www.crunchbase.com/organization/firebase" TargetMode="External"/><Relationship Id="rId1" Type="http://schemas.openxmlformats.org/officeDocument/2006/relationships/slideLayout" Target="../slideLayouts/slideLayout2.xml"/><Relationship Id="rId5" Type="http://schemas.openxmlformats.org/officeDocument/2006/relationships/hyperlink" Target="https://www.worldcat.org/search?q=au%3ASchildt%2C+Herbert%2C&amp;qt=hot_author" TargetMode="External"/><Relationship Id="rId4" Type="http://schemas.openxmlformats.org/officeDocument/2006/relationships/hyperlink" Target="https://firebase.google.com/docs/auth/" TargetMode="External"/></Relationships>
</file>

<file path=ppt/slides/_rels/slide46.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p:nvPr/>
        </p:nvPicPr>
        <p:blipFill>
          <a:blip r:embed="rId3" cstate="print">
            <a:extLst>
              <a:ext uri="{28A0092B-C50C-407E-A947-70E740481C1C}">
                <a14:useLocalDpi xmlns:a14="http://schemas.microsoft.com/office/drawing/2010/main" val="0"/>
              </a:ext>
            </a:extLst>
          </a:blip>
          <a:stretch>
            <a:fillRect/>
          </a:stretch>
        </p:blipFill>
        <p:spPr>
          <a:xfrm>
            <a:off x="7660213" y="5410200"/>
            <a:ext cx="841248" cy="841248"/>
          </a:xfrm>
          <a:prstGeom prst="rect">
            <a:avLst/>
          </a:prstGeom>
        </p:spPr>
      </p:pic>
      <p:pic>
        <p:nvPicPr>
          <p:cNvPr id="12" name="Picture 11" descr="Bismillah1.jpg"/>
          <p:cNvPicPr>
            <a:picLocks noChangeAspect="1"/>
          </p:cNvPicPr>
          <p:nvPr/>
        </p:nvPicPr>
        <p:blipFill>
          <a:blip r:embed="rId4" cstate="print"/>
          <a:stretch>
            <a:fillRect/>
          </a:stretch>
        </p:blipFill>
        <p:spPr>
          <a:xfrm>
            <a:off x="533400" y="1905000"/>
            <a:ext cx="8077200" cy="3429000"/>
          </a:xfrm>
          <a:prstGeom prst="rect">
            <a:avLst/>
          </a:prstGeom>
        </p:spPr>
      </p:pic>
      <p:sp>
        <p:nvSpPr>
          <p:cNvPr id="4" name="Slide Number Placeholder 3"/>
          <p:cNvSpPr>
            <a:spLocks noGrp="1"/>
          </p:cNvSpPr>
          <p:nvPr>
            <p:ph type="sldNum" sz="quarter" idx="12"/>
          </p:nvPr>
        </p:nvSpPr>
        <p:spPr/>
        <p:txBody>
          <a:bodyPr/>
          <a:lstStyle/>
          <a:p>
            <a:fld id="{21BAB6EE-EAEA-4561-8880-8DF9D3AB286A}"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1" y="705946"/>
            <a:ext cx="6591935" cy="528798"/>
          </a:xfrm>
        </p:spPr>
        <p:txBody>
          <a:bodyPr>
            <a:normAutofit/>
          </a:bodyPr>
          <a:lstStyle/>
          <a:p>
            <a:r>
              <a:rPr lang="en-US" sz="2800" b="1" dirty="0">
                <a:solidFill>
                  <a:schemeClr val="accent1">
                    <a:lumMod val="60000"/>
                    <a:lumOff val="40000"/>
                  </a:schemeClr>
                </a:solidFill>
              </a:rPr>
              <a:t>Functional requirements</a:t>
            </a:r>
          </a:p>
        </p:txBody>
      </p:sp>
      <p:sp>
        <p:nvSpPr>
          <p:cNvPr id="3" name="Content Placeholder 2"/>
          <p:cNvSpPr>
            <a:spLocks noGrp="1"/>
          </p:cNvSpPr>
          <p:nvPr>
            <p:ph idx="1"/>
          </p:nvPr>
        </p:nvSpPr>
        <p:spPr>
          <a:xfrm>
            <a:off x="1276032" y="1524000"/>
            <a:ext cx="6591935" cy="4676775"/>
          </a:xfrm>
        </p:spPr>
        <p:txBody>
          <a:bodyPr>
            <a:normAutofit/>
          </a:bodyPr>
          <a:lstStyle/>
          <a:p>
            <a:pPr marL="0" lvl="0" indent="0" algn="just">
              <a:buNone/>
            </a:pPr>
            <a:r>
              <a:rPr lang="en-US" sz="2000" b="1" dirty="0">
                <a:sym typeface="+mn-ea"/>
              </a:rPr>
              <a:t>Supervisor</a:t>
            </a:r>
            <a:endParaRPr lang="en-US" sz="1600" b="1" dirty="0">
              <a:latin typeface="Times New Roman" panose="02020603050405020304" pitchFamily="18" charset="0"/>
              <a:cs typeface="Times New Roman" panose="02020603050405020304" pitchFamily="18" charset="0"/>
              <a:sym typeface="+mn-ea"/>
            </a:endParaRPr>
          </a:p>
          <a:p>
            <a:pPr lvl="0" algn="just"/>
            <a:r>
              <a:rPr lang="en-US" sz="1800" dirty="0">
                <a:latin typeface="Times New Roman" panose="02020603050405020304" pitchFamily="18" charset="0"/>
                <a:cs typeface="Times New Roman" panose="02020603050405020304" pitchFamily="18" charset="0"/>
              </a:rPr>
              <a:t>Signup</a:t>
            </a:r>
          </a:p>
          <a:p>
            <a:pPr algn="just"/>
            <a:r>
              <a:rPr lang="en-US" sz="1800" dirty="0">
                <a:latin typeface="Times New Roman" panose="02020603050405020304" pitchFamily="18" charset="0"/>
                <a:cs typeface="Times New Roman" panose="02020603050405020304" pitchFamily="18" charset="0"/>
              </a:rPr>
              <a:t>Login</a:t>
            </a:r>
          </a:p>
          <a:p>
            <a:pPr lvl="0" algn="just"/>
            <a:r>
              <a:rPr lang="en-US" sz="1800" dirty="0">
                <a:latin typeface="Times New Roman" panose="02020603050405020304" pitchFamily="18" charset="0"/>
                <a:cs typeface="Times New Roman" panose="02020603050405020304" pitchFamily="18" charset="0"/>
              </a:rPr>
              <a:t>Profile</a:t>
            </a:r>
          </a:p>
          <a:p>
            <a:pPr lvl="0" algn="just"/>
            <a:r>
              <a:rPr lang="en-US" sz="1800" dirty="0">
                <a:latin typeface="Times New Roman" panose="02020603050405020304" pitchFamily="18" charset="0"/>
                <a:cs typeface="Times New Roman" panose="02020603050405020304" pitchFamily="18" charset="0"/>
              </a:rPr>
              <a:t>Add idea</a:t>
            </a:r>
          </a:p>
          <a:p>
            <a:pPr lvl="0" algn="just"/>
            <a:r>
              <a:rPr lang="en-US" sz="1800" dirty="0">
                <a:latin typeface="Times New Roman" panose="02020603050405020304" pitchFamily="18" charset="0"/>
                <a:cs typeface="Times New Roman" panose="02020603050405020304" pitchFamily="18" charset="0"/>
              </a:rPr>
              <a:t>Inbox</a:t>
            </a:r>
          </a:p>
          <a:p>
            <a:pPr lvl="0" algn="just"/>
            <a:r>
              <a:rPr lang="en-US" sz="1800" dirty="0">
                <a:latin typeface="Times New Roman" panose="02020603050405020304" pitchFamily="18" charset="0"/>
                <a:cs typeface="Times New Roman" panose="02020603050405020304" pitchFamily="18" charset="0"/>
              </a:rPr>
              <a:t>Students Requests</a:t>
            </a:r>
          </a:p>
          <a:p>
            <a:pPr lvl="0" algn="just"/>
            <a:r>
              <a:rPr lang="en-US" sz="1800" dirty="0">
                <a:latin typeface="Times New Roman" panose="02020603050405020304" pitchFamily="18" charset="0"/>
                <a:cs typeface="Times New Roman" panose="02020603050405020304" pitchFamily="18" charset="0"/>
              </a:rPr>
              <a:t>My fyp students</a:t>
            </a:r>
          </a:p>
          <a:p>
            <a:pPr lvl="0" algn="just"/>
            <a:r>
              <a:rPr lang="en-US" sz="1800" dirty="0">
                <a:latin typeface="Times New Roman" panose="02020603050405020304" pitchFamily="18" charset="0"/>
                <a:cs typeface="Times New Roman" panose="02020603050405020304" pitchFamily="18" charset="0"/>
              </a:rPr>
              <a:t>Marks criteria</a:t>
            </a:r>
          </a:p>
          <a:p>
            <a:pPr lvl="0" algn="just"/>
            <a:r>
              <a:rPr lang="en-US" sz="1800" dirty="0">
                <a:latin typeface="Times New Roman" panose="02020603050405020304" pitchFamily="18" charset="0"/>
                <a:cs typeface="Times New Roman" panose="02020603050405020304" pitchFamily="18" charset="0"/>
              </a:rPr>
              <a:t>Repository</a:t>
            </a:r>
          </a:p>
          <a:p>
            <a:pPr lvl="0" algn="just"/>
            <a:r>
              <a:rPr lang="en-US" sz="1800" dirty="0">
                <a:latin typeface="Times New Roman" panose="02020603050405020304" pitchFamily="18" charset="0"/>
                <a:cs typeface="Times New Roman" panose="02020603050405020304" pitchFamily="18" charset="0"/>
              </a:rPr>
              <a:t>Logout</a:t>
            </a:r>
          </a:p>
          <a:p>
            <a:endParaRPr lang="en-US" sz="1600" dirty="0"/>
          </a:p>
        </p:txBody>
      </p:sp>
      <p:sp>
        <p:nvSpPr>
          <p:cNvPr id="6" name="Slide Number Placeholder 5"/>
          <p:cNvSpPr>
            <a:spLocks noGrp="1"/>
          </p:cNvSpPr>
          <p:nvPr>
            <p:ph type="sldNum" sz="quarter" idx="12"/>
          </p:nvPr>
        </p:nvSpPr>
        <p:spPr/>
        <p:txBody>
          <a:bodyPr/>
          <a:lstStyle/>
          <a:p>
            <a:fld id="{21BAB6EE-EAEA-4561-8880-8DF9D3AB286A}" type="slidenum">
              <a:rPr lang="en-US" smtClean="0"/>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8757" y="705946"/>
            <a:ext cx="6871243" cy="528798"/>
          </a:xfrm>
        </p:spPr>
        <p:txBody>
          <a:bodyPr>
            <a:normAutofit/>
          </a:bodyPr>
          <a:lstStyle/>
          <a:p>
            <a:r>
              <a:rPr lang="en-US" sz="2800" b="1" dirty="0">
                <a:solidFill>
                  <a:schemeClr val="accent1">
                    <a:lumMod val="60000"/>
                    <a:lumOff val="40000"/>
                  </a:schemeClr>
                </a:solidFill>
              </a:rPr>
              <a:t>Functional requirements</a:t>
            </a:r>
          </a:p>
        </p:txBody>
      </p:sp>
      <p:sp>
        <p:nvSpPr>
          <p:cNvPr id="3" name="Content Placeholder 2"/>
          <p:cNvSpPr>
            <a:spLocks noGrp="1"/>
          </p:cNvSpPr>
          <p:nvPr>
            <p:ph idx="1"/>
          </p:nvPr>
        </p:nvSpPr>
        <p:spPr>
          <a:xfrm>
            <a:off x="1174496" y="1475279"/>
            <a:ext cx="6591935" cy="4676775"/>
          </a:xfrm>
        </p:spPr>
        <p:txBody>
          <a:bodyPr>
            <a:normAutofit/>
          </a:bodyPr>
          <a:lstStyle/>
          <a:p>
            <a:pPr marL="0" lvl="0" indent="0" algn="just">
              <a:buNone/>
            </a:pPr>
            <a:r>
              <a:rPr lang="en-US" sz="2000" b="1" dirty="0">
                <a:latin typeface="Times New Roman" panose="02020603050405020304" pitchFamily="18" charset="0"/>
                <a:cs typeface="Times New Roman" panose="02020603050405020304" pitchFamily="18" charset="0"/>
                <a:sym typeface="+mn-ea"/>
              </a:rPr>
              <a:t>Admin</a:t>
            </a:r>
          </a:p>
          <a:p>
            <a:pPr lvl="0" algn="just"/>
            <a:r>
              <a:rPr lang="en-US" sz="1800" dirty="0">
                <a:latin typeface="Times New Roman" panose="02020603050405020304" pitchFamily="18" charset="0"/>
                <a:cs typeface="Times New Roman" panose="02020603050405020304" pitchFamily="18" charset="0"/>
              </a:rPr>
              <a:t>Login</a:t>
            </a:r>
          </a:p>
          <a:p>
            <a:pPr lvl="0" algn="just"/>
            <a:r>
              <a:rPr lang="en-US" sz="1800" dirty="0">
                <a:latin typeface="Times New Roman" panose="02020603050405020304" pitchFamily="18" charset="0"/>
                <a:cs typeface="Times New Roman" panose="02020603050405020304" pitchFamily="18" charset="0"/>
              </a:rPr>
              <a:t>Add User </a:t>
            </a:r>
          </a:p>
          <a:p>
            <a:pPr lvl="0" algn="just"/>
            <a:r>
              <a:rPr lang="en-US" sz="1800" dirty="0">
                <a:latin typeface="Times New Roman" panose="02020603050405020304" pitchFamily="18" charset="0"/>
                <a:cs typeface="Times New Roman" panose="02020603050405020304" pitchFamily="18" charset="0"/>
              </a:rPr>
              <a:t>Disable User</a:t>
            </a:r>
          </a:p>
          <a:p>
            <a:pPr lvl="0" algn="just"/>
            <a:r>
              <a:rPr lang="en-US" sz="1800" dirty="0">
                <a:latin typeface="Times New Roman" panose="02020603050405020304" pitchFamily="18" charset="0"/>
                <a:cs typeface="Times New Roman" panose="02020603050405020304" pitchFamily="18" charset="0"/>
              </a:rPr>
              <a:t>Disable batch</a:t>
            </a:r>
          </a:p>
          <a:p>
            <a:pPr lvl="0" algn="just"/>
            <a:r>
              <a:rPr lang="en-US" sz="1800" dirty="0">
                <a:latin typeface="Times New Roman" panose="02020603050405020304" pitchFamily="18" charset="0"/>
                <a:cs typeface="Times New Roman" panose="02020603050405020304" pitchFamily="18" charset="0"/>
              </a:rPr>
              <a:t>Add Batch</a:t>
            </a:r>
          </a:p>
          <a:p>
            <a:pPr lvl="0" algn="just"/>
            <a:r>
              <a:rPr lang="en-US" sz="1800" dirty="0">
                <a:latin typeface="Times New Roman" panose="02020603050405020304" pitchFamily="18" charset="0"/>
                <a:cs typeface="Times New Roman" panose="02020603050405020304" pitchFamily="18" charset="0"/>
              </a:rPr>
              <a:t>Change Supervisor</a:t>
            </a:r>
          </a:p>
          <a:p>
            <a:pPr lvl="0" algn="just"/>
            <a:r>
              <a:rPr lang="en-US" sz="1800" dirty="0">
                <a:latin typeface="Times New Roman" panose="02020603050405020304" pitchFamily="18" charset="0"/>
                <a:cs typeface="Times New Roman" panose="02020603050405020304" pitchFamily="18" charset="0"/>
              </a:rPr>
              <a:t>Repository</a:t>
            </a:r>
          </a:p>
          <a:p>
            <a:pPr lvl="0" algn="just"/>
            <a:r>
              <a:rPr lang="en-US" sz="1800" dirty="0">
                <a:latin typeface="Times New Roman" panose="02020603050405020304" pitchFamily="18" charset="0"/>
                <a:cs typeface="Times New Roman" panose="02020603050405020304" pitchFamily="18" charset="0"/>
              </a:rPr>
              <a:t>Logout</a:t>
            </a:r>
          </a:p>
          <a:p>
            <a:endParaRPr lang="en-US" sz="1600" dirty="0"/>
          </a:p>
        </p:txBody>
      </p:sp>
      <p:sp>
        <p:nvSpPr>
          <p:cNvPr id="6" name="Slide Number Placeholder 5"/>
          <p:cNvSpPr>
            <a:spLocks noGrp="1"/>
          </p:cNvSpPr>
          <p:nvPr>
            <p:ph type="sldNum" sz="quarter" idx="12"/>
          </p:nvPr>
        </p:nvSpPr>
        <p:spPr/>
        <p:txBody>
          <a:bodyPr/>
          <a:lstStyle/>
          <a:p>
            <a:fld id="{21BAB6EE-EAEA-4561-8880-8DF9D3AB286A}" type="slidenum">
              <a:rPr lang="en-US" smtClean="0"/>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8756" y="679579"/>
            <a:ext cx="6857315" cy="648382"/>
          </a:xfrm>
        </p:spPr>
        <p:txBody>
          <a:bodyPr>
            <a:normAutofit/>
          </a:bodyPr>
          <a:lstStyle/>
          <a:p>
            <a:r>
              <a:rPr lang="en-US" sz="2800" b="1" dirty="0">
                <a:solidFill>
                  <a:schemeClr val="accent1">
                    <a:lumMod val="60000"/>
                    <a:lumOff val="40000"/>
                  </a:schemeClr>
                </a:solidFill>
                <a:cs typeface="Times New Roman" panose="02020603050405020304" pitchFamily="18" charset="0"/>
              </a:rPr>
              <a:t>Tools and Technologies</a:t>
            </a: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756193080"/>
              </p:ext>
            </p:extLst>
          </p:nvPr>
        </p:nvGraphicFramePr>
        <p:xfrm>
          <a:off x="1143342" y="1666741"/>
          <a:ext cx="6857315" cy="3524518"/>
        </p:xfrm>
        <a:graphic>
          <a:graphicData uri="http://schemas.openxmlformats.org/drawingml/2006/table">
            <a:tbl>
              <a:tblPr firstRow="1" bandRow="1">
                <a:tableStyleId>{C083E6E3-FA7D-4D7B-A595-EF9225AFEA82}</a:tableStyleId>
              </a:tblPr>
              <a:tblGrid>
                <a:gridCol w="3374805">
                  <a:extLst>
                    <a:ext uri="{9D8B030D-6E8A-4147-A177-3AD203B41FA5}">
                      <a16:colId xmlns:a16="http://schemas.microsoft.com/office/drawing/2014/main" val="20000"/>
                    </a:ext>
                  </a:extLst>
                </a:gridCol>
                <a:gridCol w="3482510">
                  <a:extLst>
                    <a:ext uri="{9D8B030D-6E8A-4147-A177-3AD203B41FA5}">
                      <a16:colId xmlns:a16="http://schemas.microsoft.com/office/drawing/2014/main" val="20001"/>
                    </a:ext>
                  </a:extLst>
                </a:gridCol>
              </a:tblGrid>
              <a:tr h="468362">
                <a:tc>
                  <a:txBody>
                    <a:bodyPr/>
                    <a:lstStyle/>
                    <a:p>
                      <a:r>
                        <a:rPr lang="en-US" sz="1800" dirty="0">
                          <a:solidFill>
                            <a:schemeClr val="accent1">
                              <a:lumMod val="40000"/>
                              <a:lumOff val="60000"/>
                            </a:schemeClr>
                          </a:solidFill>
                        </a:rPr>
                        <a:t>Tools</a:t>
                      </a:r>
                      <a:r>
                        <a:rPr lang="en-US" sz="1800" baseline="0" dirty="0">
                          <a:solidFill>
                            <a:schemeClr val="accent1">
                              <a:lumMod val="40000"/>
                              <a:lumOff val="60000"/>
                            </a:schemeClr>
                          </a:solidFill>
                        </a:rPr>
                        <a:t> &amp; Technologies       </a:t>
                      </a:r>
                      <a:endParaRPr lang="en-US" sz="1800" b="1" dirty="0">
                        <a:solidFill>
                          <a:schemeClr val="accent1">
                            <a:lumMod val="40000"/>
                            <a:lumOff val="60000"/>
                          </a:schemeClr>
                        </a:solidFill>
                        <a:latin typeface="Times New Roman" panose="02020603050405020304" pitchFamily="18" charset="0"/>
                        <a:cs typeface="Times New Roman" panose="02020603050405020304" pitchFamily="18" charset="0"/>
                      </a:endParaRPr>
                    </a:p>
                  </a:txBody>
                  <a:tcPr/>
                </a:tc>
                <a:tc>
                  <a:txBody>
                    <a:bodyPr/>
                    <a:lstStyle/>
                    <a:p>
                      <a:r>
                        <a:rPr lang="en-US" sz="1600" dirty="0"/>
                        <a:t>             </a:t>
                      </a:r>
                      <a:r>
                        <a:rPr lang="en-US" sz="1800" dirty="0">
                          <a:solidFill>
                            <a:schemeClr val="accent1">
                              <a:lumMod val="40000"/>
                              <a:lumOff val="60000"/>
                            </a:schemeClr>
                          </a:solidFill>
                        </a:rPr>
                        <a:t>Rationale</a:t>
                      </a:r>
                      <a:endParaRPr lang="en-US" sz="1800" b="1" dirty="0">
                        <a:solidFill>
                          <a:schemeClr val="accent1">
                            <a:lumMod val="40000"/>
                            <a:lumOff val="60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468362">
                <a:tc>
                  <a:txBody>
                    <a:bodyPr/>
                    <a:lstStyle/>
                    <a:p>
                      <a:r>
                        <a:rPr lang="en-IE" sz="1600" kern="1200" dirty="0">
                          <a:effectLst/>
                          <a:latin typeface="Times New Roman" panose="02020603050405020304" pitchFamily="18" charset="0"/>
                          <a:cs typeface="Times New Roman" panose="02020603050405020304" pitchFamily="18" charset="0"/>
                        </a:rPr>
                        <a:t>Python</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t>Programming language</a:t>
                      </a:r>
                    </a:p>
                  </a:txBody>
                  <a:tcPr/>
                </a:tc>
                <a:extLst>
                  <a:ext uri="{0D108BD9-81ED-4DB2-BD59-A6C34878D82A}">
                    <a16:rowId xmlns:a16="http://schemas.microsoft.com/office/drawing/2014/main" val="10001"/>
                  </a:ext>
                </a:extLst>
              </a:tr>
              <a:tr h="468362">
                <a:tc>
                  <a:txBody>
                    <a:bodyPr/>
                    <a:lstStyle/>
                    <a:p>
                      <a:r>
                        <a:rPr lang="en-US" sz="1600" dirty="0"/>
                        <a:t>MS word</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t>Documentation work</a:t>
                      </a:r>
                    </a:p>
                  </a:txBody>
                  <a:tcPr/>
                </a:tc>
                <a:extLst>
                  <a:ext uri="{0D108BD9-81ED-4DB2-BD59-A6C34878D82A}">
                    <a16:rowId xmlns:a16="http://schemas.microsoft.com/office/drawing/2014/main" val="10002"/>
                  </a:ext>
                </a:extLst>
              </a:tr>
              <a:tr h="118914">
                <a:tc>
                  <a:txBody>
                    <a:bodyPr/>
                    <a:lstStyle/>
                    <a:p>
                      <a:r>
                        <a:rPr lang="en-US" sz="1600" dirty="0"/>
                        <a:t>MS PowerPoint</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t>Presentation work</a:t>
                      </a:r>
                    </a:p>
                  </a:txBody>
                  <a:tcPr/>
                </a:tc>
                <a:extLst>
                  <a:ext uri="{0D108BD9-81ED-4DB2-BD59-A6C34878D82A}">
                    <a16:rowId xmlns:a16="http://schemas.microsoft.com/office/drawing/2014/main" val="10003"/>
                  </a:ext>
                </a:extLst>
              </a:tr>
              <a:tr h="65789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E" sz="1600" kern="1200" dirty="0">
                          <a:effectLst/>
                        </a:rPr>
                        <a:t>Star UML</a:t>
                      </a:r>
                      <a:endParaRPr lang="en-US" sz="1600" dirty="0"/>
                    </a:p>
                    <a:p>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t>Diagram work</a:t>
                      </a:r>
                    </a:p>
                  </a:txBody>
                  <a:tcPr/>
                </a:tc>
                <a:extLst>
                  <a:ext uri="{0D108BD9-81ED-4DB2-BD59-A6C34878D82A}">
                    <a16:rowId xmlns:a16="http://schemas.microsoft.com/office/drawing/2014/main" val="10004"/>
                  </a:ext>
                </a:extLst>
              </a:tr>
              <a:tr h="468362">
                <a:tc>
                  <a:txBody>
                    <a:bodyPr/>
                    <a:lstStyle/>
                    <a:p>
                      <a:r>
                        <a:rPr lang="en-IE" sz="1600" kern="1200" dirty="0">
                          <a:effectLst/>
                        </a:rPr>
                        <a:t>Android Studio</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t>Programing tool</a:t>
                      </a:r>
                    </a:p>
                  </a:txBody>
                  <a:tcPr/>
                </a:tc>
                <a:extLst>
                  <a:ext uri="{0D108BD9-81ED-4DB2-BD59-A6C34878D82A}">
                    <a16:rowId xmlns:a16="http://schemas.microsoft.com/office/drawing/2014/main" val="10005"/>
                  </a:ext>
                </a:extLst>
              </a:tr>
              <a:tr h="657895">
                <a:tc>
                  <a:txBody>
                    <a:bodyPr/>
                    <a:lstStyle/>
                    <a:p>
                      <a:r>
                        <a:rPr lang="en-IE" sz="1600" kern="1200" dirty="0">
                          <a:effectLst/>
                        </a:rPr>
                        <a:t>Firebase Real Time Database </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t>Backend</a:t>
                      </a:r>
                      <a:r>
                        <a:rPr lang="en-US" sz="1600" baseline="0" dirty="0"/>
                        <a:t> work</a:t>
                      </a:r>
                      <a:endParaRPr lang="en-US" sz="1600" dirty="0"/>
                    </a:p>
                  </a:txBody>
                  <a:tcPr/>
                </a:tc>
                <a:extLst>
                  <a:ext uri="{0D108BD9-81ED-4DB2-BD59-A6C34878D82A}">
                    <a16:rowId xmlns:a16="http://schemas.microsoft.com/office/drawing/2014/main" val="10006"/>
                  </a:ext>
                </a:extLst>
              </a:tr>
            </a:tbl>
          </a:graphicData>
        </a:graphic>
      </p:graphicFrame>
      <p:sp>
        <p:nvSpPr>
          <p:cNvPr id="3" name="Slide Number Placeholder 2"/>
          <p:cNvSpPr>
            <a:spLocks noGrp="1"/>
          </p:cNvSpPr>
          <p:nvPr>
            <p:ph type="sldNum" sz="quarter" idx="12"/>
          </p:nvPr>
        </p:nvSpPr>
        <p:spPr/>
        <p:txBody>
          <a:bodyPr/>
          <a:lstStyle/>
          <a:p>
            <a:fld id="{21BAB6EE-EAEA-4561-8880-8DF9D3AB286A}" type="slidenum">
              <a:rPr lang="en-US" smtClean="0"/>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05946"/>
            <a:ext cx="6934200" cy="528798"/>
          </a:xfrm>
        </p:spPr>
        <p:txBody>
          <a:bodyPr>
            <a:normAutofit/>
          </a:bodyPr>
          <a:lstStyle/>
          <a:p>
            <a:r>
              <a:rPr lang="en-US" sz="2800" b="1" dirty="0">
                <a:solidFill>
                  <a:schemeClr val="accent1">
                    <a:lumMod val="60000"/>
                    <a:lumOff val="40000"/>
                  </a:schemeClr>
                </a:solidFill>
                <a:cs typeface="Times New Roman" panose="02020603050405020304" pitchFamily="18" charset="0"/>
                <a:sym typeface="+mn-ea"/>
              </a:rPr>
              <a:t>  Benefits</a:t>
            </a:r>
            <a:r>
              <a:rPr lang="en-US" sz="2800" b="1" dirty="0">
                <a:solidFill>
                  <a:schemeClr val="accent1">
                    <a:lumMod val="60000"/>
                    <a:lumOff val="40000"/>
                  </a:schemeClr>
                </a:solidFill>
                <a:sym typeface="+mn-ea"/>
              </a:rPr>
              <a:t> </a:t>
            </a:r>
            <a:r>
              <a:rPr lang="en-US" sz="2800" dirty="0">
                <a:sym typeface="+mn-ea"/>
              </a:rPr>
              <a:t>  </a:t>
            </a:r>
            <a:endParaRPr lang="en-US" sz="2800" dirty="0"/>
          </a:p>
        </p:txBody>
      </p:sp>
      <p:sp>
        <p:nvSpPr>
          <p:cNvPr id="3" name="Content Placeholder 2"/>
          <p:cNvSpPr>
            <a:spLocks noGrp="1"/>
          </p:cNvSpPr>
          <p:nvPr>
            <p:ph idx="1"/>
          </p:nvPr>
        </p:nvSpPr>
        <p:spPr>
          <a:xfrm>
            <a:off x="990600" y="1262117"/>
            <a:ext cx="7467600" cy="3777622"/>
          </a:xfrm>
        </p:spPr>
        <p:txBody>
          <a:bodyPr>
            <a:normAutofit/>
          </a:bodyPr>
          <a:lstStyle/>
          <a:p>
            <a:pPr marL="0" indent="0">
              <a:buNone/>
            </a:pPr>
            <a:endParaRPr lang="en-IE" sz="1600" dirty="0">
              <a:latin typeface="Times New Roman" panose="02020603050405020304" pitchFamily="18" charset="0"/>
              <a:cs typeface="Times New Roman" panose="02020603050405020304" pitchFamily="18" charset="0"/>
            </a:endParaRPr>
          </a:p>
          <a:p>
            <a:pPr algn="just"/>
            <a:r>
              <a:rPr lang="en-IE" sz="1800" dirty="0">
                <a:latin typeface="Times New Roman" panose="02020603050405020304" pitchFamily="18" charset="0"/>
                <a:cs typeface="Times New Roman" panose="02020603050405020304" pitchFamily="18" charset="0"/>
              </a:rPr>
              <a:t>Reducing</a:t>
            </a:r>
            <a:r>
              <a:rPr lang="en-US" altLang="en-IE" sz="1800" dirty="0">
                <a:latin typeface="Times New Roman" panose="02020603050405020304" pitchFamily="18" charset="0"/>
                <a:cs typeface="Times New Roman" panose="02020603050405020304" pitchFamily="18" charset="0"/>
              </a:rPr>
              <a:t> time of searching related supervisors as before in manual system.</a:t>
            </a:r>
            <a:endParaRPr lang="en-IE" sz="1800" dirty="0">
              <a:latin typeface="Times New Roman" panose="02020603050405020304" pitchFamily="18" charset="0"/>
              <a:cs typeface="Times New Roman" panose="02020603050405020304" pitchFamily="18" charset="0"/>
            </a:endParaRPr>
          </a:p>
          <a:p>
            <a:pPr algn="just"/>
            <a:r>
              <a:rPr lang="en-IE" sz="1800" dirty="0">
                <a:latin typeface="Times New Roman" panose="02020603050405020304" pitchFamily="18" charset="0"/>
                <a:cs typeface="Times New Roman" panose="02020603050405020304" pitchFamily="18" charset="0"/>
              </a:rPr>
              <a:t>Ensuring that </a:t>
            </a:r>
            <a:r>
              <a:rPr lang="en-US" altLang="en-IE" sz="1800" dirty="0">
                <a:latin typeface="Times New Roman" panose="02020603050405020304" pitchFamily="18" charset="0"/>
                <a:cs typeface="Times New Roman" panose="02020603050405020304" pitchFamily="18" charset="0"/>
              </a:rPr>
              <a:t>by using this system students can get best supervision .</a:t>
            </a:r>
            <a:r>
              <a:rPr lang="en-IE" sz="1800" dirty="0">
                <a:latin typeface="Times New Roman" panose="02020603050405020304" pitchFamily="18" charset="0"/>
                <a:cs typeface="Times New Roman" panose="02020603050405020304" pitchFamily="18" charset="0"/>
              </a:rPr>
              <a:t> </a:t>
            </a:r>
          </a:p>
          <a:p>
            <a:pPr algn="just"/>
            <a:r>
              <a:rPr lang="en-IE" sz="1800" dirty="0">
                <a:latin typeface="Times New Roman" panose="02020603050405020304" pitchFamily="18" charset="0"/>
                <a:cs typeface="Times New Roman" panose="02020603050405020304" pitchFamily="18" charset="0"/>
              </a:rPr>
              <a:t>Provide platform </a:t>
            </a:r>
            <a:r>
              <a:rPr lang="en-US" altLang="en-IE" sz="1800" dirty="0">
                <a:latin typeface="Times New Roman" panose="02020603050405020304" pitchFamily="18" charset="0"/>
                <a:cs typeface="Times New Roman" panose="02020603050405020304" pitchFamily="18" charset="0"/>
              </a:rPr>
              <a:t>to students</a:t>
            </a:r>
            <a:r>
              <a:rPr lang="en-IE" sz="1800" dirty="0">
                <a:latin typeface="Times New Roman" panose="02020603050405020304" pitchFamily="18" charset="0"/>
                <a:cs typeface="Times New Roman" panose="02020603050405020304" pitchFamily="18" charset="0"/>
              </a:rPr>
              <a:t> </a:t>
            </a:r>
            <a:r>
              <a:rPr lang="en-US" altLang="en-IE" sz="1800" dirty="0">
                <a:latin typeface="Times New Roman" panose="02020603050405020304" pitchFamily="18" charset="0"/>
                <a:cs typeface="Times New Roman" panose="02020603050405020304" pitchFamily="18" charset="0"/>
              </a:rPr>
              <a:t>in  the selection of supervisors of all area of interest on experty basis  </a:t>
            </a:r>
            <a:r>
              <a:rPr lang="en-IE" sz="1800" dirty="0">
                <a:latin typeface="Times New Roman" panose="02020603050405020304" pitchFamily="18" charset="0"/>
                <a:cs typeface="Times New Roman" panose="02020603050405020304" pitchFamily="18" charset="0"/>
              </a:rPr>
              <a:t>.</a:t>
            </a:r>
          </a:p>
          <a:p>
            <a:pPr algn="just"/>
            <a:r>
              <a:rPr lang="en-IE" sz="1800" dirty="0">
                <a:latin typeface="Times New Roman" panose="02020603050405020304" pitchFamily="18" charset="0"/>
                <a:cs typeface="Times New Roman" panose="02020603050405020304" pitchFamily="18" charset="0"/>
              </a:rPr>
              <a:t>Supervisor upload own ideas </a:t>
            </a:r>
            <a:r>
              <a:rPr lang="en-US" altLang="en-IE" sz="1800" dirty="0">
                <a:latin typeface="Times New Roman" panose="02020603050405020304" pitchFamily="18" charset="0"/>
                <a:cs typeface="Times New Roman" panose="02020603050405020304" pitchFamily="18" charset="0"/>
              </a:rPr>
              <a:t>of related field.</a:t>
            </a:r>
          </a:p>
          <a:p>
            <a:pPr algn="just"/>
            <a:r>
              <a:rPr lang="en-IE" sz="1800" dirty="0">
                <a:latin typeface="Times New Roman" panose="02020603050405020304" pitchFamily="18" charset="0"/>
                <a:cs typeface="Times New Roman" panose="02020603050405020304" pitchFamily="18" charset="0"/>
              </a:rPr>
              <a:t>The system will provide better communication system between the student and the supervisor.</a:t>
            </a:r>
          </a:p>
          <a:p>
            <a:pPr marL="0" indent="0">
              <a:buNone/>
            </a:pPr>
            <a:endParaRPr lang="en-US" sz="1600" dirty="0"/>
          </a:p>
        </p:txBody>
      </p:sp>
      <p:sp>
        <p:nvSpPr>
          <p:cNvPr id="6" name="Slide Number Placeholder 5"/>
          <p:cNvSpPr>
            <a:spLocks noGrp="1"/>
          </p:cNvSpPr>
          <p:nvPr>
            <p:ph type="sldNum" sz="quarter" idx="12"/>
          </p:nvPr>
        </p:nvSpPr>
        <p:spPr/>
        <p:txBody>
          <a:bodyPr/>
          <a:lstStyle/>
          <a:p>
            <a:fld id="{21BAB6EE-EAEA-4561-8880-8DF9D3AB286A}" type="slidenum">
              <a:rPr lang="en-US" smtClean="0"/>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90601" y="634699"/>
            <a:ext cx="6705599" cy="671291"/>
          </a:xfrm>
        </p:spPr>
        <p:txBody>
          <a:bodyPr>
            <a:normAutofit fontScale="90000"/>
          </a:bodyPr>
          <a:lstStyle/>
          <a:p>
            <a:r>
              <a:rPr lang="en-US" sz="3100" b="1" dirty="0">
                <a:solidFill>
                  <a:schemeClr val="accent1">
                    <a:lumMod val="60000"/>
                    <a:lumOff val="40000"/>
                  </a:schemeClr>
                </a:solidFill>
              </a:rPr>
              <a:t>Diagrams</a:t>
            </a:r>
            <a:br>
              <a:rPr lang="en-US" dirty="0"/>
            </a:br>
            <a:endParaRPr lang="en-US" dirty="0"/>
          </a:p>
        </p:txBody>
      </p:sp>
      <p:sp>
        <p:nvSpPr>
          <p:cNvPr id="9" name="Content Placeholder 8"/>
          <p:cNvSpPr>
            <a:spLocks noGrp="1"/>
          </p:cNvSpPr>
          <p:nvPr>
            <p:ph idx="1"/>
          </p:nvPr>
        </p:nvSpPr>
        <p:spPr>
          <a:xfrm>
            <a:off x="1371600" y="1447800"/>
            <a:ext cx="6400800" cy="4234822"/>
          </a:xfrm>
        </p:spPr>
        <p:txBody>
          <a:bodyPr>
            <a:normAutofit/>
          </a:bodyPr>
          <a:lstStyle/>
          <a:p>
            <a:pPr algn="just"/>
            <a:r>
              <a:rPr lang="en-US" b="1" dirty="0"/>
              <a:t>Use Case Diagrams</a:t>
            </a:r>
          </a:p>
          <a:p>
            <a:pPr algn="just">
              <a:buFont typeface="Wingdings" panose="05000000000000000000" pitchFamily="2" charset="2"/>
              <a:buChar char="ü"/>
            </a:pPr>
            <a:r>
              <a:rPr lang="en-US" dirty="0"/>
              <a:t>      Student</a:t>
            </a:r>
            <a:r>
              <a:rPr lang="en-US" sz="1600" dirty="0"/>
              <a:t> Use Case Diagram</a:t>
            </a:r>
          </a:p>
          <a:p>
            <a:pPr algn="just">
              <a:buFont typeface="Wingdings" panose="05000000000000000000" pitchFamily="2" charset="2"/>
              <a:buChar char="ü"/>
            </a:pPr>
            <a:r>
              <a:rPr lang="en-US" sz="1600" dirty="0"/>
              <a:t>       Supervisors Use Case Diagram</a:t>
            </a:r>
          </a:p>
          <a:p>
            <a:pPr algn="just">
              <a:buFont typeface="Wingdings" panose="05000000000000000000" pitchFamily="2" charset="2"/>
              <a:buChar char="ü"/>
            </a:pPr>
            <a:r>
              <a:rPr lang="en-US" sz="1600" dirty="0"/>
              <a:t>       Supervisor selection System Use Case Diagram</a:t>
            </a:r>
          </a:p>
          <a:p>
            <a:pPr algn="just"/>
            <a:r>
              <a:rPr lang="en-US" b="1" dirty="0"/>
              <a:t>Activity Diagrams</a:t>
            </a:r>
          </a:p>
          <a:p>
            <a:pPr algn="just">
              <a:buFont typeface="Wingdings" panose="05000000000000000000" pitchFamily="2" charset="2"/>
              <a:buChar char="ü"/>
            </a:pPr>
            <a:r>
              <a:rPr lang="en-US" dirty="0"/>
              <a:t>        Students</a:t>
            </a:r>
            <a:r>
              <a:rPr lang="en-US" sz="1600" dirty="0"/>
              <a:t> Activity Diagram</a:t>
            </a:r>
          </a:p>
          <a:p>
            <a:pPr algn="just">
              <a:buFont typeface="Wingdings" panose="05000000000000000000" pitchFamily="2" charset="2"/>
              <a:buChar char="ü"/>
            </a:pPr>
            <a:r>
              <a:rPr lang="en-US" sz="1600" dirty="0"/>
              <a:t>         Supervisors Activity Diagram</a:t>
            </a:r>
          </a:p>
          <a:p>
            <a:pPr algn="just">
              <a:buFont typeface="Wingdings" panose="05000000000000000000" pitchFamily="2" charset="2"/>
              <a:buChar char="ü"/>
            </a:pPr>
            <a:r>
              <a:rPr lang="en-US" sz="1600" dirty="0"/>
              <a:t>         Admin Activity Diagram</a:t>
            </a:r>
          </a:p>
          <a:p>
            <a:pPr algn="just"/>
            <a:r>
              <a:rPr lang="en-US" b="1" dirty="0"/>
              <a:t>Dfd Diagram</a:t>
            </a:r>
          </a:p>
          <a:p>
            <a:pPr algn="just"/>
            <a:r>
              <a:rPr lang="en-US" b="1" dirty="0"/>
              <a:t>Class Diagram</a:t>
            </a:r>
          </a:p>
          <a:p>
            <a:pPr marL="0" indent="0" algn="just">
              <a:buNone/>
            </a:pPr>
            <a:endParaRPr lang="en-US" b="1" dirty="0"/>
          </a:p>
        </p:txBody>
      </p:sp>
      <p:sp>
        <p:nvSpPr>
          <p:cNvPr id="2" name="Slide Number Placeholder 1"/>
          <p:cNvSpPr>
            <a:spLocks noGrp="1"/>
          </p:cNvSpPr>
          <p:nvPr>
            <p:ph type="sldNum" sz="quarter" idx="12"/>
          </p:nvPr>
        </p:nvSpPr>
        <p:spPr/>
        <p:txBody>
          <a:bodyPr/>
          <a:lstStyle/>
          <a:p>
            <a:fld id="{21BAB6EE-EAEA-4561-8880-8DF9D3AB286A}" type="slidenum">
              <a:rPr lang="en-US" smtClean="0"/>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8"/>
            <a:ext cx="7055380" cy="767685"/>
          </a:xfrm>
        </p:spPr>
        <p:txBody>
          <a:bodyPr>
            <a:normAutofit fontScale="90000"/>
          </a:bodyPr>
          <a:lstStyle/>
          <a:p>
            <a:r>
              <a:rPr lang="en-US" sz="3100" b="1" dirty="0">
                <a:solidFill>
                  <a:schemeClr val="accent1">
                    <a:lumMod val="60000"/>
                    <a:lumOff val="40000"/>
                  </a:schemeClr>
                </a:solidFill>
                <a:sym typeface="+mn-ea"/>
              </a:rPr>
              <a:t>Student Use case Diagram</a:t>
            </a:r>
            <a:br>
              <a:rPr lang="en-US" dirty="0">
                <a:sym typeface="+mn-ea"/>
              </a:rPr>
            </a:br>
            <a:br>
              <a:rPr lang="en-US" dirty="0"/>
            </a:br>
            <a:endParaRPr lang="en-US" dirty="0"/>
          </a:p>
        </p:txBody>
      </p:sp>
      <p:pic>
        <p:nvPicPr>
          <p:cNvPr id="24" name="Picture 24" descr="usecasest"/>
          <p:cNvPicPr>
            <a:picLocks noGrp="1" noChangeAspect="1"/>
          </p:cNvPicPr>
          <p:nvPr>
            <p:ph idx="1"/>
          </p:nvPr>
        </p:nvPicPr>
        <p:blipFill>
          <a:blip r:embed="rId2"/>
          <a:stretch>
            <a:fillRect/>
          </a:stretch>
        </p:blipFill>
        <p:spPr>
          <a:xfrm>
            <a:off x="1371600" y="1370965"/>
            <a:ext cx="6379845" cy="4540250"/>
          </a:xfrm>
          <a:prstGeom prst="rect">
            <a:avLst/>
          </a:prstGeom>
          <a:ln w="28575" cmpd="sng">
            <a:solidFill>
              <a:schemeClr val="accent1">
                <a:shade val="50000"/>
              </a:schemeClr>
            </a:solidFill>
            <a:prstDash val="solid"/>
          </a:ln>
        </p:spPr>
      </p:pic>
      <p:sp>
        <p:nvSpPr>
          <p:cNvPr id="6" name="Slide Number Placeholder 5"/>
          <p:cNvSpPr>
            <a:spLocks noGrp="1"/>
          </p:cNvSpPr>
          <p:nvPr>
            <p:ph type="sldNum" sz="quarter" idx="12"/>
          </p:nvPr>
        </p:nvSpPr>
        <p:spPr/>
        <p:txBody>
          <a:bodyPr/>
          <a:lstStyle/>
          <a:p>
            <a:fld id="{21BAB6EE-EAEA-4561-8880-8DF9D3AB286A}" type="slidenum">
              <a:rPr lang="en-US" smtClean="0"/>
              <a:t>15</a:t>
            </a:fld>
            <a:endParaRPr lang="en-US"/>
          </a:p>
        </p:txBody>
      </p:sp>
      <p:sp>
        <p:nvSpPr>
          <p:cNvPr id="13" name="Rectangle 2"/>
          <p:cNvSpPr>
            <a:spLocks noChangeArrowheads="1"/>
          </p:cNvSpPr>
          <p:nvPr/>
        </p:nvSpPr>
        <p:spPr bwMode="auto">
          <a:xfrm>
            <a:off x="2085975" y="1371600"/>
            <a:ext cx="10246794"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en-US"/>
          </a:p>
        </p:txBody>
      </p:sp>
      <p:sp>
        <p:nvSpPr>
          <p:cNvPr id="7" name="Rectangle 2"/>
          <p:cNvSpPr>
            <a:spLocks noChangeArrowheads="1"/>
          </p:cNvSpPr>
          <p:nvPr/>
        </p:nvSpPr>
        <p:spPr bwMode="auto">
          <a:xfrm>
            <a:off x="-15240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cxnSp>
        <p:nvCxnSpPr>
          <p:cNvPr id="4" name="Straight Connector 3"/>
          <p:cNvCxnSpPr/>
          <p:nvPr/>
        </p:nvCxnSpPr>
        <p:spPr>
          <a:xfrm flipH="1">
            <a:off x="2819400" y="3403600"/>
            <a:ext cx="620395" cy="17780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0000"/>
                <a:satMod val="92000"/>
                <a:lumMod val="120000"/>
                <a:alpha val="10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1" name="Title 10"/>
          <p:cNvSpPr>
            <a:spLocks noGrp="1"/>
          </p:cNvSpPr>
          <p:nvPr>
            <p:ph type="title"/>
          </p:nvPr>
        </p:nvSpPr>
        <p:spPr>
          <a:xfrm>
            <a:off x="484710" y="452718"/>
            <a:ext cx="7055380" cy="842682"/>
          </a:xfrm>
        </p:spPr>
        <p:txBody>
          <a:bodyPr>
            <a:noAutofit/>
          </a:bodyPr>
          <a:lstStyle/>
          <a:p>
            <a:r>
              <a:rPr lang="en-US" sz="2800" b="1" dirty="0">
                <a:solidFill>
                  <a:schemeClr val="accent1">
                    <a:lumMod val="60000"/>
                    <a:lumOff val="40000"/>
                  </a:schemeClr>
                </a:solidFill>
                <a:sym typeface="+mn-ea"/>
              </a:rPr>
              <a:t>Supervisor Use case Diagram</a:t>
            </a:r>
            <a:br>
              <a:rPr lang="en-US" sz="2800" dirty="0">
                <a:sym typeface="+mn-ea"/>
              </a:rPr>
            </a:br>
            <a:br>
              <a:rPr lang="en-US" sz="2800" dirty="0"/>
            </a:br>
            <a:endParaRPr lang="en-US" sz="2800" dirty="0"/>
          </a:p>
        </p:txBody>
      </p:sp>
      <p:pic>
        <p:nvPicPr>
          <p:cNvPr id="25" name="Picture 25" descr="uss"/>
          <p:cNvPicPr>
            <a:picLocks noGrp="1" noChangeAspect="1"/>
          </p:cNvPicPr>
          <p:nvPr>
            <p:ph idx="1"/>
          </p:nvPr>
        </p:nvPicPr>
        <p:blipFill>
          <a:blip r:embed="rId2"/>
          <a:stretch>
            <a:fillRect/>
          </a:stretch>
        </p:blipFill>
        <p:spPr>
          <a:xfrm>
            <a:off x="1219200" y="1600201"/>
            <a:ext cx="6655435" cy="4312920"/>
          </a:xfrm>
          <a:prstGeom prst="rect">
            <a:avLst/>
          </a:prstGeom>
          <a:ln w="28575" cmpd="sng">
            <a:solidFill>
              <a:schemeClr val="accent1">
                <a:shade val="50000"/>
              </a:schemeClr>
            </a:solidFill>
            <a:prstDash val="solid"/>
          </a:ln>
        </p:spPr>
      </p:pic>
      <p:sp>
        <p:nvSpPr>
          <p:cNvPr id="2" name="Slide Number Placeholder 1"/>
          <p:cNvSpPr>
            <a:spLocks noGrp="1"/>
          </p:cNvSpPr>
          <p:nvPr>
            <p:ph type="sldNum" sz="quarter" idx="12"/>
          </p:nvPr>
        </p:nvSpPr>
        <p:spPr/>
        <p:txBody>
          <a:bodyPr/>
          <a:lstStyle/>
          <a:p>
            <a:fld id="{21BAB6EE-EAEA-4561-8880-8DF9D3AB286A}" type="slidenum">
              <a:rPr lang="en-US" smtClean="0"/>
              <a:t>16</a:t>
            </a:fld>
            <a:endParaRPr lang="en-US"/>
          </a:p>
        </p:txBody>
      </p:sp>
      <p:sp>
        <p:nvSpPr>
          <p:cNvPr id="18" name="Rectangle 8"/>
          <p:cNvSpPr>
            <a:spLocks noChangeArrowheads="1"/>
          </p:cNvSpPr>
          <p:nvPr/>
        </p:nvSpPr>
        <p:spPr bwMode="auto">
          <a:xfrm>
            <a:off x="2286000" y="258653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3" name="Rectangle 2"/>
          <p:cNvSpPr>
            <a:spLocks noChangeArrowheads="1"/>
          </p:cNvSpPr>
          <p:nvPr/>
        </p:nvSpPr>
        <p:spPr bwMode="auto">
          <a:xfrm>
            <a:off x="1676400" y="1716033"/>
            <a:ext cx="12949054"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en-US"/>
          </a:p>
        </p:txBody>
      </p:sp>
      <p:cxnSp>
        <p:nvCxnSpPr>
          <p:cNvPr id="4" name="Straight Connector 3"/>
          <p:cNvCxnSpPr/>
          <p:nvPr/>
        </p:nvCxnSpPr>
        <p:spPr>
          <a:xfrm flipH="1">
            <a:off x="2590800" y="3472180"/>
            <a:ext cx="707390" cy="18542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8"/>
            <a:ext cx="7055380" cy="873772"/>
          </a:xfrm>
        </p:spPr>
        <p:txBody>
          <a:bodyPr>
            <a:normAutofit fontScale="90000"/>
          </a:bodyPr>
          <a:lstStyle/>
          <a:p>
            <a:r>
              <a:rPr lang="en-US" sz="2800" b="1" dirty="0">
                <a:solidFill>
                  <a:schemeClr val="accent1">
                    <a:lumMod val="60000"/>
                    <a:lumOff val="40000"/>
                  </a:schemeClr>
                </a:solidFill>
                <a:sym typeface="+mn-ea"/>
              </a:rPr>
              <a:t>Supervisor Selection System Use case</a:t>
            </a:r>
            <a:br>
              <a:rPr lang="en-US" sz="2800" b="1" dirty="0">
                <a:solidFill>
                  <a:schemeClr val="accent1">
                    <a:lumMod val="60000"/>
                    <a:lumOff val="40000"/>
                  </a:schemeClr>
                </a:solidFill>
                <a:sym typeface="+mn-ea"/>
              </a:rPr>
            </a:br>
            <a:r>
              <a:rPr lang="en-US" sz="2800" b="1" dirty="0">
                <a:solidFill>
                  <a:schemeClr val="accent1">
                    <a:lumMod val="60000"/>
                    <a:lumOff val="40000"/>
                  </a:schemeClr>
                </a:solidFill>
                <a:sym typeface="+mn-ea"/>
              </a:rPr>
              <a:t>  Diagram</a:t>
            </a:r>
            <a:endParaRPr lang="en-US" sz="2800" b="1" dirty="0">
              <a:solidFill>
                <a:schemeClr val="accent1">
                  <a:lumMod val="60000"/>
                  <a:lumOff val="40000"/>
                </a:schemeClr>
              </a:solidFill>
            </a:endParaRPr>
          </a:p>
        </p:txBody>
      </p:sp>
      <p:pic>
        <p:nvPicPr>
          <p:cNvPr id="5" name="Content Placeholder 4" descr="usss"/>
          <p:cNvPicPr>
            <a:picLocks noGrp="1" noChangeAspect="1"/>
          </p:cNvPicPr>
          <p:nvPr>
            <p:ph idx="1"/>
          </p:nvPr>
        </p:nvPicPr>
        <p:blipFill>
          <a:blip r:embed="rId3"/>
          <a:stretch>
            <a:fillRect/>
          </a:stretch>
        </p:blipFill>
        <p:spPr>
          <a:xfrm>
            <a:off x="1066799" y="1524000"/>
            <a:ext cx="6858001" cy="4697715"/>
          </a:xfrm>
          <a:prstGeom prst="rect">
            <a:avLst/>
          </a:prstGeom>
          <a:ln w="28575" cmpd="sng">
            <a:solidFill>
              <a:schemeClr val="accent1">
                <a:shade val="50000"/>
              </a:schemeClr>
            </a:solidFill>
            <a:prstDash val="solid"/>
          </a:ln>
        </p:spPr>
      </p:pic>
      <p:sp>
        <p:nvSpPr>
          <p:cNvPr id="6" name="Slide Number Placeholder 5"/>
          <p:cNvSpPr>
            <a:spLocks noGrp="1"/>
          </p:cNvSpPr>
          <p:nvPr>
            <p:ph type="sldNum" sz="quarter" idx="12"/>
          </p:nvPr>
        </p:nvSpPr>
        <p:spPr>
          <a:xfrm>
            <a:off x="7783195" y="447539"/>
            <a:ext cx="609600" cy="472043"/>
          </a:xfrm>
        </p:spPr>
        <p:txBody>
          <a:bodyPr/>
          <a:lstStyle/>
          <a:p>
            <a:fld id="{21BAB6EE-EAEA-4561-8880-8DF9D3AB286A}" type="slidenum">
              <a:rPr lang="en-US" smtClean="0"/>
              <a:t>17</a:t>
            </a:fld>
            <a:endParaRPr lang="en-US" dirty="0"/>
          </a:p>
        </p:txBody>
      </p:sp>
      <p:sp>
        <p:nvSpPr>
          <p:cNvPr id="7" name="Rectangle 2"/>
          <p:cNvSpPr>
            <a:spLocks noChangeArrowheads="1"/>
          </p:cNvSpPr>
          <p:nvPr/>
        </p:nvSpPr>
        <p:spPr bwMode="auto">
          <a:xfrm>
            <a:off x="1223330" y="1326495"/>
            <a:ext cx="1289090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en-US"/>
          </a:p>
        </p:txBody>
      </p:sp>
      <p:sp>
        <p:nvSpPr>
          <p:cNvPr id="8" name="TextBox 7">
            <a:extLst>
              <a:ext uri="{FF2B5EF4-FFF2-40B4-BE49-F238E27FC236}">
                <a16:creationId xmlns:a16="http://schemas.microsoft.com/office/drawing/2014/main" id="{E226BDB4-9D7D-4E86-BCF5-9963845FB764}"/>
              </a:ext>
            </a:extLst>
          </p:cNvPr>
          <p:cNvSpPr txBox="1"/>
          <p:nvPr/>
        </p:nvSpPr>
        <p:spPr>
          <a:xfrm>
            <a:off x="2286000" y="3237676"/>
            <a:ext cx="4572000" cy="369332"/>
          </a:xfrm>
          <a:prstGeom prst="rect">
            <a:avLst/>
          </a:prstGeom>
          <a:noFill/>
        </p:spPr>
        <p:txBody>
          <a:bodyPr wrap="square">
            <a:spAutoFit/>
          </a:bodyPr>
          <a:lstStyle/>
          <a:p>
            <a:fld id="{21BAB6EE-EAEA-4561-8880-8DF9D3AB286A}" type="slidenum">
              <a:rPr lang="en-US" smtClean="0"/>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8"/>
            <a:ext cx="7055380" cy="767687"/>
          </a:xfrm>
        </p:spPr>
        <p:txBody>
          <a:bodyPr>
            <a:normAutofit/>
          </a:bodyPr>
          <a:lstStyle/>
          <a:p>
            <a:r>
              <a:rPr lang="en-US" sz="2800" b="1" dirty="0">
                <a:solidFill>
                  <a:schemeClr val="accent1">
                    <a:lumMod val="60000"/>
                    <a:lumOff val="40000"/>
                  </a:schemeClr>
                </a:solidFill>
              </a:rPr>
              <a:t>Student Activity Diagram</a:t>
            </a:r>
          </a:p>
        </p:txBody>
      </p:sp>
      <p:pic>
        <p:nvPicPr>
          <p:cNvPr id="26" name="Picture 26" descr="aast"/>
          <p:cNvPicPr>
            <a:picLocks noGrp="1" noChangeAspect="1"/>
          </p:cNvPicPr>
          <p:nvPr>
            <p:ph idx="1"/>
          </p:nvPr>
        </p:nvPicPr>
        <p:blipFill>
          <a:blip r:embed="rId2"/>
          <a:stretch>
            <a:fillRect/>
          </a:stretch>
        </p:blipFill>
        <p:spPr>
          <a:xfrm>
            <a:off x="990600" y="1438910"/>
            <a:ext cx="7055380" cy="4431030"/>
          </a:xfrm>
          <a:prstGeom prst="rect">
            <a:avLst/>
          </a:prstGeom>
          <a:ln w="28575" cmpd="sng">
            <a:solidFill>
              <a:schemeClr val="accent1">
                <a:shade val="50000"/>
              </a:schemeClr>
            </a:solidFill>
            <a:prstDash val="solid"/>
          </a:ln>
        </p:spPr>
      </p:pic>
      <p:sp>
        <p:nvSpPr>
          <p:cNvPr id="5" name="Slide Number Placeholder 4"/>
          <p:cNvSpPr>
            <a:spLocks noGrp="1"/>
          </p:cNvSpPr>
          <p:nvPr>
            <p:ph type="sldNum" sz="quarter" idx="12"/>
          </p:nvPr>
        </p:nvSpPr>
        <p:spPr/>
        <p:txBody>
          <a:bodyPr/>
          <a:lstStyle/>
          <a:p>
            <a:fld id="{21BAB6EE-EAEA-4561-8880-8DF9D3AB286A}" type="slidenum">
              <a:rPr lang="en-US" smtClean="0"/>
              <a:t>18</a:t>
            </a:fld>
            <a:endParaRPr lang="en-US"/>
          </a:p>
        </p:txBody>
      </p:sp>
      <p:sp>
        <p:nvSpPr>
          <p:cNvPr id="12" name="Rectangle 2"/>
          <p:cNvSpPr>
            <a:spLocks noChangeArrowheads="1"/>
          </p:cNvSpPr>
          <p:nvPr/>
        </p:nvSpPr>
        <p:spPr bwMode="auto">
          <a:xfrm>
            <a:off x="685800" y="2362200"/>
            <a:ext cx="6400800" cy="533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8"/>
            <a:ext cx="7055380" cy="767687"/>
          </a:xfrm>
        </p:spPr>
        <p:txBody>
          <a:bodyPr>
            <a:normAutofit/>
          </a:bodyPr>
          <a:lstStyle/>
          <a:p>
            <a:r>
              <a:rPr lang="en-US" sz="2800" b="1" dirty="0">
                <a:solidFill>
                  <a:schemeClr val="accent1">
                    <a:lumMod val="60000"/>
                    <a:lumOff val="40000"/>
                  </a:schemeClr>
                </a:solidFill>
              </a:rPr>
              <a:t>Supervisors Activity Diagram</a:t>
            </a:r>
          </a:p>
        </p:txBody>
      </p:sp>
      <p:pic>
        <p:nvPicPr>
          <p:cNvPr id="27" name="Picture 27" descr="aass"/>
          <p:cNvPicPr>
            <a:picLocks noGrp="1" noChangeAspect="1"/>
          </p:cNvPicPr>
          <p:nvPr>
            <p:ph idx="1"/>
          </p:nvPr>
        </p:nvPicPr>
        <p:blipFill>
          <a:blip r:embed="rId2"/>
          <a:stretch>
            <a:fillRect/>
          </a:stretch>
        </p:blipFill>
        <p:spPr>
          <a:xfrm>
            <a:off x="990600" y="1390015"/>
            <a:ext cx="7214235" cy="4645660"/>
          </a:xfrm>
          <a:prstGeom prst="rect">
            <a:avLst/>
          </a:prstGeom>
          <a:ln w="28575" cmpd="sng">
            <a:solidFill>
              <a:schemeClr val="accent1">
                <a:shade val="50000"/>
              </a:schemeClr>
            </a:solidFill>
            <a:prstDash val="solid"/>
          </a:ln>
        </p:spPr>
      </p:pic>
      <p:sp>
        <p:nvSpPr>
          <p:cNvPr id="4" name="Footer Placeholder 3"/>
          <p:cNvSpPr>
            <a:spLocks noGrp="1"/>
          </p:cNvSpPr>
          <p:nvPr>
            <p:ph type="ftr" sz="quarter" idx="11"/>
          </p:nvPr>
        </p:nvSpPr>
        <p:spPr/>
        <p:txBody>
          <a:bodyPr/>
          <a:lstStyle/>
          <a:p>
            <a:r>
              <a:rPr lang="en-US"/>
              <a:t>Final Presentation </a:t>
            </a:r>
          </a:p>
        </p:txBody>
      </p:sp>
      <p:sp>
        <p:nvSpPr>
          <p:cNvPr id="5" name="Slide Number Placeholder 4"/>
          <p:cNvSpPr>
            <a:spLocks noGrp="1"/>
          </p:cNvSpPr>
          <p:nvPr>
            <p:ph type="sldNum" sz="quarter" idx="12"/>
          </p:nvPr>
        </p:nvSpPr>
        <p:spPr/>
        <p:txBody>
          <a:bodyPr/>
          <a:lstStyle/>
          <a:p>
            <a:fld id="{21BAB6EE-EAEA-4561-8880-8DF9D3AB286A}" type="slidenum">
              <a:rPr lang="en-US" smtClean="0"/>
              <a:t>19</a:t>
            </a:fld>
            <a:endParaRPr lang="en-US"/>
          </a:p>
        </p:txBody>
      </p:sp>
      <p:sp>
        <p:nvSpPr>
          <p:cNvPr id="6" name="Rectangle 2"/>
          <p:cNvSpPr>
            <a:spLocks noChangeArrowheads="1"/>
          </p:cNvSpPr>
          <p:nvPr/>
        </p:nvSpPr>
        <p:spPr bwMode="auto">
          <a:xfrm>
            <a:off x="2514600" y="1905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cstate="print">
            <a:extLst>
              <a:ext uri="{28A0092B-C50C-407E-A947-70E740481C1C}">
                <a14:useLocalDpi xmlns:a14="http://schemas.microsoft.com/office/drawing/2010/main" val="0"/>
              </a:ext>
            </a:extLst>
          </a:blip>
          <a:stretch>
            <a:fillRect/>
          </a:stretch>
        </p:blipFill>
        <p:spPr>
          <a:xfrm>
            <a:off x="3920832" y="474801"/>
            <a:ext cx="1302336" cy="1298448"/>
          </a:xfrm>
          <a:prstGeom prst="rect">
            <a:avLst/>
          </a:prstGeom>
        </p:spPr>
      </p:pic>
      <p:sp>
        <p:nvSpPr>
          <p:cNvPr id="2" name="Title 1"/>
          <p:cNvSpPr>
            <a:spLocks noGrp="1"/>
          </p:cNvSpPr>
          <p:nvPr>
            <p:ph type="title"/>
          </p:nvPr>
        </p:nvSpPr>
        <p:spPr>
          <a:xfrm>
            <a:off x="330958" y="-96699"/>
            <a:ext cx="8229600" cy="1143000"/>
          </a:xfrm>
        </p:spPr>
        <p:txBody>
          <a:bodyPr>
            <a:noAutofit/>
          </a:bodyPr>
          <a:lstStyle/>
          <a:p>
            <a:br>
              <a:rPr lang="en-US" sz="2400"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21BAB6EE-EAEA-4561-8880-8DF9D3AB286A}" type="slidenum">
              <a:rPr lang="en-US" smtClean="0"/>
              <a:t>2</a:t>
            </a:fld>
            <a:endParaRPr lang="en-US"/>
          </a:p>
        </p:txBody>
      </p:sp>
      <p:sp>
        <p:nvSpPr>
          <p:cNvPr id="5" name="Rectangle 4"/>
          <p:cNvSpPr/>
          <p:nvPr/>
        </p:nvSpPr>
        <p:spPr>
          <a:xfrm>
            <a:off x="1219200" y="1651939"/>
            <a:ext cx="6995919" cy="4462760"/>
          </a:xfrm>
          <a:prstGeom prst="rect">
            <a:avLst/>
          </a:prstGeom>
        </p:spPr>
        <p:txBody>
          <a:bodyPr wrap="square">
            <a:spAutoFit/>
          </a:bodyPr>
          <a:lstStyle/>
          <a:p>
            <a:pPr algn="ctr"/>
            <a:endParaRPr lang="en-US" sz="2000" b="1" u="sng" dirty="0">
              <a:latin typeface="Times New Roman" panose="02020603050405020304" pitchFamily="18" charset="0"/>
              <a:cs typeface="Times New Roman" panose="02020603050405020304" pitchFamily="18" charset="0"/>
            </a:endParaRPr>
          </a:p>
          <a:p>
            <a:pPr algn="ctr"/>
            <a:r>
              <a:rPr lang="en-US" sz="2400" b="1" u="sng" dirty="0">
                <a:solidFill>
                  <a:schemeClr val="accent1">
                    <a:lumMod val="60000"/>
                    <a:lumOff val="40000"/>
                  </a:schemeClr>
                </a:solidFill>
                <a:latin typeface="Times New Roman" panose="02020603050405020304" pitchFamily="18" charset="0"/>
                <a:cs typeface="Times New Roman" panose="02020603050405020304" pitchFamily="18" charset="0"/>
              </a:rPr>
              <a:t>SUPERVISOR SELECTION SYSTEM</a:t>
            </a:r>
          </a:p>
          <a:p>
            <a:pPr algn="ctr"/>
            <a:br>
              <a:rPr lang="en-US" sz="2000" b="1" u="sng" dirty="0">
                <a:solidFill>
                  <a:schemeClr val="tx1"/>
                </a:solidFill>
                <a:latin typeface="Times New Roman" panose="02020603050405020304" pitchFamily="18" charset="0"/>
                <a:cs typeface="Times New Roman" panose="02020603050405020304" pitchFamily="18" charset="0"/>
              </a:rPr>
            </a:br>
            <a:r>
              <a:rPr lang="en-US" sz="2000" b="1" u="sng" dirty="0">
                <a:solidFill>
                  <a:schemeClr val="accent1">
                    <a:lumMod val="60000"/>
                    <a:lumOff val="40000"/>
                  </a:schemeClr>
                </a:solidFill>
                <a:latin typeface="Times New Roman" panose="02020603050405020304" pitchFamily="18" charset="0"/>
                <a:cs typeface="Times New Roman" panose="02020603050405020304" pitchFamily="18" charset="0"/>
              </a:rPr>
              <a:t>Supervised by:</a:t>
            </a:r>
          </a:p>
          <a:p>
            <a:pPr algn="ctr"/>
            <a:r>
              <a:rPr lang="en-US" sz="2000" dirty="0">
                <a:latin typeface="Times New Roman" panose="02020603050405020304" pitchFamily="18" charset="0"/>
                <a:cs typeface="Times New Roman" panose="02020603050405020304" pitchFamily="18" charset="0"/>
              </a:rPr>
              <a:t>Sir Armughan Ali</a:t>
            </a:r>
          </a:p>
          <a:p>
            <a:pPr algn="ctr"/>
            <a:endParaRPr lang="en-US" sz="2000" u="sng" dirty="0">
              <a:latin typeface="Times New Roman" panose="02020603050405020304" pitchFamily="18" charset="0"/>
              <a:cs typeface="Times New Roman" panose="02020603050405020304" pitchFamily="18" charset="0"/>
            </a:endParaRPr>
          </a:p>
          <a:p>
            <a:pPr algn="ctr"/>
            <a:r>
              <a:rPr lang="en-US" sz="2000" b="1" u="sng" dirty="0">
                <a:solidFill>
                  <a:schemeClr val="accent1">
                    <a:lumMod val="60000"/>
                    <a:lumOff val="40000"/>
                  </a:schemeClr>
                </a:solidFill>
                <a:latin typeface="Times New Roman" panose="02020603050405020304" pitchFamily="18" charset="0"/>
                <a:cs typeface="Times New Roman" panose="02020603050405020304" pitchFamily="18" charset="0"/>
              </a:rPr>
              <a:t>Group Members:</a:t>
            </a:r>
          </a:p>
          <a:p>
            <a:pPr algn="ctr"/>
            <a:r>
              <a:rPr lang="en-US" sz="2000" dirty="0">
                <a:latin typeface="Times New Roman" panose="02020603050405020304" pitchFamily="18" charset="0"/>
                <a:cs typeface="Times New Roman" panose="02020603050405020304" pitchFamily="18" charset="0"/>
              </a:rPr>
              <a:t>Sumbal Bano ( SP19-MCS-011 ) </a:t>
            </a:r>
          </a:p>
          <a:p>
            <a:pPr algn="ctr"/>
            <a:r>
              <a:rPr lang="en-US" sz="2000" dirty="0">
                <a:latin typeface="Times New Roman" panose="02020603050405020304" pitchFamily="18" charset="0"/>
                <a:cs typeface="Times New Roman" panose="02020603050405020304" pitchFamily="18" charset="0"/>
              </a:rPr>
              <a:t>Sania Begum ( SP19-MCS-008 )</a:t>
            </a:r>
            <a:endParaRPr lang="en-US" sz="2000" b="1" dirty="0">
              <a:solidFill>
                <a:schemeClr val="tx1"/>
              </a:solidFill>
              <a:latin typeface="Times New Roman" panose="02020603050405020304" pitchFamily="18" charset="0"/>
              <a:cs typeface="Times New Roman" panose="02020603050405020304" pitchFamily="18" charset="0"/>
            </a:endParaRPr>
          </a:p>
          <a:p>
            <a:pPr algn="ctr"/>
            <a:endParaRPr lang="en-US" sz="2000" dirty="0">
              <a:latin typeface="Times New Roman" panose="02020603050405020304" pitchFamily="18" charset="0"/>
              <a:cs typeface="Times New Roman" panose="02020603050405020304" pitchFamily="18" charset="0"/>
            </a:endParaRPr>
          </a:p>
          <a:p>
            <a:pPr algn="ctr"/>
            <a:endParaRPr lang="en-US" sz="2000" u="sng" dirty="0">
              <a:latin typeface="Times New Roman" panose="02020603050405020304" pitchFamily="18" charset="0"/>
              <a:cs typeface="Times New Roman" panose="02020603050405020304" pitchFamily="18" charset="0"/>
            </a:endParaRPr>
          </a:p>
          <a:p>
            <a:pPr algn="ctr"/>
            <a:r>
              <a:rPr lang="en-US" sz="2000" u="sng" dirty="0">
                <a:solidFill>
                  <a:schemeClr val="accent1">
                    <a:lumMod val="60000"/>
                    <a:lumOff val="40000"/>
                  </a:schemeClr>
                </a:solidFill>
                <a:latin typeface="Times New Roman" panose="02020603050405020304" pitchFamily="18" charset="0"/>
                <a:cs typeface="Times New Roman" panose="02020603050405020304" pitchFamily="18" charset="0"/>
              </a:rPr>
              <a:t>Presented on</a:t>
            </a:r>
          </a:p>
          <a:p>
            <a:pPr algn="ctr"/>
            <a:r>
              <a:rPr lang="en-US" sz="2000" b="1" dirty="0">
                <a:solidFill>
                  <a:schemeClr val="tx1"/>
                </a:solidFill>
                <a:latin typeface="Times New Roman" panose="02020603050405020304" pitchFamily="18" charset="0"/>
                <a:cs typeface="Times New Roman" panose="02020603050405020304" pitchFamily="18" charset="0"/>
              </a:rPr>
              <a:t>(Cs Department) COMSATS University Islamabad</a:t>
            </a:r>
          </a:p>
          <a:p>
            <a:pPr algn="ctr"/>
            <a:r>
              <a:rPr lang="en-US" sz="2000" b="1" dirty="0">
                <a:solidFill>
                  <a:schemeClr val="tx1"/>
                </a:solidFill>
                <a:latin typeface="Times New Roman" panose="02020603050405020304" pitchFamily="18" charset="0"/>
                <a:cs typeface="Times New Roman" panose="02020603050405020304" pitchFamily="18" charset="0"/>
              </a:rPr>
              <a:t>Attock Campus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8"/>
            <a:ext cx="7055380" cy="767687"/>
          </a:xfrm>
        </p:spPr>
        <p:txBody>
          <a:bodyPr>
            <a:normAutofit/>
          </a:bodyPr>
          <a:lstStyle/>
          <a:p>
            <a:r>
              <a:rPr lang="en-US" sz="2800" b="1" dirty="0">
                <a:solidFill>
                  <a:schemeClr val="accent1">
                    <a:lumMod val="60000"/>
                    <a:lumOff val="40000"/>
                  </a:schemeClr>
                </a:solidFill>
              </a:rPr>
              <a:t>Admin Activity Diagram</a:t>
            </a:r>
          </a:p>
        </p:txBody>
      </p:sp>
      <p:pic>
        <p:nvPicPr>
          <p:cNvPr id="7" name="Content Placeholder 6" descr="ADDMIN"/>
          <p:cNvPicPr>
            <a:picLocks noGrp="1" noChangeAspect="1"/>
          </p:cNvPicPr>
          <p:nvPr>
            <p:ph idx="1"/>
          </p:nvPr>
        </p:nvPicPr>
        <p:blipFill>
          <a:blip r:embed="rId2"/>
          <a:stretch>
            <a:fillRect/>
          </a:stretch>
        </p:blipFill>
        <p:spPr>
          <a:xfrm>
            <a:off x="1066800" y="1371600"/>
            <a:ext cx="6818630" cy="4463415"/>
          </a:xfrm>
          <a:prstGeom prst="rect">
            <a:avLst/>
          </a:prstGeom>
          <a:ln w="28575">
            <a:solidFill>
              <a:schemeClr val="tx2"/>
            </a:solidFill>
          </a:ln>
        </p:spPr>
      </p:pic>
      <p:sp>
        <p:nvSpPr>
          <p:cNvPr id="5" name="Slide Number Placeholder 4"/>
          <p:cNvSpPr>
            <a:spLocks noGrp="1"/>
          </p:cNvSpPr>
          <p:nvPr>
            <p:ph type="sldNum" sz="quarter" idx="12"/>
          </p:nvPr>
        </p:nvSpPr>
        <p:spPr/>
        <p:txBody>
          <a:bodyPr/>
          <a:lstStyle/>
          <a:p>
            <a:fld id="{21BAB6EE-EAEA-4561-8880-8DF9D3AB286A}" type="slidenum">
              <a:rPr lang="en-US" smtClean="0"/>
              <a:t>20</a:t>
            </a:fld>
            <a:endParaRPr lang="en-US"/>
          </a:p>
        </p:txBody>
      </p:sp>
      <p:sp>
        <p:nvSpPr>
          <p:cNvPr id="6" name="Rectangle 2"/>
          <p:cNvSpPr>
            <a:spLocks noChangeArrowheads="1"/>
          </p:cNvSpPr>
          <p:nvPr/>
        </p:nvSpPr>
        <p:spPr bwMode="auto">
          <a:xfrm>
            <a:off x="1942415" y="2362199"/>
            <a:ext cx="720158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8"/>
            <a:ext cx="7055380" cy="767679"/>
          </a:xfrm>
        </p:spPr>
        <p:txBody>
          <a:bodyPr>
            <a:normAutofit/>
          </a:bodyPr>
          <a:lstStyle/>
          <a:p>
            <a:r>
              <a:rPr lang="en-US" sz="2800" b="1" dirty="0">
                <a:solidFill>
                  <a:schemeClr val="accent1">
                    <a:lumMod val="60000"/>
                    <a:lumOff val="40000"/>
                  </a:schemeClr>
                </a:solidFill>
              </a:rPr>
              <a:t>Class Diagram</a:t>
            </a:r>
          </a:p>
        </p:txBody>
      </p:sp>
      <p:pic>
        <p:nvPicPr>
          <p:cNvPr id="7" name="Content Placeholder 6" descr="IMG-20201206-WA0273"/>
          <p:cNvPicPr>
            <a:picLocks noGrp="1" noChangeAspect="1"/>
          </p:cNvPicPr>
          <p:nvPr>
            <p:ph idx="1"/>
          </p:nvPr>
        </p:nvPicPr>
        <p:blipFill>
          <a:blip r:embed="rId2"/>
          <a:stretch>
            <a:fillRect/>
          </a:stretch>
        </p:blipFill>
        <p:spPr>
          <a:xfrm>
            <a:off x="914400" y="1418590"/>
            <a:ext cx="7055380" cy="4525008"/>
          </a:xfrm>
          <a:prstGeom prst="rect">
            <a:avLst/>
          </a:prstGeom>
          <a:ln w="28575">
            <a:solidFill>
              <a:schemeClr val="tx2"/>
            </a:solidFill>
          </a:ln>
        </p:spPr>
      </p:pic>
      <p:sp>
        <p:nvSpPr>
          <p:cNvPr id="5" name="Slide Number Placeholder 4"/>
          <p:cNvSpPr>
            <a:spLocks noGrp="1"/>
          </p:cNvSpPr>
          <p:nvPr>
            <p:ph type="sldNum" sz="quarter" idx="12"/>
          </p:nvPr>
        </p:nvSpPr>
        <p:spPr/>
        <p:txBody>
          <a:bodyPr/>
          <a:lstStyle/>
          <a:p>
            <a:fld id="{21BAB6EE-EAEA-4561-8880-8DF9D3AB286A}" type="slidenum">
              <a:rPr lang="en-US" smtClean="0"/>
              <a:t>21</a:t>
            </a:fld>
            <a:endParaRPr lang="en-US"/>
          </a:p>
        </p:txBody>
      </p:sp>
      <p:sp>
        <p:nvSpPr>
          <p:cNvPr id="6" name="Rectangle 2"/>
          <p:cNvSpPr>
            <a:spLocks noChangeArrowheads="1"/>
          </p:cNvSpPr>
          <p:nvPr/>
        </p:nvSpPr>
        <p:spPr bwMode="auto">
          <a:xfrm>
            <a:off x="1724828" y="1295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8"/>
            <a:ext cx="7055380" cy="690279"/>
          </a:xfrm>
        </p:spPr>
        <p:txBody>
          <a:bodyPr>
            <a:normAutofit/>
          </a:bodyPr>
          <a:lstStyle/>
          <a:p>
            <a:r>
              <a:rPr lang="en-US" sz="2800" b="1" dirty="0">
                <a:solidFill>
                  <a:schemeClr val="accent1">
                    <a:lumMod val="60000"/>
                    <a:lumOff val="40000"/>
                  </a:schemeClr>
                </a:solidFill>
              </a:rPr>
              <a:t>Dfd Diagram(0 Level)</a:t>
            </a:r>
          </a:p>
        </p:txBody>
      </p:sp>
      <p:pic>
        <p:nvPicPr>
          <p:cNvPr id="9" name="Picture 9" descr="dfd"/>
          <p:cNvPicPr>
            <a:picLocks noGrp="1" noChangeAspect="1"/>
          </p:cNvPicPr>
          <p:nvPr>
            <p:ph idx="1"/>
          </p:nvPr>
        </p:nvPicPr>
        <p:blipFill>
          <a:blip r:embed="rId2"/>
          <a:srcRect r="50019"/>
          <a:stretch>
            <a:fillRect/>
          </a:stretch>
        </p:blipFill>
        <p:spPr>
          <a:xfrm>
            <a:off x="1828801" y="1219211"/>
            <a:ext cx="4572000" cy="5029178"/>
          </a:xfrm>
          <a:prstGeom prst="rect">
            <a:avLst/>
          </a:prstGeom>
          <a:ln w="28575" cmpd="sng">
            <a:solidFill>
              <a:schemeClr val="accent1">
                <a:shade val="50000"/>
              </a:schemeClr>
            </a:solidFill>
            <a:prstDash val="solid"/>
          </a:ln>
        </p:spPr>
      </p:pic>
      <p:sp>
        <p:nvSpPr>
          <p:cNvPr id="5" name="Slide Number Placeholder 4"/>
          <p:cNvSpPr>
            <a:spLocks noGrp="1"/>
          </p:cNvSpPr>
          <p:nvPr>
            <p:ph type="sldNum" sz="quarter" idx="12"/>
          </p:nvPr>
        </p:nvSpPr>
        <p:spPr/>
        <p:txBody>
          <a:bodyPr/>
          <a:lstStyle/>
          <a:p>
            <a:fld id="{21BAB6EE-EAEA-4561-8880-8DF9D3AB286A}" type="slidenum">
              <a:rPr lang="en-US" smtClean="0"/>
              <a:t>22</a:t>
            </a:fld>
            <a:endParaRPr lang="en-US"/>
          </a:p>
        </p:txBody>
      </p:sp>
      <p:sp>
        <p:nvSpPr>
          <p:cNvPr id="6" name="Rectangle 2"/>
          <p:cNvSpPr>
            <a:spLocks noChangeArrowheads="1"/>
          </p:cNvSpPr>
          <p:nvPr/>
        </p:nvSpPr>
        <p:spPr bwMode="auto">
          <a:xfrm>
            <a:off x="1724828" y="1295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8"/>
            <a:ext cx="7055380" cy="690282"/>
          </a:xfrm>
        </p:spPr>
        <p:txBody>
          <a:bodyPr>
            <a:normAutofit/>
          </a:bodyPr>
          <a:lstStyle/>
          <a:p>
            <a:pPr algn="just"/>
            <a:r>
              <a:rPr lang="en-US" sz="2800" b="1" dirty="0">
                <a:solidFill>
                  <a:schemeClr val="accent1">
                    <a:lumMod val="60000"/>
                    <a:lumOff val="40000"/>
                  </a:schemeClr>
                </a:solidFill>
              </a:rPr>
              <a:t>Application Splashscreen</a:t>
            </a:r>
          </a:p>
        </p:txBody>
      </p:sp>
      <p:sp>
        <p:nvSpPr>
          <p:cNvPr id="5" name="Slide Number Placeholder 4"/>
          <p:cNvSpPr>
            <a:spLocks noGrp="1"/>
          </p:cNvSpPr>
          <p:nvPr>
            <p:ph type="sldNum" sz="quarter" idx="12"/>
          </p:nvPr>
        </p:nvSpPr>
        <p:spPr/>
        <p:txBody>
          <a:bodyPr/>
          <a:lstStyle/>
          <a:p>
            <a:fld id="{21BAB6EE-EAEA-4561-8880-8DF9D3AB286A}" type="slidenum">
              <a:rPr lang="en-US" smtClean="0"/>
              <a:t>23</a:t>
            </a:fld>
            <a:endParaRPr lang="en-US"/>
          </a:p>
        </p:txBody>
      </p:sp>
      <p:pic>
        <p:nvPicPr>
          <p:cNvPr id="8" name="Content Placeholder 7">
            <a:extLst>
              <a:ext uri="{FF2B5EF4-FFF2-40B4-BE49-F238E27FC236}">
                <a16:creationId xmlns:a16="http://schemas.microsoft.com/office/drawing/2014/main" id="{58E40039-5159-4C19-ADB1-383F0478E23F}"/>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2792759" y="1371600"/>
            <a:ext cx="2998441" cy="47244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8"/>
            <a:ext cx="7055380" cy="690282"/>
          </a:xfrm>
        </p:spPr>
        <p:txBody>
          <a:bodyPr>
            <a:normAutofit/>
          </a:bodyPr>
          <a:lstStyle/>
          <a:p>
            <a:r>
              <a:rPr lang="en-US" sz="2800" b="1" dirty="0">
                <a:solidFill>
                  <a:schemeClr val="accent1">
                    <a:lumMod val="60000"/>
                    <a:lumOff val="40000"/>
                  </a:schemeClr>
                </a:solidFill>
              </a:rPr>
              <a:t> Student’s Signup Activity</a:t>
            </a:r>
          </a:p>
        </p:txBody>
      </p:sp>
      <p:sp>
        <p:nvSpPr>
          <p:cNvPr id="5" name="Slide Number Placeholder 4"/>
          <p:cNvSpPr>
            <a:spLocks noGrp="1"/>
          </p:cNvSpPr>
          <p:nvPr>
            <p:ph type="sldNum" sz="quarter" idx="12"/>
          </p:nvPr>
        </p:nvSpPr>
        <p:spPr/>
        <p:txBody>
          <a:bodyPr/>
          <a:lstStyle/>
          <a:p>
            <a:fld id="{21BAB6EE-EAEA-4561-8880-8DF9D3AB286A}" type="slidenum">
              <a:rPr lang="en-US" smtClean="0"/>
              <a:t>24</a:t>
            </a:fld>
            <a:endParaRPr lang="en-US"/>
          </a:p>
        </p:txBody>
      </p:sp>
      <p:pic>
        <p:nvPicPr>
          <p:cNvPr id="7" name="Content Placeholder 6">
            <a:extLst>
              <a:ext uri="{FF2B5EF4-FFF2-40B4-BE49-F238E27FC236}">
                <a16:creationId xmlns:a16="http://schemas.microsoft.com/office/drawing/2014/main" id="{E030BC94-A25D-443A-B21C-55FA8B997A4E}"/>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76400" y="1447800"/>
            <a:ext cx="2587090" cy="4419600"/>
          </a:xfrm>
        </p:spPr>
      </p:pic>
      <p:pic>
        <p:nvPicPr>
          <p:cNvPr id="9" name="Picture 8">
            <a:extLst>
              <a:ext uri="{FF2B5EF4-FFF2-40B4-BE49-F238E27FC236}">
                <a16:creationId xmlns:a16="http://schemas.microsoft.com/office/drawing/2014/main" id="{9B8DA42A-C61A-4208-A4F7-DA3B2188E2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48200" y="1447800"/>
            <a:ext cx="2587090" cy="44196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372819"/>
            <a:ext cx="7055380" cy="610705"/>
          </a:xfrm>
        </p:spPr>
        <p:txBody>
          <a:bodyPr>
            <a:normAutofit/>
          </a:bodyPr>
          <a:lstStyle/>
          <a:p>
            <a:r>
              <a:rPr lang="en-US" sz="2800" b="1" dirty="0">
                <a:solidFill>
                  <a:schemeClr val="accent1">
                    <a:lumMod val="60000"/>
                    <a:lumOff val="40000"/>
                  </a:schemeClr>
                </a:solidFill>
              </a:rPr>
              <a:t> Student’s Registration Activity</a:t>
            </a:r>
          </a:p>
        </p:txBody>
      </p:sp>
      <p:sp>
        <p:nvSpPr>
          <p:cNvPr id="5" name="Slide Number Placeholder 4"/>
          <p:cNvSpPr>
            <a:spLocks noGrp="1"/>
          </p:cNvSpPr>
          <p:nvPr>
            <p:ph type="sldNum" sz="quarter" idx="12"/>
          </p:nvPr>
        </p:nvSpPr>
        <p:spPr/>
        <p:txBody>
          <a:bodyPr/>
          <a:lstStyle/>
          <a:p>
            <a:fld id="{21BAB6EE-EAEA-4561-8880-8DF9D3AB286A}" type="slidenum">
              <a:rPr lang="en-US" smtClean="0"/>
              <a:t>25</a:t>
            </a:fld>
            <a:endParaRPr lang="en-US"/>
          </a:p>
        </p:txBody>
      </p:sp>
      <p:pic>
        <p:nvPicPr>
          <p:cNvPr id="7" name="Content Placeholder 6">
            <a:extLst>
              <a:ext uri="{FF2B5EF4-FFF2-40B4-BE49-F238E27FC236}">
                <a16:creationId xmlns:a16="http://schemas.microsoft.com/office/drawing/2014/main" id="{0282479F-87A8-4888-AC14-96632451FC9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09600" y="1524000"/>
            <a:ext cx="2614612" cy="4648200"/>
          </a:xfrm>
        </p:spPr>
      </p:pic>
      <p:pic>
        <p:nvPicPr>
          <p:cNvPr id="9" name="Picture 8">
            <a:extLst>
              <a:ext uri="{FF2B5EF4-FFF2-40B4-BE49-F238E27FC236}">
                <a16:creationId xmlns:a16="http://schemas.microsoft.com/office/drawing/2014/main" id="{37D728B2-E45A-4BEE-B5C8-55024443BB6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30332" y="1524000"/>
            <a:ext cx="2614611" cy="4648200"/>
          </a:xfrm>
          <a:prstGeom prst="rect">
            <a:avLst/>
          </a:prstGeom>
        </p:spPr>
      </p:pic>
      <p:pic>
        <p:nvPicPr>
          <p:cNvPr id="11" name="Picture 10">
            <a:extLst>
              <a:ext uri="{FF2B5EF4-FFF2-40B4-BE49-F238E27FC236}">
                <a16:creationId xmlns:a16="http://schemas.microsoft.com/office/drawing/2014/main" id="{0FD1FDDF-4380-488A-99F8-87024B9E6CA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6000" y="1515905"/>
            <a:ext cx="2614612" cy="465629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426086"/>
            <a:ext cx="7055380" cy="842682"/>
          </a:xfrm>
        </p:spPr>
        <p:txBody>
          <a:bodyPr>
            <a:normAutofit/>
          </a:bodyPr>
          <a:lstStyle/>
          <a:p>
            <a:r>
              <a:rPr lang="en-US" sz="2800" dirty="0">
                <a:solidFill>
                  <a:schemeClr val="accent1">
                    <a:lumMod val="60000"/>
                    <a:lumOff val="40000"/>
                  </a:schemeClr>
                </a:solidFill>
              </a:rPr>
              <a:t> </a:t>
            </a:r>
            <a:r>
              <a:rPr lang="en-US" sz="2800" b="1" dirty="0">
                <a:solidFill>
                  <a:schemeClr val="accent1">
                    <a:lumMod val="60000"/>
                    <a:lumOff val="40000"/>
                  </a:schemeClr>
                </a:solidFill>
              </a:rPr>
              <a:t>Student’s Login/Dashboard Activity</a:t>
            </a:r>
          </a:p>
        </p:txBody>
      </p:sp>
      <p:sp>
        <p:nvSpPr>
          <p:cNvPr id="5" name="Slide Number Placeholder 4"/>
          <p:cNvSpPr>
            <a:spLocks noGrp="1"/>
          </p:cNvSpPr>
          <p:nvPr>
            <p:ph type="sldNum" sz="quarter" idx="12"/>
          </p:nvPr>
        </p:nvSpPr>
        <p:spPr/>
        <p:txBody>
          <a:bodyPr/>
          <a:lstStyle/>
          <a:p>
            <a:fld id="{21BAB6EE-EAEA-4561-8880-8DF9D3AB286A}" type="slidenum">
              <a:rPr lang="en-US" smtClean="0"/>
              <a:t>26</a:t>
            </a:fld>
            <a:endParaRPr lang="en-US"/>
          </a:p>
        </p:txBody>
      </p:sp>
      <p:pic>
        <p:nvPicPr>
          <p:cNvPr id="7" name="Content Placeholder 6">
            <a:extLst>
              <a:ext uri="{FF2B5EF4-FFF2-40B4-BE49-F238E27FC236}">
                <a16:creationId xmlns:a16="http://schemas.microsoft.com/office/drawing/2014/main" id="{0B0BC6B1-7407-49A8-9183-9D3FFAB63B50}"/>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24000" y="1524000"/>
            <a:ext cx="2743200" cy="4648200"/>
          </a:xfrm>
        </p:spPr>
      </p:pic>
      <p:pic>
        <p:nvPicPr>
          <p:cNvPr id="9" name="Picture 8">
            <a:extLst>
              <a:ext uri="{FF2B5EF4-FFF2-40B4-BE49-F238E27FC236}">
                <a16:creationId xmlns:a16="http://schemas.microsoft.com/office/drawing/2014/main" id="{B8795784-2140-45F6-A878-68D99B3B48B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93231" y="1521781"/>
            <a:ext cx="2517169" cy="46482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2988A-6B5A-4B43-BBE2-B3CA40CB2CA0}"/>
              </a:ext>
            </a:extLst>
          </p:cNvPr>
          <p:cNvSpPr>
            <a:spLocks noGrp="1"/>
          </p:cNvSpPr>
          <p:nvPr>
            <p:ph type="title"/>
          </p:nvPr>
        </p:nvSpPr>
        <p:spPr>
          <a:xfrm>
            <a:off x="484710" y="443840"/>
            <a:ext cx="7055380" cy="610705"/>
          </a:xfrm>
        </p:spPr>
        <p:txBody>
          <a:bodyPr/>
          <a:lstStyle/>
          <a:p>
            <a:r>
              <a:rPr lang="en-US" sz="2800" b="1" dirty="0">
                <a:solidFill>
                  <a:schemeClr val="accent1">
                    <a:lumMod val="60000"/>
                    <a:lumOff val="40000"/>
                  </a:schemeClr>
                </a:solidFill>
              </a:rPr>
              <a:t>Student Profile Activity</a:t>
            </a:r>
          </a:p>
        </p:txBody>
      </p:sp>
      <p:pic>
        <p:nvPicPr>
          <p:cNvPr id="8" name="Content Placeholder 7">
            <a:extLst>
              <a:ext uri="{FF2B5EF4-FFF2-40B4-BE49-F238E27FC236}">
                <a16:creationId xmlns:a16="http://schemas.microsoft.com/office/drawing/2014/main" id="{07C3E86A-DD60-4F2F-9051-BC52B4C424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19400" y="1219200"/>
            <a:ext cx="3048000" cy="5029200"/>
          </a:xfrm>
        </p:spPr>
      </p:pic>
      <p:sp>
        <p:nvSpPr>
          <p:cNvPr id="6" name="Slide Number Placeholder 5">
            <a:extLst>
              <a:ext uri="{FF2B5EF4-FFF2-40B4-BE49-F238E27FC236}">
                <a16:creationId xmlns:a16="http://schemas.microsoft.com/office/drawing/2014/main" id="{9F727DDB-E63B-4542-ABF0-85598B5B7888}"/>
              </a:ext>
            </a:extLst>
          </p:cNvPr>
          <p:cNvSpPr>
            <a:spLocks noGrp="1"/>
          </p:cNvSpPr>
          <p:nvPr>
            <p:ph type="sldNum" sz="quarter" idx="12"/>
          </p:nvPr>
        </p:nvSpPr>
        <p:spPr/>
        <p:txBody>
          <a:bodyPr/>
          <a:lstStyle/>
          <a:p>
            <a:fld id="{21BAB6EE-EAEA-4561-8880-8DF9D3AB286A}" type="slidenum">
              <a:rPr lang="en-US" smtClean="0"/>
              <a:t>27</a:t>
            </a:fld>
            <a:endParaRPr lang="en-US"/>
          </a:p>
        </p:txBody>
      </p:sp>
    </p:spTree>
    <p:extLst>
      <p:ext uri="{BB962C8B-B14F-4D97-AF65-F5344CB8AC3E}">
        <p14:creationId xmlns:p14="http://schemas.microsoft.com/office/powerpoint/2010/main" val="6842269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8"/>
            <a:ext cx="7055380" cy="767687"/>
          </a:xfrm>
        </p:spPr>
        <p:txBody>
          <a:bodyPr>
            <a:normAutofit/>
          </a:bodyPr>
          <a:lstStyle/>
          <a:p>
            <a:r>
              <a:rPr lang="en-US" sz="2800" b="1" dirty="0">
                <a:solidFill>
                  <a:schemeClr val="accent1">
                    <a:lumMod val="60000"/>
                    <a:lumOff val="40000"/>
                  </a:schemeClr>
                </a:solidFill>
              </a:rPr>
              <a:t>Faculty List Activity</a:t>
            </a:r>
          </a:p>
        </p:txBody>
      </p:sp>
      <p:sp>
        <p:nvSpPr>
          <p:cNvPr id="5" name="Slide Number Placeholder 4"/>
          <p:cNvSpPr>
            <a:spLocks noGrp="1"/>
          </p:cNvSpPr>
          <p:nvPr>
            <p:ph type="sldNum" sz="quarter" idx="12"/>
          </p:nvPr>
        </p:nvSpPr>
        <p:spPr/>
        <p:txBody>
          <a:bodyPr/>
          <a:lstStyle/>
          <a:p>
            <a:fld id="{21BAB6EE-EAEA-4561-8880-8DF9D3AB286A}" type="slidenum">
              <a:rPr lang="en-US" smtClean="0"/>
              <a:t>28</a:t>
            </a:fld>
            <a:endParaRPr lang="en-US"/>
          </a:p>
        </p:txBody>
      </p:sp>
      <p:pic>
        <p:nvPicPr>
          <p:cNvPr id="8" name="Content Placeholder 7">
            <a:extLst>
              <a:ext uri="{FF2B5EF4-FFF2-40B4-BE49-F238E27FC236}">
                <a16:creationId xmlns:a16="http://schemas.microsoft.com/office/drawing/2014/main" id="{8A36A3A5-BE5F-43BB-BA47-04730764AA3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47800" y="1447800"/>
            <a:ext cx="2688376" cy="4551285"/>
          </a:xfrm>
        </p:spPr>
      </p:pic>
      <p:pic>
        <p:nvPicPr>
          <p:cNvPr id="10" name="Picture 9">
            <a:extLst>
              <a:ext uri="{FF2B5EF4-FFF2-40B4-BE49-F238E27FC236}">
                <a16:creationId xmlns:a16="http://schemas.microsoft.com/office/drawing/2014/main" id="{45C17F66-A515-45A7-947C-8053469FED0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43400" y="1468515"/>
            <a:ext cx="2688376" cy="4551284"/>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8"/>
            <a:ext cx="7055380" cy="767687"/>
          </a:xfrm>
        </p:spPr>
        <p:txBody>
          <a:bodyPr>
            <a:normAutofit/>
          </a:bodyPr>
          <a:lstStyle/>
          <a:p>
            <a:r>
              <a:rPr lang="en-US" sz="2800" dirty="0"/>
              <a:t>  </a:t>
            </a:r>
            <a:r>
              <a:rPr lang="en-US" sz="2800" b="1" dirty="0">
                <a:solidFill>
                  <a:schemeClr val="accent1">
                    <a:lumMod val="60000"/>
                    <a:lumOff val="40000"/>
                  </a:schemeClr>
                </a:solidFill>
              </a:rPr>
              <a:t>Continue….</a:t>
            </a:r>
          </a:p>
        </p:txBody>
      </p:sp>
      <p:sp>
        <p:nvSpPr>
          <p:cNvPr id="5" name="Slide Number Placeholder 4"/>
          <p:cNvSpPr>
            <a:spLocks noGrp="1"/>
          </p:cNvSpPr>
          <p:nvPr>
            <p:ph type="sldNum" sz="quarter" idx="12"/>
          </p:nvPr>
        </p:nvSpPr>
        <p:spPr/>
        <p:txBody>
          <a:bodyPr/>
          <a:lstStyle/>
          <a:p>
            <a:fld id="{21BAB6EE-EAEA-4561-8880-8DF9D3AB286A}" type="slidenum">
              <a:rPr lang="en-US" smtClean="0"/>
              <a:t>29</a:t>
            </a:fld>
            <a:endParaRPr lang="en-US"/>
          </a:p>
        </p:txBody>
      </p:sp>
      <p:pic>
        <p:nvPicPr>
          <p:cNvPr id="9" name="Picture 8">
            <a:extLst>
              <a:ext uri="{FF2B5EF4-FFF2-40B4-BE49-F238E27FC236}">
                <a16:creationId xmlns:a16="http://schemas.microsoft.com/office/drawing/2014/main" id="{4371B585-DB3F-465E-8BF3-E332D7FC647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19601" y="1371600"/>
            <a:ext cx="2971800" cy="4724400"/>
          </a:xfrm>
          <a:prstGeom prst="rect">
            <a:avLst/>
          </a:prstGeom>
        </p:spPr>
      </p:pic>
      <p:pic>
        <p:nvPicPr>
          <p:cNvPr id="14" name="Content Placeholder 13">
            <a:extLst>
              <a:ext uri="{FF2B5EF4-FFF2-40B4-BE49-F238E27FC236}">
                <a16:creationId xmlns:a16="http://schemas.microsoft.com/office/drawing/2014/main" id="{F72E07C1-21CB-43B0-9B79-C4DE5B93E33C}"/>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293316" y="1371600"/>
            <a:ext cx="2971800" cy="4724400"/>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72800"/>
            <a:ext cx="6477000" cy="595090"/>
          </a:xfrm>
        </p:spPr>
        <p:txBody>
          <a:bodyPr>
            <a:normAutofit/>
          </a:bodyPr>
          <a:lstStyle/>
          <a:p>
            <a:r>
              <a:rPr lang="en-US" sz="2800" b="1" dirty="0">
                <a:solidFill>
                  <a:schemeClr val="accent1">
                    <a:lumMod val="60000"/>
                    <a:lumOff val="40000"/>
                  </a:schemeClr>
                </a:solidFill>
              </a:rPr>
              <a:t>Outline</a:t>
            </a:r>
          </a:p>
        </p:txBody>
      </p:sp>
      <p:sp>
        <p:nvSpPr>
          <p:cNvPr id="3" name="Content Placeholder 2"/>
          <p:cNvSpPr>
            <a:spLocks noGrp="1"/>
          </p:cNvSpPr>
          <p:nvPr>
            <p:ph idx="1"/>
          </p:nvPr>
        </p:nvSpPr>
        <p:spPr>
          <a:xfrm>
            <a:off x="1295400" y="1267890"/>
            <a:ext cx="6934200" cy="4447110"/>
          </a:xfrm>
        </p:spPr>
        <p:txBody>
          <a:bodyPr>
            <a:noAutofit/>
          </a:bodyPr>
          <a:lstStyle/>
          <a:p>
            <a:r>
              <a:rPr lang="en-US" sz="1800" dirty="0">
                <a:latin typeface="Times New Roman" panose="02020603050405020304" pitchFamily="18" charset="0"/>
                <a:cs typeface="Times New Roman" panose="02020603050405020304" pitchFamily="18" charset="0"/>
              </a:rPr>
              <a:t>Introduction </a:t>
            </a:r>
          </a:p>
          <a:p>
            <a:r>
              <a:rPr lang="en-US" sz="1800" dirty="0">
                <a:latin typeface="Times New Roman" panose="02020603050405020304" pitchFamily="18" charset="0"/>
                <a:cs typeface="Times New Roman" panose="02020603050405020304" pitchFamily="18" charset="0"/>
              </a:rPr>
              <a:t>Problem statement</a:t>
            </a:r>
          </a:p>
          <a:p>
            <a:r>
              <a:rPr lang="en-US" sz="1800" dirty="0">
                <a:latin typeface="Times New Roman" panose="02020603050405020304" pitchFamily="18" charset="0"/>
                <a:cs typeface="Times New Roman" panose="02020603050405020304" pitchFamily="18" charset="0"/>
              </a:rPr>
              <a:t>Objectives </a:t>
            </a:r>
          </a:p>
          <a:p>
            <a:r>
              <a:rPr lang="en-US" sz="1800" dirty="0">
                <a:latin typeface="Times New Roman" panose="02020603050405020304" pitchFamily="18" charset="0"/>
                <a:cs typeface="Times New Roman" panose="02020603050405020304" pitchFamily="18" charset="0"/>
              </a:rPr>
              <a:t>Existing apps/webs</a:t>
            </a:r>
          </a:p>
          <a:p>
            <a:r>
              <a:rPr lang="en-US" sz="1800" dirty="0">
                <a:latin typeface="Times New Roman" panose="02020603050405020304" pitchFamily="18" charset="0"/>
                <a:cs typeface="Times New Roman" panose="02020603050405020304" pitchFamily="18" charset="0"/>
              </a:rPr>
              <a:t>Methodology </a:t>
            </a:r>
          </a:p>
          <a:p>
            <a:r>
              <a:rPr lang="en-US" sz="1800" dirty="0">
                <a:latin typeface="Times New Roman" panose="02020603050405020304" pitchFamily="18" charset="0"/>
                <a:cs typeface="Times New Roman" panose="02020603050405020304" pitchFamily="18" charset="0"/>
              </a:rPr>
              <a:t>Functional requirements</a:t>
            </a:r>
          </a:p>
          <a:p>
            <a:r>
              <a:rPr lang="en-US" sz="1800" dirty="0">
                <a:latin typeface="Times New Roman" panose="02020603050405020304" pitchFamily="18" charset="0"/>
                <a:cs typeface="Times New Roman" panose="02020603050405020304" pitchFamily="18" charset="0"/>
              </a:rPr>
              <a:t>Tools and technology</a:t>
            </a:r>
          </a:p>
          <a:p>
            <a:r>
              <a:rPr lang="en-US" sz="1800" dirty="0">
                <a:latin typeface="Times New Roman" panose="02020603050405020304" pitchFamily="18" charset="0"/>
                <a:cs typeface="Times New Roman" panose="02020603050405020304" pitchFamily="18" charset="0"/>
              </a:rPr>
              <a:t>Benefits</a:t>
            </a:r>
          </a:p>
          <a:p>
            <a:r>
              <a:rPr lang="en-US" sz="1800" dirty="0">
                <a:latin typeface="Times New Roman" panose="02020603050405020304" pitchFamily="18" charset="0"/>
                <a:cs typeface="Times New Roman" panose="02020603050405020304" pitchFamily="18" charset="0"/>
              </a:rPr>
              <a:t>Diagrams</a:t>
            </a:r>
          </a:p>
          <a:p>
            <a:r>
              <a:rPr lang="en-US" sz="1800" dirty="0">
                <a:latin typeface="Times New Roman" panose="02020603050405020304" pitchFamily="18" charset="0"/>
                <a:cs typeface="Times New Roman" panose="02020603050405020304" pitchFamily="18" charset="0"/>
              </a:rPr>
              <a:t>System screenshots</a:t>
            </a:r>
          </a:p>
          <a:p>
            <a:r>
              <a:rPr lang="en-US" sz="1800" dirty="0">
                <a:latin typeface="Times New Roman" panose="02020603050405020304" pitchFamily="18" charset="0"/>
                <a:cs typeface="Times New Roman" panose="02020603050405020304" pitchFamily="18" charset="0"/>
              </a:rPr>
              <a:t>Conclusion</a:t>
            </a:r>
          </a:p>
          <a:p>
            <a:r>
              <a:rPr lang="en-US" sz="1800" dirty="0">
                <a:latin typeface="Times New Roman" panose="02020603050405020304" pitchFamily="18" charset="0"/>
                <a:cs typeface="Times New Roman" panose="02020603050405020304" pitchFamily="18" charset="0"/>
              </a:rPr>
              <a:t>References</a:t>
            </a: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21BAB6EE-EAEA-4561-8880-8DF9D3AB286A}" type="slidenum">
              <a:rPr lang="en-US" smtClean="0"/>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8"/>
            <a:ext cx="7055380" cy="767687"/>
          </a:xfrm>
        </p:spPr>
        <p:txBody>
          <a:bodyPr>
            <a:noAutofit/>
          </a:bodyPr>
          <a:lstStyle/>
          <a:p>
            <a:r>
              <a:rPr lang="en-US" sz="2800" dirty="0"/>
              <a:t>  </a:t>
            </a:r>
            <a:r>
              <a:rPr lang="en-US" sz="2800" b="1" dirty="0">
                <a:solidFill>
                  <a:schemeClr val="accent1">
                    <a:lumMod val="60000"/>
                    <a:lumOff val="40000"/>
                  </a:schemeClr>
                </a:solidFill>
              </a:rPr>
              <a:t>Supervisor Feedback Activity</a:t>
            </a:r>
          </a:p>
        </p:txBody>
      </p:sp>
      <p:sp>
        <p:nvSpPr>
          <p:cNvPr id="5" name="Slide Number Placeholder 4"/>
          <p:cNvSpPr>
            <a:spLocks noGrp="1"/>
          </p:cNvSpPr>
          <p:nvPr>
            <p:ph type="sldNum" sz="quarter" idx="12"/>
          </p:nvPr>
        </p:nvSpPr>
        <p:spPr/>
        <p:txBody>
          <a:bodyPr/>
          <a:lstStyle/>
          <a:p>
            <a:fld id="{21BAB6EE-EAEA-4561-8880-8DF9D3AB286A}" type="slidenum">
              <a:rPr lang="en-US" smtClean="0"/>
              <a:t>30</a:t>
            </a:fld>
            <a:endParaRPr lang="en-US"/>
          </a:p>
        </p:txBody>
      </p:sp>
      <p:pic>
        <p:nvPicPr>
          <p:cNvPr id="8" name="Content Placeholder 7">
            <a:extLst>
              <a:ext uri="{FF2B5EF4-FFF2-40B4-BE49-F238E27FC236}">
                <a16:creationId xmlns:a16="http://schemas.microsoft.com/office/drawing/2014/main" id="{99028FCA-56B2-4ECA-AD15-A457E17FD229}"/>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590800" y="1676400"/>
            <a:ext cx="2971800" cy="4572000"/>
          </a:xfr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540F8-1ADD-4168-9420-0B3CE65C2AE2}"/>
              </a:ext>
            </a:extLst>
          </p:cNvPr>
          <p:cNvSpPr>
            <a:spLocks noGrp="1"/>
          </p:cNvSpPr>
          <p:nvPr>
            <p:ph type="title"/>
          </p:nvPr>
        </p:nvSpPr>
        <p:spPr>
          <a:xfrm>
            <a:off x="484710" y="452718"/>
            <a:ext cx="7055380" cy="767687"/>
          </a:xfrm>
        </p:spPr>
        <p:txBody>
          <a:bodyPr/>
          <a:lstStyle/>
          <a:p>
            <a:r>
              <a:rPr lang="en-US" sz="2800" b="1" dirty="0">
                <a:solidFill>
                  <a:schemeClr val="accent1">
                    <a:lumMod val="60000"/>
                    <a:lumOff val="40000"/>
                  </a:schemeClr>
                </a:solidFill>
              </a:rPr>
              <a:t>Student Current supervisor Activity</a:t>
            </a:r>
          </a:p>
        </p:txBody>
      </p:sp>
      <p:sp>
        <p:nvSpPr>
          <p:cNvPr id="6" name="Slide Number Placeholder 5">
            <a:extLst>
              <a:ext uri="{FF2B5EF4-FFF2-40B4-BE49-F238E27FC236}">
                <a16:creationId xmlns:a16="http://schemas.microsoft.com/office/drawing/2014/main" id="{EE76D6EA-EC98-43A4-83B2-49714DD53323}"/>
              </a:ext>
            </a:extLst>
          </p:cNvPr>
          <p:cNvSpPr>
            <a:spLocks noGrp="1"/>
          </p:cNvSpPr>
          <p:nvPr>
            <p:ph type="sldNum" sz="quarter" idx="12"/>
          </p:nvPr>
        </p:nvSpPr>
        <p:spPr/>
        <p:txBody>
          <a:bodyPr/>
          <a:lstStyle/>
          <a:p>
            <a:fld id="{21BAB6EE-EAEA-4561-8880-8DF9D3AB286A}" type="slidenum">
              <a:rPr lang="en-US" smtClean="0"/>
              <a:t>31</a:t>
            </a:fld>
            <a:endParaRPr lang="en-US"/>
          </a:p>
        </p:txBody>
      </p:sp>
      <p:pic>
        <p:nvPicPr>
          <p:cNvPr id="14" name="Picture 13">
            <a:extLst>
              <a:ext uri="{FF2B5EF4-FFF2-40B4-BE49-F238E27FC236}">
                <a16:creationId xmlns:a16="http://schemas.microsoft.com/office/drawing/2014/main" id="{9C9483F6-15BA-40A5-90D2-91EB105EB6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9831" y="1548414"/>
            <a:ext cx="3050259" cy="4648200"/>
          </a:xfrm>
          <a:prstGeom prst="rect">
            <a:avLst/>
          </a:prstGeom>
        </p:spPr>
      </p:pic>
      <p:pic>
        <p:nvPicPr>
          <p:cNvPr id="18" name="Content Placeholder 17">
            <a:extLst>
              <a:ext uri="{FF2B5EF4-FFF2-40B4-BE49-F238E27FC236}">
                <a16:creationId xmlns:a16="http://schemas.microsoft.com/office/drawing/2014/main" id="{BBD85729-92FE-43EE-8584-5CF93E18882F}"/>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524000" y="1548414"/>
            <a:ext cx="2741116" cy="4648200"/>
          </a:xfrm>
        </p:spPr>
      </p:pic>
    </p:spTree>
    <p:extLst>
      <p:ext uri="{BB962C8B-B14F-4D97-AF65-F5344CB8AC3E}">
        <p14:creationId xmlns:p14="http://schemas.microsoft.com/office/powerpoint/2010/main" val="39792084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4FFDF-A2BD-4D4A-8AF1-19CF57263CEB}"/>
              </a:ext>
            </a:extLst>
          </p:cNvPr>
          <p:cNvSpPr>
            <a:spLocks noGrp="1"/>
          </p:cNvSpPr>
          <p:nvPr>
            <p:ph type="title"/>
          </p:nvPr>
        </p:nvSpPr>
        <p:spPr>
          <a:xfrm>
            <a:off x="484710" y="443840"/>
            <a:ext cx="7055380" cy="1400530"/>
          </a:xfrm>
        </p:spPr>
        <p:txBody>
          <a:bodyPr/>
          <a:lstStyle/>
          <a:p>
            <a:r>
              <a:rPr lang="en-US" sz="2800" b="1" dirty="0">
                <a:solidFill>
                  <a:schemeClr val="accent1">
                    <a:lumMod val="60000"/>
                    <a:lumOff val="40000"/>
                  </a:schemeClr>
                </a:solidFill>
              </a:rPr>
              <a:t>Repository /Inbox Activity</a:t>
            </a:r>
            <a:br>
              <a:rPr lang="en-US" sz="4400" b="1" dirty="0">
                <a:solidFill>
                  <a:schemeClr val="accent1">
                    <a:lumMod val="60000"/>
                    <a:lumOff val="40000"/>
                  </a:schemeClr>
                </a:solidFill>
              </a:rPr>
            </a:br>
            <a:endParaRPr lang="en-US" dirty="0"/>
          </a:p>
        </p:txBody>
      </p:sp>
      <p:sp>
        <p:nvSpPr>
          <p:cNvPr id="6" name="Slide Number Placeholder 5">
            <a:extLst>
              <a:ext uri="{FF2B5EF4-FFF2-40B4-BE49-F238E27FC236}">
                <a16:creationId xmlns:a16="http://schemas.microsoft.com/office/drawing/2014/main" id="{CECCD556-7FFA-477B-B6BC-B4525674B09E}"/>
              </a:ext>
            </a:extLst>
          </p:cNvPr>
          <p:cNvSpPr>
            <a:spLocks noGrp="1"/>
          </p:cNvSpPr>
          <p:nvPr>
            <p:ph type="sldNum" sz="quarter" idx="12"/>
          </p:nvPr>
        </p:nvSpPr>
        <p:spPr/>
        <p:txBody>
          <a:bodyPr/>
          <a:lstStyle/>
          <a:p>
            <a:fld id="{21BAB6EE-EAEA-4561-8880-8DF9D3AB286A}" type="slidenum">
              <a:rPr lang="en-US" smtClean="0"/>
              <a:t>32</a:t>
            </a:fld>
            <a:endParaRPr lang="en-US"/>
          </a:p>
        </p:txBody>
      </p:sp>
      <p:pic>
        <p:nvPicPr>
          <p:cNvPr id="10" name="Picture 9">
            <a:extLst>
              <a:ext uri="{FF2B5EF4-FFF2-40B4-BE49-F238E27FC236}">
                <a16:creationId xmlns:a16="http://schemas.microsoft.com/office/drawing/2014/main" id="{5B31C5AB-02B0-4D46-9FD1-1BA891BBC40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62300" y="1381219"/>
            <a:ext cx="2705100" cy="4724401"/>
          </a:xfrm>
          <a:prstGeom prst="rect">
            <a:avLst/>
          </a:prstGeom>
        </p:spPr>
      </p:pic>
      <p:pic>
        <p:nvPicPr>
          <p:cNvPr id="12" name="Picture 11">
            <a:extLst>
              <a:ext uri="{FF2B5EF4-FFF2-40B4-BE49-F238E27FC236}">
                <a16:creationId xmlns:a16="http://schemas.microsoft.com/office/drawing/2014/main" id="{8EFCCA18-B22B-4A84-B025-8F04AD3080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57902" y="1381219"/>
            <a:ext cx="2705099" cy="4717742"/>
          </a:xfrm>
          <a:prstGeom prst="rect">
            <a:avLst/>
          </a:prstGeom>
        </p:spPr>
      </p:pic>
      <p:pic>
        <p:nvPicPr>
          <p:cNvPr id="18" name="Content Placeholder 7">
            <a:extLst>
              <a:ext uri="{FF2B5EF4-FFF2-40B4-BE49-F238E27FC236}">
                <a16:creationId xmlns:a16="http://schemas.microsoft.com/office/drawing/2014/main" id="{7CB29E0B-F531-4F73-986A-3D9A81A39867}"/>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389459" y="1381219"/>
            <a:ext cx="2582339" cy="4717741"/>
          </a:xfrm>
        </p:spPr>
      </p:pic>
    </p:spTree>
    <p:extLst>
      <p:ext uri="{BB962C8B-B14F-4D97-AF65-F5344CB8AC3E}">
        <p14:creationId xmlns:p14="http://schemas.microsoft.com/office/powerpoint/2010/main" val="15013068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E9A07-0998-49BE-8E65-F9B70DD5FE79}"/>
              </a:ext>
            </a:extLst>
          </p:cNvPr>
          <p:cNvSpPr>
            <a:spLocks noGrp="1"/>
          </p:cNvSpPr>
          <p:nvPr>
            <p:ph type="title"/>
          </p:nvPr>
        </p:nvSpPr>
        <p:spPr/>
        <p:txBody>
          <a:bodyPr/>
          <a:lstStyle/>
          <a:p>
            <a:r>
              <a:rPr lang="en-US" sz="2800" b="1" dirty="0">
                <a:solidFill>
                  <a:schemeClr val="accent1">
                    <a:lumMod val="60000"/>
                    <a:lumOff val="40000"/>
                  </a:schemeClr>
                </a:solidFill>
              </a:rPr>
              <a:t>Supervisor’s Signup Activity</a:t>
            </a:r>
            <a:endParaRPr lang="en-US" sz="2800" dirty="0"/>
          </a:p>
        </p:txBody>
      </p:sp>
      <p:sp>
        <p:nvSpPr>
          <p:cNvPr id="6" name="Slide Number Placeholder 5">
            <a:extLst>
              <a:ext uri="{FF2B5EF4-FFF2-40B4-BE49-F238E27FC236}">
                <a16:creationId xmlns:a16="http://schemas.microsoft.com/office/drawing/2014/main" id="{92EF2701-F053-4DDF-B5D5-794035FDBB67}"/>
              </a:ext>
            </a:extLst>
          </p:cNvPr>
          <p:cNvSpPr>
            <a:spLocks noGrp="1"/>
          </p:cNvSpPr>
          <p:nvPr>
            <p:ph type="sldNum" sz="quarter" idx="12"/>
          </p:nvPr>
        </p:nvSpPr>
        <p:spPr/>
        <p:txBody>
          <a:bodyPr/>
          <a:lstStyle/>
          <a:p>
            <a:fld id="{21BAB6EE-EAEA-4561-8880-8DF9D3AB286A}" type="slidenum">
              <a:rPr lang="en-US" smtClean="0"/>
              <a:t>33</a:t>
            </a:fld>
            <a:endParaRPr lang="en-US"/>
          </a:p>
        </p:txBody>
      </p:sp>
      <p:pic>
        <p:nvPicPr>
          <p:cNvPr id="7" name="Content Placeholder 6">
            <a:extLst>
              <a:ext uri="{FF2B5EF4-FFF2-40B4-BE49-F238E27FC236}">
                <a16:creationId xmlns:a16="http://schemas.microsoft.com/office/drawing/2014/main" id="{9DF89695-11BE-44E2-B6A7-70837CCEA158}"/>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24000" y="1447800"/>
            <a:ext cx="2617291" cy="4652963"/>
          </a:xfrm>
        </p:spPr>
      </p:pic>
      <p:pic>
        <p:nvPicPr>
          <p:cNvPr id="8" name="Picture 7">
            <a:extLst>
              <a:ext uri="{FF2B5EF4-FFF2-40B4-BE49-F238E27FC236}">
                <a16:creationId xmlns:a16="http://schemas.microsoft.com/office/drawing/2014/main" id="{E751AF85-855B-4343-BA1E-9809A3B8CEA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43400" y="1447800"/>
            <a:ext cx="2587090" cy="4652962"/>
          </a:xfrm>
          <a:prstGeom prst="rect">
            <a:avLst/>
          </a:prstGeom>
        </p:spPr>
      </p:pic>
    </p:spTree>
    <p:extLst>
      <p:ext uri="{BB962C8B-B14F-4D97-AF65-F5344CB8AC3E}">
        <p14:creationId xmlns:p14="http://schemas.microsoft.com/office/powerpoint/2010/main" val="13790556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B9AA3-103E-4868-8278-4E39E2186B6D}"/>
              </a:ext>
            </a:extLst>
          </p:cNvPr>
          <p:cNvSpPr>
            <a:spLocks noGrp="1"/>
          </p:cNvSpPr>
          <p:nvPr>
            <p:ph type="title"/>
          </p:nvPr>
        </p:nvSpPr>
        <p:spPr>
          <a:xfrm>
            <a:off x="484710" y="452718"/>
            <a:ext cx="7055380" cy="1223682"/>
          </a:xfrm>
        </p:spPr>
        <p:txBody>
          <a:bodyPr/>
          <a:lstStyle/>
          <a:p>
            <a:r>
              <a:rPr lang="en-US" sz="2800" b="1" dirty="0">
                <a:solidFill>
                  <a:schemeClr val="accent1">
                    <a:lumMod val="60000"/>
                    <a:lumOff val="40000"/>
                  </a:schemeClr>
                </a:solidFill>
              </a:rPr>
              <a:t>Supervisor’s Registration Activity</a:t>
            </a:r>
            <a:endParaRPr lang="en-US" sz="2800" dirty="0"/>
          </a:p>
        </p:txBody>
      </p:sp>
      <p:sp>
        <p:nvSpPr>
          <p:cNvPr id="6" name="Slide Number Placeholder 5">
            <a:extLst>
              <a:ext uri="{FF2B5EF4-FFF2-40B4-BE49-F238E27FC236}">
                <a16:creationId xmlns:a16="http://schemas.microsoft.com/office/drawing/2014/main" id="{CBFC1FB2-13DD-4C4F-9ABA-98138A88D801}"/>
              </a:ext>
            </a:extLst>
          </p:cNvPr>
          <p:cNvSpPr>
            <a:spLocks noGrp="1"/>
          </p:cNvSpPr>
          <p:nvPr>
            <p:ph type="sldNum" sz="quarter" idx="12"/>
          </p:nvPr>
        </p:nvSpPr>
        <p:spPr/>
        <p:txBody>
          <a:bodyPr/>
          <a:lstStyle/>
          <a:p>
            <a:fld id="{21BAB6EE-EAEA-4561-8880-8DF9D3AB286A}" type="slidenum">
              <a:rPr lang="en-US" smtClean="0"/>
              <a:t>34</a:t>
            </a:fld>
            <a:endParaRPr lang="en-US"/>
          </a:p>
        </p:txBody>
      </p:sp>
      <p:pic>
        <p:nvPicPr>
          <p:cNvPr id="9" name="Content Placeholder 6">
            <a:extLst>
              <a:ext uri="{FF2B5EF4-FFF2-40B4-BE49-F238E27FC236}">
                <a16:creationId xmlns:a16="http://schemas.microsoft.com/office/drawing/2014/main" id="{63B45F42-9BA4-4E88-AAEE-EFF506B9091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09600" y="1447800"/>
            <a:ext cx="2527313" cy="4419600"/>
          </a:xfrm>
        </p:spPr>
      </p:pic>
      <p:pic>
        <p:nvPicPr>
          <p:cNvPr id="11" name="Picture 10">
            <a:extLst>
              <a:ext uri="{FF2B5EF4-FFF2-40B4-BE49-F238E27FC236}">
                <a16:creationId xmlns:a16="http://schemas.microsoft.com/office/drawing/2014/main" id="{2536CB29-9153-4577-9F8F-31040B3945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61803" y="1447800"/>
            <a:ext cx="2607683" cy="4419600"/>
          </a:xfrm>
          <a:prstGeom prst="rect">
            <a:avLst/>
          </a:prstGeom>
        </p:spPr>
      </p:pic>
      <p:pic>
        <p:nvPicPr>
          <p:cNvPr id="13" name="Picture 12">
            <a:extLst>
              <a:ext uri="{FF2B5EF4-FFF2-40B4-BE49-F238E27FC236}">
                <a16:creationId xmlns:a16="http://schemas.microsoft.com/office/drawing/2014/main" id="{CC5C1523-DEE7-4D4E-AF68-4BEB2480D6B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82662" y="1447800"/>
            <a:ext cx="2607683" cy="4419600"/>
          </a:xfrm>
          <a:prstGeom prst="rect">
            <a:avLst/>
          </a:prstGeom>
        </p:spPr>
      </p:pic>
    </p:spTree>
    <p:extLst>
      <p:ext uri="{BB962C8B-B14F-4D97-AF65-F5344CB8AC3E}">
        <p14:creationId xmlns:p14="http://schemas.microsoft.com/office/powerpoint/2010/main" val="26928572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0E0AF-F4B7-4E9D-BF8A-902A59EFD338}"/>
              </a:ext>
            </a:extLst>
          </p:cNvPr>
          <p:cNvSpPr>
            <a:spLocks noGrp="1"/>
          </p:cNvSpPr>
          <p:nvPr>
            <p:ph type="title"/>
          </p:nvPr>
        </p:nvSpPr>
        <p:spPr>
          <a:xfrm>
            <a:off x="484710" y="452718"/>
            <a:ext cx="7055380" cy="690282"/>
          </a:xfrm>
        </p:spPr>
        <p:txBody>
          <a:bodyPr/>
          <a:lstStyle/>
          <a:p>
            <a:r>
              <a:rPr lang="en-US" sz="2800" b="1" dirty="0">
                <a:solidFill>
                  <a:schemeClr val="accent1">
                    <a:lumMod val="60000"/>
                    <a:lumOff val="40000"/>
                  </a:schemeClr>
                </a:solidFill>
              </a:rPr>
              <a:t>Supervisor’s Login/Dashboard Activity</a:t>
            </a:r>
            <a:endParaRPr lang="en-US" sz="2800" dirty="0"/>
          </a:p>
        </p:txBody>
      </p:sp>
      <p:pic>
        <p:nvPicPr>
          <p:cNvPr id="8" name="Content Placeholder 7">
            <a:extLst>
              <a:ext uri="{FF2B5EF4-FFF2-40B4-BE49-F238E27FC236}">
                <a16:creationId xmlns:a16="http://schemas.microsoft.com/office/drawing/2014/main" id="{C22416C9-9B98-41BD-ACE6-59759D028BA2}"/>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47800" y="1524000"/>
            <a:ext cx="2819400" cy="4648200"/>
          </a:xfrm>
        </p:spPr>
      </p:pic>
      <p:sp>
        <p:nvSpPr>
          <p:cNvPr id="6" name="Slide Number Placeholder 5">
            <a:extLst>
              <a:ext uri="{FF2B5EF4-FFF2-40B4-BE49-F238E27FC236}">
                <a16:creationId xmlns:a16="http://schemas.microsoft.com/office/drawing/2014/main" id="{666AAC33-CE32-452E-A9FC-4AB3927A3826}"/>
              </a:ext>
            </a:extLst>
          </p:cNvPr>
          <p:cNvSpPr>
            <a:spLocks noGrp="1"/>
          </p:cNvSpPr>
          <p:nvPr>
            <p:ph type="sldNum" sz="quarter" idx="12"/>
          </p:nvPr>
        </p:nvSpPr>
        <p:spPr/>
        <p:txBody>
          <a:bodyPr/>
          <a:lstStyle/>
          <a:p>
            <a:fld id="{21BAB6EE-EAEA-4561-8880-8DF9D3AB286A}" type="slidenum">
              <a:rPr lang="en-US" smtClean="0"/>
              <a:t>35</a:t>
            </a:fld>
            <a:endParaRPr lang="en-US"/>
          </a:p>
        </p:txBody>
      </p:sp>
      <p:pic>
        <p:nvPicPr>
          <p:cNvPr id="10" name="Picture 9">
            <a:extLst>
              <a:ext uri="{FF2B5EF4-FFF2-40B4-BE49-F238E27FC236}">
                <a16:creationId xmlns:a16="http://schemas.microsoft.com/office/drawing/2014/main" id="{54E45423-69DA-439B-9E6D-E18065BDD2C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95800" y="1524000"/>
            <a:ext cx="2667000" cy="4648200"/>
          </a:xfrm>
          <a:prstGeom prst="rect">
            <a:avLst/>
          </a:prstGeom>
        </p:spPr>
      </p:pic>
    </p:spTree>
    <p:extLst>
      <p:ext uri="{BB962C8B-B14F-4D97-AF65-F5344CB8AC3E}">
        <p14:creationId xmlns:p14="http://schemas.microsoft.com/office/powerpoint/2010/main" val="11402881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B0792-155F-42EF-A085-07569CCF619F}"/>
              </a:ext>
            </a:extLst>
          </p:cNvPr>
          <p:cNvSpPr>
            <a:spLocks noGrp="1"/>
          </p:cNvSpPr>
          <p:nvPr>
            <p:ph type="title"/>
          </p:nvPr>
        </p:nvSpPr>
        <p:spPr>
          <a:xfrm>
            <a:off x="484710" y="452718"/>
            <a:ext cx="7055380" cy="610705"/>
          </a:xfrm>
        </p:spPr>
        <p:txBody>
          <a:bodyPr/>
          <a:lstStyle/>
          <a:p>
            <a:r>
              <a:rPr lang="en-US" sz="2800" b="1" dirty="0">
                <a:solidFill>
                  <a:schemeClr val="accent1">
                    <a:lumMod val="60000"/>
                    <a:lumOff val="40000"/>
                  </a:schemeClr>
                </a:solidFill>
              </a:rPr>
              <a:t>Supervisor Profile Activity</a:t>
            </a:r>
            <a:endParaRPr lang="en-US" sz="2800" dirty="0"/>
          </a:p>
        </p:txBody>
      </p:sp>
      <p:pic>
        <p:nvPicPr>
          <p:cNvPr id="8" name="Content Placeholder 7">
            <a:extLst>
              <a:ext uri="{FF2B5EF4-FFF2-40B4-BE49-F238E27FC236}">
                <a16:creationId xmlns:a16="http://schemas.microsoft.com/office/drawing/2014/main" id="{89099BD7-1D57-4537-8F64-8BA78D01420A}"/>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837656" y="1295400"/>
            <a:ext cx="2877344" cy="4953000"/>
          </a:xfrm>
        </p:spPr>
      </p:pic>
      <p:sp>
        <p:nvSpPr>
          <p:cNvPr id="6" name="Slide Number Placeholder 5">
            <a:extLst>
              <a:ext uri="{FF2B5EF4-FFF2-40B4-BE49-F238E27FC236}">
                <a16:creationId xmlns:a16="http://schemas.microsoft.com/office/drawing/2014/main" id="{62C55F1F-72F6-4B58-BE93-A278C9C76448}"/>
              </a:ext>
            </a:extLst>
          </p:cNvPr>
          <p:cNvSpPr>
            <a:spLocks noGrp="1"/>
          </p:cNvSpPr>
          <p:nvPr>
            <p:ph type="sldNum" sz="quarter" idx="12"/>
          </p:nvPr>
        </p:nvSpPr>
        <p:spPr/>
        <p:txBody>
          <a:bodyPr/>
          <a:lstStyle/>
          <a:p>
            <a:fld id="{21BAB6EE-EAEA-4561-8880-8DF9D3AB286A}" type="slidenum">
              <a:rPr lang="en-US" smtClean="0"/>
              <a:t>36</a:t>
            </a:fld>
            <a:endParaRPr lang="en-US"/>
          </a:p>
        </p:txBody>
      </p:sp>
    </p:spTree>
    <p:extLst>
      <p:ext uri="{BB962C8B-B14F-4D97-AF65-F5344CB8AC3E}">
        <p14:creationId xmlns:p14="http://schemas.microsoft.com/office/powerpoint/2010/main" val="35843804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E05ED-B557-4927-B9B2-721942ED3E29}"/>
              </a:ext>
            </a:extLst>
          </p:cNvPr>
          <p:cNvSpPr>
            <a:spLocks noGrp="1"/>
          </p:cNvSpPr>
          <p:nvPr>
            <p:ph type="title"/>
          </p:nvPr>
        </p:nvSpPr>
        <p:spPr/>
        <p:txBody>
          <a:bodyPr/>
          <a:lstStyle/>
          <a:p>
            <a:r>
              <a:rPr lang="en-US" dirty="0"/>
              <a:t> </a:t>
            </a:r>
            <a:r>
              <a:rPr lang="en-US" sz="2800" b="1" dirty="0">
                <a:solidFill>
                  <a:schemeClr val="accent1">
                    <a:lumMod val="60000"/>
                    <a:lumOff val="40000"/>
                  </a:schemeClr>
                </a:solidFill>
              </a:rPr>
              <a:t>Add idea Activity</a:t>
            </a:r>
          </a:p>
        </p:txBody>
      </p:sp>
      <p:pic>
        <p:nvPicPr>
          <p:cNvPr id="8" name="Content Placeholder 7">
            <a:extLst>
              <a:ext uri="{FF2B5EF4-FFF2-40B4-BE49-F238E27FC236}">
                <a16:creationId xmlns:a16="http://schemas.microsoft.com/office/drawing/2014/main" id="{2C1A58D6-7CFE-4925-BB15-E5C5DD21A5C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003004" y="1524000"/>
            <a:ext cx="2788196" cy="4881282"/>
          </a:xfrm>
        </p:spPr>
      </p:pic>
      <p:sp>
        <p:nvSpPr>
          <p:cNvPr id="6" name="Slide Number Placeholder 5">
            <a:extLst>
              <a:ext uri="{FF2B5EF4-FFF2-40B4-BE49-F238E27FC236}">
                <a16:creationId xmlns:a16="http://schemas.microsoft.com/office/drawing/2014/main" id="{2E5D9A52-0C3B-40A7-AC62-DA6D58485349}"/>
              </a:ext>
            </a:extLst>
          </p:cNvPr>
          <p:cNvSpPr>
            <a:spLocks noGrp="1"/>
          </p:cNvSpPr>
          <p:nvPr>
            <p:ph type="sldNum" sz="quarter" idx="12"/>
          </p:nvPr>
        </p:nvSpPr>
        <p:spPr/>
        <p:txBody>
          <a:bodyPr/>
          <a:lstStyle/>
          <a:p>
            <a:fld id="{21BAB6EE-EAEA-4561-8880-8DF9D3AB286A}" type="slidenum">
              <a:rPr lang="en-US" smtClean="0"/>
              <a:t>37</a:t>
            </a:fld>
            <a:endParaRPr lang="en-US"/>
          </a:p>
        </p:txBody>
      </p:sp>
    </p:spTree>
    <p:extLst>
      <p:ext uri="{BB962C8B-B14F-4D97-AF65-F5344CB8AC3E}">
        <p14:creationId xmlns:p14="http://schemas.microsoft.com/office/powerpoint/2010/main" val="30869379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9713E-88C4-4476-BE38-0889559617DA}"/>
              </a:ext>
            </a:extLst>
          </p:cNvPr>
          <p:cNvSpPr>
            <a:spLocks noGrp="1"/>
          </p:cNvSpPr>
          <p:nvPr>
            <p:ph type="title"/>
          </p:nvPr>
        </p:nvSpPr>
        <p:spPr/>
        <p:txBody>
          <a:bodyPr/>
          <a:lstStyle/>
          <a:p>
            <a:r>
              <a:rPr lang="en-US" sz="2800" b="1" dirty="0">
                <a:solidFill>
                  <a:schemeClr val="accent1">
                    <a:lumMod val="60000"/>
                    <a:lumOff val="40000"/>
                  </a:schemeClr>
                </a:solidFill>
              </a:rPr>
              <a:t>Student request/ inbox Activity</a:t>
            </a:r>
          </a:p>
        </p:txBody>
      </p:sp>
      <p:sp>
        <p:nvSpPr>
          <p:cNvPr id="6" name="Slide Number Placeholder 5">
            <a:extLst>
              <a:ext uri="{FF2B5EF4-FFF2-40B4-BE49-F238E27FC236}">
                <a16:creationId xmlns:a16="http://schemas.microsoft.com/office/drawing/2014/main" id="{F4E2AFA9-A2CB-4487-8DDA-3F04BA2E534B}"/>
              </a:ext>
            </a:extLst>
          </p:cNvPr>
          <p:cNvSpPr>
            <a:spLocks noGrp="1"/>
          </p:cNvSpPr>
          <p:nvPr>
            <p:ph type="sldNum" sz="quarter" idx="12"/>
          </p:nvPr>
        </p:nvSpPr>
        <p:spPr/>
        <p:txBody>
          <a:bodyPr/>
          <a:lstStyle/>
          <a:p>
            <a:fld id="{21BAB6EE-EAEA-4561-8880-8DF9D3AB286A}" type="slidenum">
              <a:rPr lang="en-US" smtClean="0"/>
              <a:t>38</a:t>
            </a:fld>
            <a:endParaRPr lang="en-US"/>
          </a:p>
        </p:txBody>
      </p:sp>
      <p:pic>
        <p:nvPicPr>
          <p:cNvPr id="13" name="Content Placeholder 12">
            <a:extLst>
              <a:ext uri="{FF2B5EF4-FFF2-40B4-BE49-F238E27FC236}">
                <a16:creationId xmlns:a16="http://schemas.microsoft.com/office/drawing/2014/main" id="{27A3E37B-31B3-499D-BD17-4A4CB1D5B6C2}"/>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33400" y="1676401"/>
            <a:ext cx="2480130" cy="4495800"/>
          </a:xfrm>
        </p:spPr>
      </p:pic>
      <p:pic>
        <p:nvPicPr>
          <p:cNvPr id="15" name="Picture 14">
            <a:extLst>
              <a:ext uri="{FF2B5EF4-FFF2-40B4-BE49-F238E27FC236}">
                <a16:creationId xmlns:a16="http://schemas.microsoft.com/office/drawing/2014/main" id="{5E89FFA9-5F39-4793-8AE8-F553D5ADF9E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24200" y="1671962"/>
            <a:ext cx="2743201" cy="4495800"/>
          </a:xfrm>
          <a:prstGeom prst="rect">
            <a:avLst/>
          </a:prstGeom>
        </p:spPr>
      </p:pic>
      <p:pic>
        <p:nvPicPr>
          <p:cNvPr id="17" name="Picture 16">
            <a:extLst>
              <a:ext uri="{FF2B5EF4-FFF2-40B4-BE49-F238E27FC236}">
                <a16:creationId xmlns:a16="http://schemas.microsoft.com/office/drawing/2014/main" id="{069F87BA-3F7D-48A8-A1AB-C5F0800917F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26760" y="1671962"/>
            <a:ext cx="2583840" cy="4495800"/>
          </a:xfrm>
          <a:prstGeom prst="rect">
            <a:avLst/>
          </a:prstGeom>
        </p:spPr>
      </p:pic>
    </p:spTree>
    <p:extLst>
      <p:ext uri="{BB962C8B-B14F-4D97-AF65-F5344CB8AC3E}">
        <p14:creationId xmlns:p14="http://schemas.microsoft.com/office/powerpoint/2010/main" val="23870028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CCDB3-6D27-4E36-B0D0-DB3019993BA6}"/>
              </a:ext>
            </a:extLst>
          </p:cNvPr>
          <p:cNvSpPr>
            <a:spLocks noGrp="1"/>
          </p:cNvSpPr>
          <p:nvPr>
            <p:ph type="title"/>
          </p:nvPr>
        </p:nvSpPr>
        <p:spPr>
          <a:xfrm>
            <a:off x="484710" y="452718"/>
            <a:ext cx="7055380" cy="990599"/>
          </a:xfrm>
        </p:spPr>
        <p:txBody>
          <a:bodyPr/>
          <a:lstStyle/>
          <a:p>
            <a:r>
              <a:rPr lang="en-US" sz="2800" b="1" dirty="0">
                <a:solidFill>
                  <a:schemeClr val="accent1">
                    <a:lumMod val="60000"/>
                    <a:lumOff val="40000"/>
                  </a:schemeClr>
                </a:solidFill>
              </a:rPr>
              <a:t>Supervisor current student/Marks Criteria Activity</a:t>
            </a:r>
          </a:p>
        </p:txBody>
      </p:sp>
      <p:pic>
        <p:nvPicPr>
          <p:cNvPr id="8" name="Content Placeholder 7">
            <a:extLst>
              <a:ext uri="{FF2B5EF4-FFF2-40B4-BE49-F238E27FC236}">
                <a16:creationId xmlns:a16="http://schemas.microsoft.com/office/drawing/2014/main" id="{4F48FD89-2084-492E-8C7B-ED301E711C1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47800" y="1828800"/>
            <a:ext cx="2793200" cy="4576482"/>
          </a:xfrm>
        </p:spPr>
      </p:pic>
      <p:sp>
        <p:nvSpPr>
          <p:cNvPr id="6" name="Slide Number Placeholder 5">
            <a:extLst>
              <a:ext uri="{FF2B5EF4-FFF2-40B4-BE49-F238E27FC236}">
                <a16:creationId xmlns:a16="http://schemas.microsoft.com/office/drawing/2014/main" id="{F2F8C283-FB50-4668-992B-F882A56071FC}"/>
              </a:ext>
            </a:extLst>
          </p:cNvPr>
          <p:cNvSpPr>
            <a:spLocks noGrp="1"/>
          </p:cNvSpPr>
          <p:nvPr>
            <p:ph type="sldNum" sz="quarter" idx="12"/>
          </p:nvPr>
        </p:nvSpPr>
        <p:spPr/>
        <p:txBody>
          <a:bodyPr/>
          <a:lstStyle/>
          <a:p>
            <a:fld id="{21BAB6EE-EAEA-4561-8880-8DF9D3AB286A}" type="slidenum">
              <a:rPr lang="en-US" smtClean="0"/>
              <a:t>39</a:t>
            </a:fld>
            <a:endParaRPr lang="en-US"/>
          </a:p>
        </p:txBody>
      </p:sp>
      <p:pic>
        <p:nvPicPr>
          <p:cNvPr id="10" name="Picture 9">
            <a:extLst>
              <a:ext uri="{FF2B5EF4-FFF2-40B4-BE49-F238E27FC236}">
                <a16:creationId xmlns:a16="http://schemas.microsoft.com/office/drawing/2014/main" id="{A5AD1DF5-75DE-420F-9111-46EEEF56E97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43401" y="1828800"/>
            <a:ext cx="2971799" cy="4576482"/>
          </a:xfrm>
          <a:prstGeom prst="rect">
            <a:avLst/>
          </a:prstGeom>
        </p:spPr>
      </p:pic>
    </p:spTree>
    <p:extLst>
      <p:ext uri="{BB962C8B-B14F-4D97-AF65-F5344CB8AC3E}">
        <p14:creationId xmlns:p14="http://schemas.microsoft.com/office/powerpoint/2010/main" val="1659852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1" y="706688"/>
            <a:ext cx="6705600" cy="527313"/>
          </a:xfrm>
        </p:spPr>
        <p:txBody>
          <a:bodyPr>
            <a:normAutofit/>
          </a:bodyPr>
          <a:lstStyle/>
          <a:p>
            <a:r>
              <a:rPr lang="en-US" sz="2800" b="1" dirty="0">
                <a:solidFill>
                  <a:schemeClr val="accent1">
                    <a:lumMod val="60000"/>
                    <a:lumOff val="40000"/>
                  </a:schemeClr>
                </a:solidFill>
              </a:rPr>
              <a:t>  Introduction   </a:t>
            </a:r>
          </a:p>
        </p:txBody>
      </p:sp>
      <p:sp>
        <p:nvSpPr>
          <p:cNvPr id="3" name="Content Placeholder 2"/>
          <p:cNvSpPr>
            <a:spLocks noGrp="1"/>
          </p:cNvSpPr>
          <p:nvPr>
            <p:ph idx="1"/>
          </p:nvPr>
        </p:nvSpPr>
        <p:spPr>
          <a:xfrm>
            <a:off x="1118514" y="1371600"/>
            <a:ext cx="7239000" cy="3777622"/>
          </a:xfrm>
        </p:spPr>
        <p:txBody>
          <a:bodyPr>
            <a:normAutofit/>
          </a:bodyPr>
          <a:lstStyle/>
          <a:p>
            <a:pPr marL="0" indent="0" algn="just">
              <a:buNone/>
            </a:pPr>
            <a:endParaRPr lang="en-IE" sz="1600" dirty="0">
              <a:latin typeface="Times New Roman" panose="02020603050405020304" pitchFamily="18" charset="0"/>
              <a:cs typeface="Times New Roman" panose="02020603050405020304" pitchFamily="18" charset="0"/>
            </a:endParaRPr>
          </a:p>
          <a:p>
            <a:pPr algn="just"/>
            <a:r>
              <a:rPr lang="en-US" altLang="en-IE" sz="1800" b="1" dirty="0">
                <a:latin typeface="Times New Roman" panose="02020603050405020304" pitchFamily="18" charset="0"/>
                <a:cs typeface="Times New Roman" panose="02020603050405020304" pitchFamily="18" charset="0"/>
              </a:rPr>
              <a:t>Supervisor Selection</a:t>
            </a:r>
            <a:r>
              <a:rPr lang="en-IE" sz="1800" b="1" dirty="0">
                <a:latin typeface="Times New Roman" panose="02020603050405020304" pitchFamily="18" charset="0"/>
                <a:cs typeface="Times New Roman" panose="02020603050405020304" pitchFamily="18" charset="0"/>
              </a:rPr>
              <a:t> System </a:t>
            </a:r>
            <a:r>
              <a:rPr lang="en-IE" sz="1800" dirty="0">
                <a:latin typeface="Times New Roman" panose="02020603050405020304" pitchFamily="18" charset="0"/>
                <a:cs typeface="Times New Roman" panose="02020603050405020304" pitchFamily="18" charset="0"/>
              </a:rPr>
              <a:t>is android based </a:t>
            </a:r>
            <a:r>
              <a:rPr lang="en-US" altLang="en-IE" sz="1800" dirty="0">
                <a:latin typeface="Times New Roman" panose="02020603050405020304" pitchFamily="18" charset="0"/>
                <a:cs typeface="Times New Roman" panose="02020603050405020304" pitchFamily="18" charset="0"/>
              </a:rPr>
              <a:t>mobile </a:t>
            </a:r>
            <a:r>
              <a:rPr lang="en-IE" sz="1800" dirty="0">
                <a:latin typeface="Times New Roman" panose="02020603050405020304" pitchFamily="18" charset="0"/>
                <a:cs typeface="Times New Roman" panose="02020603050405020304" pitchFamily="18" charset="0"/>
              </a:rPr>
              <a:t>application which is beneficial for final year  students </a:t>
            </a:r>
            <a:r>
              <a:rPr lang="en-US" altLang="en-IE" sz="1800" dirty="0">
                <a:latin typeface="Times New Roman" panose="02020603050405020304" pitchFamily="18" charset="0"/>
                <a:cs typeface="Times New Roman" panose="02020603050405020304" pitchFamily="18" charset="0"/>
              </a:rPr>
              <a:t>.</a:t>
            </a:r>
            <a:r>
              <a:rPr lang="en-IE" sz="1800" dirty="0">
                <a:latin typeface="Times New Roman" panose="02020603050405020304" pitchFamily="18" charset="0"/>
                <a:cs typeface="Times New Roman" panose="02020603050405020304" pitchFamily="18" charset="0"/>
              </a:rPr>
              <a:t> </a:t>
            </a:r>
          </a:p>
          <a:p>
            <a:pPr algn="just"/>
            <a:r>
              <a:rPr lang="en-IE" sz="1800" dirty="0">
                <a:latin typeface="Times New Roman" panose="02020603050405020304" pitchFamily="18" charset="0"/>
                <a:cs typeface="Times New Roman" panose="02020603050405020304" pitchFamily="18" charset="0"/>
              </a:rPr>
              <a:t>The main aim of  our application is to select a supervisor on the basis of  </a:t>
            </a:r>
            <a:r>
              <a:rPr lang="en-US" altLang="en-IE" sz="1800" dirty="0">
                <a:latin typeface="Times New Roman" panose="02020603050405020304" pitchFamily="18" charset="0"/>
                <a:cs typeface="Times New Roman" panose="02020603050405020304" pitchFamily="18" charset="0"/>
              </a:rPr>
              <a:t>their</a:t>
            </a:r>
            <a:r>
              <a:rPr lang="en-IE" sz="1800" dirty="0">
                <a:latin typeface="Times New Roman" panose="02020603050405020304" pitchFamily="18" charset="0"/>
                <a:cs typeface="Times New Roman" panose="02020603050405020304" pitchFamily="18" charset="0"/>
              </a:rPr>
              <a:t> expertise.</a:t>
            </a:r>
          </a:p>
          <a:p>
            <a:pPr algn="just"/>
            <a:r>
              <a:rPr lang="en-US" altLang="en-IE" sz="1800" dirty="0">
                <a:latin typeface="Times New Roman" panose="02020603050405020304" pitchFamily="18" charset="0"/>
                <a:cs typeface="Times New Roman" panose="02020603050405020304" pitchFamily="18" charset="0"/>
              </a:rPr>
              <a:t>T</a:t>
            </a:r>
            <a:r>
              <a:rPr lang="en-IE" sz="1800" dirty="0">
                <a:latin typeface="Times New Roman" panose="02020603050405020304" pitchFamily="18" charset="0"/>
                <a:cs typeface="Times New Roman" panose="02020603050405020304" pitchFamily="18" charset="0"/>
              </a:rPr>
              <a:t>his system is to suggest the student best supervisor to select for their FYP.</a:t>
            </a:r>
          </a:p>
          <a:p>
            <a:pPr algn="just"/>
            <a:r>
              <a:rPr lang="en-IE" sz="1800" dirty="0">
                <a:latin typeface="Times New Roman" panose="02020603050405020304" pitchFamily="18" charset="0"/>
                <a:cs typeface="Times New Roman" panose="02020603050405020304" pitchFamily="18" charset="0"/>
              </a:rPr>
              <a:t> The application takes the rating from the students and then uses the rating based collaborative filtering to recommend the supervisor to the student.</a:t>
            </a:r>
          </a:p>
          <a:p>
            <a:pPr algn="just"/>
            <a:endParaRPr lang="en-IE" sz="1800" dirty="0">
              <a:latin typeface="Times New Roman" panose="02020603050405020304" pitchFamily="18" charset="0"/>
              <a:cs typeface="Times New Roman" panose="02020603050405020304" pitchFamily="18" charset="0"/>
            </a:endParaRPr>
          </a:p>
          <a:p>
            <a:pPr algn="just"/>
            <a:endParaRPr lang="en-IE" sz="1600" b="1" i="1" dirty="0"/>
          </a:p>
          <a:p>
            <a:pPr algn="just"/>
            <a:endParaRPr lang="en-IE" sz="1600" b="1" i="1" dirty="0"/>
          </a:p>
          <a:p>
            <a:endParaRPr lang="en-US" sz="1600" b="1" i="1" dirty="0"/>
          </a:p>
        </p:txBody>
      </p:sp>
      <p:sp>
        <p:nvSpPr>
          <p:cNvPr id="6" name="Slide Number Placeholder 5"/>
          <p:cNvSpPr>
            <a:spLocks noGrp="1"/>
          </p:cNvSpPr>
          <p:nvPr>
            <p:ph type="sldNum" sz="quarter" idx="12"/>
          </p:nvPr>
        </p:nvSpPr>
        <p:spPr/>
        <p:txBody>
          <a:bodyPr/>
          <a:lstStyle/>
          <a:p>
            <a:fld id="{21BAB6EE-EAEA-4561-8880-8DF9D3AB286A}" type="slidenum">
              <a:rPr lang="en-US" smtClean="0"/>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4A0A0-4C56-4FF6-B9CD-678E235C184A}"/>
              </a:ext>
            </a:extLst>
          </p:cNvPr>
          <p:cNvSpPr>
            <a:spLocks noGrp="1"/>
          </p:cNvSpPr>
          <p:nvPr>
            <p:ph type="title"/>
          </p:nvPr>
        </p:nvSpPr>
        <p:spPr/>
        <p:txBody>
          <a:bodyPr/>
          <a:lstStyle/>
          <a:p>
            <a:r>
              <a:rPr lang="en-US" sz="2800" b="1" dirty="0">
                <a:solidFill>
                  <a:schemeClr val="accent1">
                    <a:lumMod val="60000"/>
                    <a:lumOff val="40000"/>
                  </a:schemeClr>
                </a:solidFill>
              </a:rPr>
              <a:t>Admin’s Login/Dashboard Activity</a:t>
            </a:r>
            <a:endParaRPr lang="en-US" sz="2800" dirty="0"/>
          </a:p>
        </p:txBody>
      </p:sp>
      <p:sp>
        <p:nvSpPr>
          <p:cNvPr id="6" name="Slide Number Placeholder 5">
            <a:extLst>
              <a:ext uri="{FF2B5EF4-FFF2-40B4-BE49-F238E27FC236}">
                <a16:creationId xmlns:a16="http://schemas.microsoft.com/office/drawing/2014/main" id="{3C4A3159-47E3-4D84-8FCF-C0804BFA5AA0}"/>
              </a:ext>
            </a:extLst>
          </p:cNvPr>
          <p:cNvSpPr>
            <a:spLocks noGrp="1"/>
          </p:cNvSpPr>
          <p:nvPr>
            <p:ph type="sldNum" sz="quarter" idx="12"/>
          </p:nvPr>
        </p:nvSpPr>
        <p:spPr/>
        <p:txBody>
          <a:bodyPr/>
          <a:lstStyle/>
          <a:p>
            <a:fld id="{21BAB6EE-EAEA-4561-8880-8DF9D3AB286A}" type="slidenum">
              <a:rPr lang="en-US" smtClean="0"/>
              <a:t>40</a:t>
            </a:fld>
            <a:endParaRPr lang="en-US"/>
          </a:p>
        </p:txBody>
      </p:sp>
      <p:pic>
        <p:nvPicPr>
          <p:cNvPr id="12" name="Content Placeholder 11">
            <a:extLst>
              <a:ext uri="{FF2B5EF4-FFF2-40B4-BE49-F238E27FC236}">
                <a16:creationId xmlns:a16="http://schemas.microsoft.com/office/drawing/2014/main" id="{D57379FC-1321-45AC-92E3-EC2F688958F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495800" y="1477010"/>
            <a:ext cx="2667000" cy="4618990"/>
          </a:xfrm>
        </p:spPr>
      </p:pic>
      <p:pic>
        <p:nvPicPr>
          <p:cNvPr id="14" name="Picture 13">
            <a:extLst>
              <a:ext uri="{FF2B5EF4-FFF2-40B4-BE49-F238E27FC236}">
                <a16:creationId xmlns:a16="http://schemas.microsoft.com/office/drawing/2014/main" id="{38289689-D066-41EA-8387-20FFFBB5701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03910" y="1477010"/>
            <a:ext cx="2739490" cy="4618990"/>
          </a:xfrm>
          <a:prstGeom prst="rect">
            <a:avLst/>
          </a:prstGeom>
        </p:spPr>
      </p:pic>
    </p:spTree>
    <p:extLst>
      <p:ext uri="{BB962C8B-B14F-4D97-AF65-F5344CB8AC3E}">
        <p14:creationId xmlns:p14="http://schemas.microsoft.com/office/powerpoint/2010/main" val="253328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72F22-628A-44B8-A26C-5AAD8CFFEDCE}"/>
              </a:ext>
            </a:extLst>
          </p:cNvPr>
          <p:cNvSpPr>
            <a:spLocks noGrp="1"/>
          </p:cNvSpPr>
          <p:nvPr>
            <p:ph type="title"/>
          </p:nvPr>
        </p:nvSpPr>
        <p:spPr/>
        <p:txBody>
          <a:bodyPr/>
          <a:lstStyle/>
          <a:p>
            <a:r>
              <a:rPr lang="en-US" sz="2800" b="1" dirty="0">
                <a:solidFill>
                  <a:schemeClr val="accent1">
                    <a:lumMod val="60000"/>
                    <a:lumOff val="40000"/>
                  </a:schemeClr>
                </a:solidFill>
              </a:rPr>
              <a:t>Approve User/Disable User Activity</a:t>
            </a:r>
          </a:p>
        </p:txBody>
      </p:sp>
      <p:pic>
        <p:nvPicPr>
          <p:cNvPr id="8" name="Content Placeholder 7">
            <a:extLst>
              <a:ext uri="{FF2B5EF4-FFF2-40B4-BE49-F238E27FC236}">
                <a16:creationId xmlns:a16="http://schemas.microsoft.com/office/drawing/2014/main" id="{B6196A08-F580-493F-AD10-E274D9DB701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11335" y="1447800"/>
            <a:ext cx="2899943" cy="4572000"/>
          </a:xfrm>
        </p:spPr>
      </p:pic>
      <p:sp>
        <p:nvSpPr>
          <p:cNvPr id="6" name="Slide Number Placeholder 5">
            <a:extLst>
              <a:ext uri="{FF2B5EF4-FFF2-40B4-BE49-F238E27FC236}">
                <a16:creationId xmlns:a16="http://schemas.microsoft.com/office/drawing/2014/main" id="{AD2AA8C3-3639-4C78-A2BA-63D0FAE39889}"/>
              </a:ext>
            </a:extLst>
          </p:cNvPr>
          <p:cNvSpPr>
            <a:spLocks noGrp="1"/>
          </p:cNvSpPr>
          <p:nvPr>
            <p:ph type="sldNum" sz="quarter" idx="12"/>
          </p:nvPr>
        </p:nvSpPr>
        <p:spPr/>
        <p:txBody>
          <a:bodyPr/>
          <a:lstStyle/>
          <a:p>
            <a:fld id="{21BAB6EE-EAEA-4561-8880-8DF9D3AB286A}" type="slidenum">
              <a:rPr lang="en-US" smtClean="0"/>
              <a:t>41</a:t>
            </a:fld>
            <a:endParaRPr lang="en-US"/>
          </a:p>
        </p:txBody>
      </p:sp>
      <p:pic>
        <p:nvPicPr>
          <p:cNvPr id="10" name="Picture 9">
            <a:extLst>
              <a:ext uri="{FF2B5EF4-FFF2-40B4-BE49-F238E27FC236}">
                <a16:creationId xmlns:a16="http://schemas.microsoft.com/office/drawing/2014/main" id="{E8D3288E-BED1-49BF-8C6B-7DC176E0562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37619" y="1447800"/>
            <a:ext cx="2853781" cy="4500562"/>
          </a:xfrm>
          <a:prstGeom prst="rect">
            <a:avLst/>
          </a:prstGeom>
        </p:spPr>
      </p:pic>
    </p:spTree>
    <p:extLst>
      <p:ext uri="{BB962C8B-B14F-4D97-AF65-F5344CB8AC3E}">
        <p14:creationId xmlns:p14="http://schemas.microsoft.com/office/powerpoint/2010/main" val="16806536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02BE5-8C58-4DAA-9D12-9DF42A886E07}"/>
              </a:ext>
            </a:extLst>
          </p:cNvPr>
          <p:cNvSpPr>
            <a:spLocks noGrp="1"/>
          </p:cNvSpPr>
          <p:nvPr>
            <p:ph type="title"/>
          </p:nvPr>
        </p:nvSpPr>
        <p:spPr>
          <a:xfrm>
            <a:off x="484710" y="452718"/>
            <a:ext cx="7055380" cy="918882"/>
          </a:xfrm>
        </p:spPr>
        <p:txBody>
          <a:bodyPr/>
          <a:lstStyle/>
          <a:p>
            <a:r>
              <a:rPr lang="en-US" sz="2800" b="1" dirty="0">
                <a:solidFill>
                  <a:schemeClr val="accent1">
                    <a:lumMod val="60000"/>
                    <a:lumOff val="40000"/>
                  </a:schemeClr>
                </a:solidFill>
              </a:rPr>
              <a:t>Add batch/Disable batch Activity</a:t>
            </a:r>
          </a:p>
        </p:txBody>
      </p:sp>
      <p:pic>
        <p:nvPicPr>
          <p:cNvPr id="8" name="Content Placeholder 7">
            <a:extLst>
              <a:ext uri="{FF2B5EF4-FFF2-40B4-BE49-F238E27FC236}">
                <a16:creationId xmlns:a16="http://schemas.microsoft.com/office/drawing/2014/main" id="{2CEFA5A6-C055-4C88-B80F-43F7834C3B1F}"/>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362076" y="1371600"/>
            <a:ext cx="2971799" cy="4876800"/>
          </a:xfrm>
        </p:spPr>
      </p:pic>
      <p:sp>
        <p:nvSpPr>
          <p:cNvPr id="6" name="Slide Number Placeholder 5">
            <a:extLst>
              <a:ext uri="{FF2B5EF4-FFF2-40B4-BE49-F238E27FC236}">
                <a16:creationId xmlns:a16="http://schemas.microsoft.com/office/drawing/2014/main" id="{539CF663-A88D-49C8-B4A2-306FF100F8AD}"/>
              </a:ext>
            </a:extLst>
          </p:cNvPr>
          <p:cNvSpPr>
            <a:spLocks noGrp="1"/>
          </p:cNvSpPr>
          <p:nvPr>
            <p:ph type="sldNum" sz="quarter" idx="12"/>
          </p:nvPr>
        </p:nvSpPr>
        <p:spPr/>
        <p:txBody>
          <a:bodyPr/>
          <a:lstStyle/>
          <a:p>
            <a:fld id="{21BAB6EE-EAEA-4561-8880-8DF9D3AB286A}" type="slidenum">
              <a:rPr lang="en-US" smtClean="0"/>
              <a:t>42</a:t>
            </a:fld>
            <a:endParaRPr lang="en-US"/>
          </a:p>
        </p:txBody>
      </p:sp>
      <p:pic>
        <p:nvPicPr>
          <p:cNvPr id="10" name="Picture 9">
            <a:extLst>
              <a:ext uri="{FF2B5EF4-FFF2-40B4-BE49-F238E27FC236}">
                <a16:creationId xmlns:a16="http://schemas.microsoft.com/office/drawing/2014/main" id="{521DD4C8-32EA-47CB-A574-C688AF52C1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5800" y="1371600"/>
            <a:ext cx="3044290" cy="4876800"/>
          </a:xfrm>
          <a:prstGeom prst="rect">
            <a:avLst/>
          </a:prstGeom>
        </p:spPr>
      </p:pic>
    </p:spTree>
    <p:extLst>
      <p:ext uri="{BB962C8B-B14F-4D97-AF65-F5344CB8AC3E}">
        <p14:creationId xmlns:p14="http://schemas.microsoft.com/office/powerpoint/2010/main" val="30862521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C0592-F87D-4E7B-8AA5-5DAEAEA053F7}"/>
              </a:ext>
            </a:extLst>
          </p:cNvPr>
          <p:cNvSpPr>
            <a:spLocks noGrp="1"/>
          </p:cNvSpPr>
          <p:nvPr>
            <p:ph type="title"/>
          </p:nvPr>
        </p:nvSpPr>
        <p:spPr>
          <a:xfrm>
            <a:off x="434710" y="381000"/>
            <a:ext cx="7055380" cy="995082"/>
          </a:xfrm>
        </p:spPr>
        <p:txBody>
          <a:bodyPr/>
          <a:lstStyle/>
          <a:p>
            <a:r>
              <a:rPr lang="en-US" sz="2800" b="1" dirty="0">
                <a:solidFill>
                  <a:schemeClr val="accent1">
                    <a:lumMod val="60000"/>
                    <a:lumOff val="40000"/>
                  </a:schemeClr>
                </a:solidFill>
              </a:rPr>
              <a:t>Change Supervisor/</a:t>
            </a:r>
            <a:r>
              <a:rPr lang="en-US" sz="2800" b="1" dirty="0" err="1">
                <a:solidFill>
                  <a:schemeClr val="accent1">
                    <a:lumMod val="60000"/>
                    <a:lumOff val="40000"/>
                  </a:schemeClr>
                </a:solidFill>
              </a:rPr>
              <a:t>Repositry</a:t>
            </a:r>
            <a:r>
              <a:rPr lang="en-US" sz="2800" b="1" dirty="0">
                <a:solidFill>
                  <a:schemeClr val="accent1">
                    <a:lumMod val="60000"/>
                    <a:lumOff val="40000"/>
                  </a:schemeClr>
                </a:solidFill>
              </a:rPr>
              <a:t> Activity</a:t>
            </a:r>
          </a:p>
        </p:txBody>
      </p:sp>
      <p:sp>
        <p:nvSpPr>
          <p:cNvPr id="6" name="Slide Number Placeholder 5">
            <a:extLst>
              <a:ext uri="{FF2B5EF4-FFF2-40B4-BE49-F238E27FC236}">
                <a16:creationId xmlns:a16="http://schemas.microsoft.com/office/drawing/2014/main" id="{7D16526E-9807-4856-9F43-A53E5850AD6C}"/>
              </a:ext>
            </a:extLst>
          </p:cNvPr>
          <p:cNvSpPr>
            <a:spLocks noGrp="1"/>
          </p:cNvSpPr>
          <p:nvPr>
            <p:ph type="sldNum" sz="quarter" idx="12"/>
          </p:nvPr>
        </p:nvSpPr>
        <p:spPr/>
        <p:txBody>
          <a:bodyPr/>
          <a:lstStyle/>
          <a:p>
            <a:fld id="{21BAB6EE-EAEA-4561-8880-8DF9D3AB286A}" type="slidenum">
              <a:rPr lang="en-US" smtClean="0"/>
              <a:t>43</a:t>
            </a:fld>
            <a:endParaRPr lang="en-US"/>
          </a:p>
        </p:txBody>
      </p:sp>
      <p:pic>
        <p:nvPicPr>
          <p:cNvPr id="7" name="Content Placeholder 7">
            <a:extLst>
              <a:ext uri="{FF2B5EF4-FFF2-40B4-BE49-F238E27FC236}">
                <a16:creationId xmlns:a16="http://schemas.microsoft.com/office/drawing/2014/main" id="{4931DE03-CD4A-46A6-8782-7F08ED994D17}"/>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191000" y="1716882"/>
            <a:ext cx="2743200" cy="4379118"/>
          </a:xfrm>
        </p:spPr>
      </p:pic>
      <p:pic>
        <p:nvPicPr>
          <p:cNvPr id="9" name="Picture 8">
            <a:extLst>
              <a:ext uri="{FF2B5EF4-FFF2-40B4-BE49-F238E27FC236}">
                <a16:creationId xmlns:a16="http://schemas.microsoft.com/office/drawing/2014/main" id="{95A26639-2D43-4957-A8B3-BB038B59E72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9200" y="1716881"/>
            <a:ext cx="2743200" cy="4379119"/>
          </a:xfrm>
          <a:prstGeom prst="rect">
            <a:avLst/>
          </a:prstGeom>
        </p:spPr>
      </p:pic>
    </p:spTree>
    <p:extLst>
      <p:ext uri="{BB962C8B-B14F-4D97-AF65-F5344CB8AC3E}">
        <p14:creationId xmlns:p14="http://schemas.microsoft.com/office/powerpoint/2010/main" val="37130038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44841"/>
            <a:ext cx="6705600" cy="782937"/>
          </a:xfrm>
        </p:spPr>
        <p:txBody>
          <a:bodyPr>
            <a:noAutofit/>
          </a:bodyPr>
          <a:lstStyle/>
          <a:p>
            <a:r>
              <a:rPr lang="en-US" sz="2800" b="1" dirty="0">
                <a:solidFill>
                  <a:schemeClr val="accent1">
                    <a:lumMod val="60000"/>
                    <a:lumOff val="40000"/>
                  </a:schemeClr>
                </a:solidFill>
              </a:rPr>
              <a:t>Conclusion </a:t>
            </a:r>
            <a:br>
              <a:rPr lang="en-US" sz="2800" b="1" dirty="0">
                <a:solidFill>
                  <a:schemeClr val="accent1">
                    <a:lumMod val="60000"/>
                    <a:lumOff val="40000"/>
                  </a:schemeClr>
                </a:solidFill>
                <a:effectLst/>
                <a:ea typeface="Times New Roman" panose="02020603050405020304" pitchFamily="18" charset="0"/>
              </a:rPr>
            </a:br>
            <a:endParaRPr lang="en-US" sz="2800" b="1" dirty="0">
              <a:solidFill>
                <a:schemeClr val="accent1">
                  <a:lumMod val="60000"/>
                  <a:lumOff val="40000"/>
                </a:schemeClr>
              </a:solidFill>
            </a:endParaRPr>
          </a:p>
        </p:txBody>
      </p:sp>
      <p:sp>
        <p:nvSpPr>
          <p:cNvPr id="3" name="Content Placeholder 2"/>
          <p:cNvSpPr>
            <a:spLocks noGrp="1"/>
          </p:cNvSpPr>
          <p:nvPr>
            <p:ph idx="1"/>
          </p:nvPr>
        </p:nvSpPr>
        <p:spPr>
          <a:xfrm>
            <a:off x="1028700" y="1540189"/>
            <a:ext cx="7086600" cy="3777622"/>
          </a:xfrm>
        </p:spPr>
        <p:txBody>
          <a:bodyPr/>
          <a:lstStyle/>
          <a:p>
            <a:pPr algn="just"/>
            <a:r>
              <a:rPr lang="en-US" dirty="0">
                <a:latin typeface="Times New Roman" panose="02020603050405020304" pitchFamily="18" charset="0"/>
                <a:ea typeface="Times New Roman" panose="02020603050405020304" pitchFamily="18" charset="0"/>
                <a:cs typeface="Times New Roman" panose="02020603050405020304" pitchFamily="18" charset="0"/>
              </a:rPr>
              <a:t>We learnt the usage of android studio &amp; firebase or</a:t>
            </a:r>
            <a:r>
              <a:rPr lang="en-US" dirty="0">
                <a:latin typeface="Times New Roman" panose="02020603050405020304" pitchFamily="18" charset="0"/>
                <a:cs typeface="Times New Roman" panose="02020603050405020304" pitchFamily="18" charset="0"/>
              </a:rPr>
              <a:t> connection  with different activities to each other.</a:t>
            </a:r>
          </a:p>
          <a:p>
            <a:pPr algn="just"/>
            <a:r>
              <a:rPr lang="en-US" sz="1800" dirty="0">
                <a:effectLst/>
                <a:latin typeface="Times New Roman" panose="02020603050405020304" pitchFamily="18" charset="0"/>
                <a:ea typeface="Times New Roman" panose="02020603050405020304" pitchFamily="18" charset="0"/>
              </a:rPr>
              <a:t>This application is specially designed for those students who want to enroll in FYP and are searching for supervisor. </a:t>
            </a:r>
          </a:p>
          <a:p>
            <a:pPr algn="just"/>
            <a:r>
              <a:rPr lang="en-US" sz="1800" dirty="0">
                <a:effectLst/>
                <a:latin typeface="Times New Roman" panose="02020603050405020304" pitchFamily="18" charset="0"/>
                <a:ea typeface="Times New Roman" panose="02020603050405020304" pitchFamily="18" charset="0"/>
              </a:rPr>
              <a:t>The main focus of the application was time saving and to simplify the activities of choosing supervisors for final year project.</a:t>
            </a:r>
          </a:p>
          <a:p>
            <a:pPr algn="just"/>
            <a:r>
              <a:rPr lang="en-US" sz="1800" dirty="0">
                <a:effectLst/>
                <a:latin typeface="Times New Roman" panose="02020603050405020304" pitchFamily="18" charset="0"/>
                <a:ea typeface="Batang" panose="02030600000101010101" pitchFamily="18" charset="-127"/>
              </a:rPr>
              <a:t>This application </a:t>
            </a:r>
            <a:r>
              <a:rPr lang="en-US" sz="1800" dirty="0">
                <a:effectLst/>
                <a:latin typeface="Times New Roman" panose="02020603050405020304" pitchFamily="18" charset="0"/>
                <a:ea typeface="Times New Roman" panose="02020603050405020304" pitchFamily="18" charset="0"/>
              </a:rPr>
              <a:t>have no bugs and also it is user friendly and working efficiently.</a:t>
            </a:r>
            <a:endParaRPr lang="en-US" dirty="0">
              <a:latin typeface="Times New Roman" panose="02020603050405020304" pitchFamily="18" charset="0"/>
              <a:cs typeface="Times New Roman" panose="02020603050405020304" pitchFamily="18" charset="0"/>
            </a:endParaRPr>
          </a:p>
          <a:p>
            <a:endParaRPr lang="en-US" dirty="0"/>
          </a:p>
        </p:txBody>
      </p:sp>
      <p:sp>
        <p:nvSpPr>
          <p:cNvPr id="6" name="Slide Number Placeholder 5"/>
          <p:cNvSpPr>
            <a:spLocks noGrp="1"/>
          </p:cNvSpPr>
          <p:nvPr>
            <p:ph type="sldNum" sz="quarter" idx="12"/>
          </p:nvPr>
        </p:nvSpPr>
        <p:spPr/>
        <p:txBody>
          <a:bodyPr/>
          <a:lstStyle/>
          <a:p>
            <a:fld id="{21BAB6EE-EAEA-4561-8880-8DF9D3AB286A}" type="slidenum">
              <a:rPr lang="en-US" smtClean="0"/>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8757" y="685800"/>
            <a:ext cx="6795043" cy="747490"/>
          </a:xfrm>
        </p:spPr>
        <p:txBody>
          <a:bodyPr>
            <a:normAutofit/>
          </a:bodyPr>
          <a:lstStyle/>
          <a:p>
            <a:r>
              <a:rPr lang="en-US" sz="2800" b="1" dirty="0">
                <a:solidFill>
                  <a:schemeClr val="accent1">
                    <a:lumMod val="60000"/>
                    <a:lumOff val="40000"/>
                  </a:schemeClr>
                </a:solidFill>
              </a:rPr>
              <a:t>References</a:t>
            </a:r>
          </a:p>
        </p:txBody>
      </p:sp>
      <p:sp>
        <p:nvSpPr>
          <p:cNvPr id="3" name="Content Placeholder 2"/>
          <p:cNvSpPr>
            <a:spLocks noGrp="1"/>
          </p:cNvSpPr>
          <p:nvPr>
            <p:ph idx="1"/>
          </p:nvPr>
        </p:nvSpPr>
        <p:spPr>
          <a:xfrm>
            <a:off x="990600" y="1448826"/>
            <a:ext cx="6934200" cy="4799574"/>
          </a:xfrm>
        </p:spPr>
        <p:txBody>
          <a:bodyPr>
            <a:normAutofit fontScale="55000" lnSpcReduction="20000"/>
          </a:bodyPr>
          <a:lstStyle/>
          <a:p>
            <a:pPr marL="0" marR="0">
              <a:lnSpc>
                <a:spcPct val="150000"/>
              </a:lnSpc>
              <a:spcBef>
                <a:spcPts val="0"/>
              </a:spcBef>
              <a:spcAft>
                <a:spcPts val="800"/>
              </a:spcAft>
            </a:pPr>
            <a:r>
              <a:rPr lang="en-US" sz="2200" dirty="0">
                <a:effectLst/>
                <a:latin typeface="Times New Roman" panose="02020603050405020304" pitchFamily="18" charset="0"/>
                <a:ea typeface="Calibri" panose="020F0502020204030204" charset="0"/>
              </a:rPr>
              <a:t>   [1]</a:t>
            </a:r>
            <a:r>
              <a:rPr lang="en-US" sz="2200" u="none" strike="noStrike" dirty="0">
                <a:effectLst/>
                <a:latin typeface="Times New Roman" panose="02020603050405020304" pitchFamily="18" charset="0"/>
                <a:ea typeface="Calibri" panose="020F0502020204030204" charset="0"/>
                <a:hlinkClick r:id="rId2">
                  <a:extLst>
                    <a:ext uri="{A12FA001-AC4F-418D-AE19-62706E023703}">
                      <ahyp:hlinkClr xmlns:ahyp="http://schemas.microsoft.com/office/drawing/2018/hyperlinkcolor" val="tx"/>
                    </a:ext>
                  </a:extLst>
                </a:hlinkClick>
              </a:rPr>
              <a:t>"Firebase - Crunchbase"</a:t>
            </a:r>
            <a:r>
              <a:rPr lang="en-US" sz="2200" i="1" dirty="0">
                <a:effectLst/>
                <a:latin typeface="Times New Roman" panose="02020603050405020304" pitchFamily="18" charset="0"/>
                <a:ea typeface="Calibri" panose="020F0502020204030204" charset="0"/>
              </a:rPr>
              <a:t>. </a:t>
            </a:r>
            <a:r>
              <a:rPr lang="en-US" sz="2200" u="none" strike="noStrike" dirty="0">
                <a:effectLst/>
                <a:latin typeface="Times New Roman" panose="02020603050405020304" pitchFamily="18" charset="0"/>
                <a:ea typeface="Calibri" panose="020F0502020204030204" charset="0"/>
                <a:hlinkClick r:id="rId3" tooltip="CrunchBase">
                  <a:extLst>
                    <a:ext uri="{A12FA001-AC4F-418D-AE19-62706E023703}">
                      <ahyp:hlinkClr xmlns:ahyp="http://schemas.microsoft.com/office/drawing/2018/hyperlinkcolor" val="tx"/>
                    </a:ext>
                  </a:extLst>
                </a:hlinkClick>
              </a:rPr>
              <a:t>CrunchBase</a:t>
            </a:r>
            <a:r>
              <a:rPr lang="en-US" sz="2200" dirty="0">
                <a:effectLst/>
                <a:latin typeface="Times New Roman" panose="02020603050405020304" pitchFamily="18" charset="0"/>
                <a:ea typeface="Calibri" panose="020F0502020204030204" charset="0"/>
              </a:rPr>
              <a:t>. Retrieved August 1, 2020</a:t>
            </a:r>
            <a:r>
              <a:rPr lang="en-US" sz="2200" i="1" dirty="0">
                <a:effectLst/>
                <a:latin typeface="Times New Roman" panose="02020603050405020304" pitchFamily="18" charset="0"/>
                <a:ea typeface="Calibri" panose="020F0502020204030204" charset="0"/>
              </a:rPr>
              <a:t>.</a:t>
            </a:r>
            <a:endParaRPr lang="en-US" sz="2200" dirty="0">
              <a:effectLst/>
              <a:latin typeface="Times New Roman" panose="02020603050405020304" pitchFamily="18" charset="0"/>
              <a:ea typeface="Times New Roman" panose="02020603050405020304" pitchFamily="18" charset="0"/>
            </a:endParaRPr>
          </a:p>
          <a:p>
            <a:pPr marL="457200" marR="0" indent="-457200">
              <a:lnSpc>
                <a:spcPct val="150000"/>
              </a:lnSpc>
              <a:spcBef>
                <a:spcPts val="0"/>
              </a:spcBef>
              <a:spcAft>
                <a:spcPts val="800"/>
              </a:spcAft>
            </a:pPr>
            <a:r>
              <a:rPr lang="en-US" sz="2200" dirty="0">
                <a:effectLst/>
                <a:latin typeface="Times New Roman" panose="02020603050405020304" pitchFamily="18" charset="0"/>
                <a:ea typeface="Calibri" panose="020F0502020204030204" charset="0"/>
              </a:rPr>
              <a:t>[2] Grechanik, M. K. (2007). Recovering and using use-case-diagram-to-source-code traceability links . Proceedings of the </a:t>
            </a:r>
            <a:r>
              <a:rPr lang="en-US" sz="2200" dirty="0" err="1">
                <a:effectLst/>
                <a:latin typeface="Times New Roman" panose="02020603050405020304" pitchFamily="18" charset="0"/>
                <a:ea typeface="Calibri" panose="020F0502020204030204" charset="0"/>
              </a:rPr>
              <a:t>the</a:t>
            </a:r>
            <a:r>
              <a:rPr lang="en-US" sz="2200" dirty="0">
                <a:effectLst/>
                <a:latin typeface="Times New Roman" panose="02020603050405020304" pitchFamily="18" charset="0"/>
                <a:ea typeface="Calibri" panose="020F0502020204030204" charset="0"/>
              </a:rPr>
              <a:t> 6th joint meeting of the European software engineering conference and the ACM SIGSOFT symposium. </a:t>
            </a:r>
            <a:endParaRPr lang="en-US" sz="2200" dirty="0">
              <a:effectLst/>
              <a:latin typeface="Times New Roman" panose="02020603050405020304" pitchFamily="18" charset="0"/>
              <a:ea typeface="Times New Roman" panose="02020603050405020304" pitchFamily="18" charset="0"/>
            </a:endParaRPr>
          </a:p>
          <a:p>
            <a:pPr marL="457200" marR="0" indent="-457200">
              <a:lnSpc>
                <a:spcPct val="150000"/>
              </a:lnSpc>
              <a:spcBef>
                <a:spcPts val="0"/>
              </a:spcBef>
              <a:spcAft>
                <a:spcPts val="800"/>
              </a:spcAft>
            </a:pPr>
            <a:r>
              <a:rPr lang="en-US" sz="2200" dirty="0">
                <a:effectLst/>
                <a:latin typeface="Times New Roman" panose="02020603050405020304" pitchFamily="18" charset="0"/>
                <a:ea typeface="Calibri" panose="020F0502020204030204" charset="0"/>
              </a:rPr>
              <a:t>[3] </a:t>
            </a:r>
            <a:r>
              <a:rPr lang="en-US" sz="2200" u="none" strike="noStrike" dirty="0">
                <a:solidFill>
                  <a:srgbClr val="EC76B5"/>
                </a:solidFill>
                <a:effectLst/>
                <a:latin typeface="Times New Roman" panose="02020603050405020304" pitchFamily="18" charset="0"/>
                <a:ea typeface="Calibri" panose="020F0502020204030204" charset="0"/>
                <a:hlinkClick r:id="rId4">
                  <a:extLst>
                    <a:ext uri="{A12FA001-AC4F-418D-AE19-62706E023703}">
                      <ahyp:hlinkClr xmlns:ahyp="http://schemas.microsoft.com/office/drawing/2018/hyperlinkcolor" val="tx"/>
                    </a:ext>
                  </a:extLst>
                </a:hlinkClick>
              </a:rPr>
              <a:t>"Firebase Auth</a:t>
            </a:r>
            <a:r>
              <a:rPr lang="en-US" sz="2200" u="sng" dirty="0">
                <a:effectLst/>
                <a:latin typeface="Times New Roman" panose="02020603050405020304" pitchFamily="18" charset="0"/>
                <a:ea typeface="Calibri" panose="020F0502020204030204" charset="0"/>
                <a:hlinkClick r:id="rId4">
                  <a:extLst>
                    <a:ext uri="{A12FA001-AC4F-418D-AE19-62706E023703}">
                      <ahyp:hlinkClr xmlns:ahyp="http://schemas.microsoft.com/office/drawing/2018/hyperlinkcolor" val="tx"/>
                    </a:ext>
                  </a:extLst>
                </a:hlinkClick>
              </a:rPr>
              <a:t>"</a:t>
            </a:r>
            <a:r>
              <a:rPr lang="en-US" sz="2200" dirty="0">
                <a:effectLst/>
                <a:latin typeface="Times New Roman" panose="02020603050405020304" pitchFamily="18" charset="0"/>
                <a:ea typeface="Calibri" panose="020F0502020204030204" charset="0"/>
              </a:rPr>
              <a:t>. Firebase, Inc. Retrieved May 19, 2016.</a:t>
            </a:r>
            <a:endParaRPr lang="en-US" sz="2200" dirty="0">
              <a:effectLst/>
              <a:latin typeface="Times New Roman" panose="02020603050405020304" pitchFamily="18" charset="0"/>
              <a:ea typeface="Times New Roman" panose="02020603050405020304" pitchFamily="18" charset="0"/>
            </a:endParaRPr>
          </a:p>
          <a:p>
            <a:pPr marL="457200" marR="0" indent="-457200">
              <a:lnSpc>
                <a:spcPct val="150000"/>
              </a:lnSpc>
              <a:spcBef>
                <a:spcPts val="0"/>
              </a:spcBef>
              <a:spcAft>
                <a:spcPts val="800"/>
              </a:spcAft>
            </a:pPr>
            <a:r>
              <a:rPr lang="en-US" sz="2200" dirty="0">
                <a:effectLst/>
                <a:latin typeface="Times New Roman" panose="02020603050405020304" pitchFamily="18" charset="0"/>
                <a:ea typeface="Calibri" panose="020F0502020204030204" charset="0"/>
              </a:rPr>
              <a:t>[4] Methods. (n.d.). Retrieved from </a:t>
            </a:r>
            <a:r>
              <a:rPr lang="en-US" sz="2200" dirty="0" err="1">
                <a:effectLst/>
                <a:latin typeface="Times New Roman" panose="02020603050405020304" pitchFamily="18" charset="0"/>
                <a:ea typeface="Calibri" panose="020F0502020204030204" charset="0"/>
              </a:rPr>
              <a:t>softwaretestingfundamentals</a:t>
            </a:r>
            <a:r>
              <a:rPr lang="en-US" sz="2200" dirty="0">
                <a:effectLst/>
                <a:latin typeface="Times New Roman" panose="02020603050405020304" pitchFamily="18" charset="0"/>
                <a:ea typeface="Calibri" panose="020F0502020204030204" charset="0"/>
              </a:rPr>
              <a:t>: softwaretestingfundamentals.com</a:t>
            </a:r>
            <a:endParaRPr lang="en-US" sz="2200" dirty="0">
              <a:effectLst/>
              <a:latin typeface="Times New Roman" panose="02020603050405020304" pitchFamily="18" charset="0"/>
              <a:ea typeface="Times New Roman" panose="02020603050405020304" pitchFamily="18" charset="0"/>
            </a:endParaRPr>
          </a:p>
          <a:p>
            <a:pPr marL="457200" marR="0" indent="-457200">
              <a:lnSpc>
                <a:spcPct val="150000"/>
              </a:lnSpc>
              <a:spcBef>
                <a:spcPts val="0"/>
              </a:spcBef>
              <a:spcAft>
                <a:spcPts val="800"/>
              </a:spcAft>
            </a:pPr>
            <a:r>
              <a:rPr lang="en-US" sz="2200" dirty="0">
                <a:effectLst/>
                <a:latin typeface="Times New Roman" panose="02020603050405020304" pitchFamily="18" charset="0"/>
                <a:ea typeface="Calibri" panose="020F0502020204030204" charset="0"/>
              </a:rPr>
              <a:t>[5] Methods. (n.d.). Softwaretestingfundamentals.com. </a:t>
            </a:r>
            <a:endParaRPr lang="en-US" sz="2200" dirty="0">
              <a:effectLst/>
              <a:latin typeface="Times New Roman" panose="02020603050405020304" pitchFamily="18" charset="0"/>
              <a:ea typeface="Times New Roman" panose="02020603050405020304" pitchFamily="18" charset="0"/>
            </a:endParaRPr>
          </a:p>
          <a:p>
            <a:pPr marL="457200" marR="0" indent="-457200">
              <a:lnSpc>
                <a:spcPct val="150000"/>
              </a:lnSpc>
              <a:spcBef>
                <a:spcPts val="0"/>
              </a:spcBef>
              <a:spcAft>
                <a:spcPts val="800"/>
              </a:spcAft>
            </a:pPr>
            <a:r>
              <a:rPr lang="en-US" sz="2200" dirty="0">
                <a:effectLst/>
                <a:latin typeface="Times New Roman" panose="02020603050405020304" pitchFamily="18" charset="0"/>
                <a:ea typeface="Calibri" panose="020F0502020204030204" charset="0"/>
              </a:rPr>
              <a:t>[6] Methods (</a:t>
            </a:r>
            <a:r>
              <a:rPr lang="en-US" sz="2200" dirty="0" err="1">
                <a:effectLst/>
                <a:latin typeface="Times New Roman" panose="02020603050405020304" pitchFamily="18" charset="0"/>
                <a:ea typeface="Calibri" panose="020F0502020204030204" charset="0"/>
              </a:rPr>
              <a:t>n.d</a:t>
            </a:r>
            <a:r>
              <a:rPr lang="en-US" sz="2200" dirty="0">
                <a:effectLst/>
                <a:latin typeface="Times New Roman" panose="02020603050405020304" pitchFamily="18" charset="0"/>
                <a:ea typeface="Calibri" panose="020F0502020204030204" charset="0"/>
              </a:rPr>
              <a:t>). Firebase developer documentation: www.firebase.developer.com/docs.</a:t>
            </a:r>
            <a:endParaRPr lang="en-US" sz="2200" dirty="0">
              <a:effectLst/>
              <a:latin typeface="Times New Roman" panose="02020603050405020304" pitchFamily="18" charset="0"/>
              <a:ea typeface="Times New Roman" panose="02020603050405020304" pitchFamily="18" charset="0"/>
            </a:endParaRPr>
          </a:p>
          <a:p>
            <a:pPr marL="457200" marR="0" indent="-457200">
              <a:lnSpc>
                <a:spcPct val="150000"/>
              </a:lnSpc>
              <a:spcBef>
                <a:spcPts val="0"/>
              </a:spcBef>
              <a:spcAft>
                <a:spcPts val="800"/>
              </a:spcAft>
            </a:pPr>
            <a:r>
              <a:rPr lang="en-US" sz="2200" dirty="0">
                <a:effectLst/>
                <a:latin typeface="Times New Roman" panose="02020603050405020304" pitchFamily="18" charset="0"/>
                <a:ea typeface="Calibri" panose="020F0502020204030204" charset="0"/>
              </a:rPr>
              <a:t>[7] Methods (</a:t>
            </a:r>
            <a:r>
              <a:rPr lang="en-US" sz="2200" dirty="0" err="1">
                <a:effectLst/>
                <a:latin typeface="Times New Roman" panose="02020603050405020304" pitchFamily="18" charset="0"/>
                <a:ea typeface="Calibri" panose="020F0502020204030204" charset="0"/>
              </a:rPr>
              <a:t>n.d</a:t>
            </a:r>
            <a:r>
              <a:rPr lang="en-US" sz="2200" dirty="0">
                <a:effectLst/>
                <a:latin typeface="Times New Roman" panose="02020603050405020304" pitchFamily="18" charset="0"/>
                <a:ea typeface="Calibri" panose="020F0502020204030204" charset="0"/>
              </a:rPr>
              <a:t>). Google developer documentation: www.developers.google.com/docs.</a:t>
            </a:r>
            <a:endParaRPr lang="en-US" sz="2200" dirty="0">
              <a:effectLst/>
              <a:latin typeface="Times New Roman" panose="02020603050405020304" pitchFamily="18" charset="0"/>
              <a:ea typeface="Times New Roman" panose="02020603050405020304" pitchFamily="18" charset="0"/>
            </a:endParaRPr>
          </a:p>
          <a:p>
            <a:pPr marL="274320" marR="0" indent="-274320">
              <a:lnSpc>
                <a:spcPct val="150000"/>
              </a:lnSpc>
              <a:spcBef>
                <a:spcPts val="0"/>
              </a:spcBef>
              <a:spcAft>
                <a:spcPts val="750"/>
              </a:spcAft>
            </a:pPr>
            <a:r>
              <a:rPr lang="en-US" sz="2200" u="sng">
                <a:effectLst/>
                <a:latin typeface="Times New Roman" panose="02020603050405020304" pitchFamily="18" charset="0"/>
                <a:ea typeface="DengXian Light" panose="02010600030101010101" pitchFamily="2" charset="-122"/>
              </a:rPr>
              <a:t>    </a:t>
            </a:r>
            <a:r>
              <a:rPr lang="en-US" sz="2200" u="sng" dirty="0">
                <a:effectLst/>
                <a:latin typeface="Times New Roman" panose="02020603050405020304" pitchFamily="18" charset="0"/>
                <a:ea typeface="DengXian Light" panose="02010600030101010101" pitchFamily="2" charset="-122"/>
              </a:rPr>
              <a:t>[8]</a:t>
            </a:r>
            <a:r>
              <a:rPr lang="en-US" sz="2200" dirty="0">
                <a:effectLst/>
                <a:latin typeface="Times New Roman" panose="02020603050405020304" pitchFamily="18" charset="0"/>
                <a:ea typeface="DengXian Light" panose="02010600030101010101" pitchFamily="2" charset="-122"/>
              </a:rPr>
              <a:t> </a:t>
            </a:r>
            <a:r>
              <a:rPr lang="en-US" sz="2200" u="none" strike="noStrike" dirty="0" err="1">
                <a:effectLst/>
                <a:latin typeface="Times New Roman" panose="02020603050405020304" pitchFamily="18" charset="0"/>
                <a:ea typeface="Arial Unicode MS"/>
                <a:hlinkClick r:id="rId5" tooltip="Search for more by this author">
                  <a:extLst>
                    <a:ext uri="{A12FA001-AC4F-418D-AE19-62706E023703}">
                      <ahyp:hlinkClr xmlns:ahyp="http://schemas.microsoft.com/office/drawing/2018/hyperlinkcolor" val="tx"/>
                    </a:ext>
                  </a:extLst>
                </a:hlinkClick>
              </a:rPr>
              <a:t>Schildt</a:t>
            </a:r>
            <a:r>
              <a:rPr lang="en-US" sz="2200" dirty="0">
                <a:effectLst/>
                <a:latin typeface="Times New Roman" panose="02020603050405020304" pitchFamily="18" charset="0"/>
                <a:ea typeface="DengXian Light" panose="02010600030101010101" pitchFamily="2" charset="-122"/>
              </a:rPr>
              <a:t>, H. (2010). </a:t>
            </a:r>
            <a:r>
              <a:rPr lang="en-US" sz="2200" dirty="0">
                <a:effectLst/>
                <a:latin typeface="Times New Roman" panose="02020603050405020304" pitchFamily="18" charset="0"/>
                <a:ea typeface="Arial Unicode MS"/>
              </a:rPr>
              <a:t>Java: the complete reference. New York: McGraw-Hill Education.</a:t>
            </a:r>
            <a:endParaRPr lang="en-US" sz="2200" dirty="0">
              <a:effectLst/>
              <a:latin typeface="Times New Roman" panose="02020603050405020304" pitchFamily="18" charset="0"/>
              <a:ea typeface="Times New Roman" panose="02020603050405020304" pitchFamily="18" charset="0"/>
            </a:endParaRPr>
          </a:p>
          <a:p>
            <a:pPr marL="457200" marR="0" indent="-457200">
              <a:lnSpc>
                <a:spcPct val="150000"/>
              </a:lnSpc>
              <a:spcBef>
                <a:spcPts val="0"/>
              </a:spcBef>
              <a:spcAft>
                <a:spcPts val="800"/>
              </a:spcAft>
            </a:pPr>
            <a:r>
              <a:rPr lang="en-US" sz="2200" dirty="0">
                <a:effectLst/>
                <a:latin typeface="Times New Roman" panose="02020603050405020304" pitchFamily="18" charset="0"/>
                <a:ea typeface="Calibri" panose="020F0502020204030204" charset="0"/>
              </a:rPr>
              <a:t>[9] Pressman, R. S. (2005). Software engineering: a practitioner's approach. Palgrave </a:t>
            </a:r>
            <a:r>
              <a:rPr lang="en-US" sz="2200" dirty="0" err="1">
                <a:effectLst/>
                <a:latin typeface="Times New Roman" panose="02020603050405020304" pitchFamily="18" charset="0"/>
                <a:ea typeface="Calibri" panose="020F0502020204030204" charset="0"/>
              </a:rPr>
              <a:t>macmillan</a:t>
            </a:r>
            <a:r>
              <a:rPr lang="en-US" sz="2200" dirty="0">
                <a:effectLst/>
                <a:latin typeface="Times New Roman" panose="02020603050405020304" pitchFamily="18" charset="0"/>
                <a:ea typeface="Calibri" panose="020F0502020204030204" charset="0"/>
              </a:rPr>
              <a:t>.</a:t>
            </a:r>
          </a:p>
          <a:p>
            <a:pPr marL="457200" indent="-457200">
              <a:lnSpc>
                <a:spcPct val="150000"/>
              </a:lnSpc>
              <a:spcBef>
                <a:spcPts val="0"/>
              </a:spcBef>
              <a:spcAft>
                <a:spcPts val="800"/>
              </a:spcAft>
            </a:pPr>
            <a:r>
              <a:rPr lang="en-US" sz="2200" dirty="0">
                <a:effectLst/>
                <a:latin typeface="Times New Roman" panose="02020603050405020304" pitchFamily="18" charset="0"/>
                <a:ea typeface="Calibri" panose="020F0502020204030204" charset="0"/>
              </a:rPr>
              <a:t>[10] Google </a:t>
            </a:r>
            <a:r>
              <a:rPr lang="en-US" sz="2200" dirty="0" err="1">
                <a:effectLst/>
                <a:latin typeface="Times New Roman" panose="02020603050405020304" pitchFamily="18" charset="0"/>
                <a:ea typeface="Calibri" panose="020F0502020204030204" charset="0"/>
              </a:rPr>
              <a:t>AdMob</a:t>
            </a:r>
            <a:r>
              <a:rPr lang="en-US" sz="2200" dirty="0">
                <a:effectLst/>
                <a:latin typeface="Times New Roman" panose="02020603050405020304" pitchFamily="18" charset="0"/>
                <a:ea typeface="Calibri" panose="020F0502020204030204" charset="0"/>
              </a:rPr>
              <a:t>. (2006). Mobile Apps SDK(Android) : </a:t>
            </a:r>
          </a:p>
          <a:p>
            <a:pPr marL="0" indent="0">
              <a:lnSpc>
                <a:spcPct val="150000"/>
              </a:lnSpc>
              <a:spcBef>
                <a:spcPts val="0"/>
              </a:spcBef>
              <a:spcAft>
                <a:spcPts val="800"/>
              </a:spcAft>
              <a:buNone/>
            </a:pPr>
            <a:r>
              <a:rPr lang="en-US" sz="2200" dirty="0">
                <a:latin typeface="Times New Roman" panose="02020603050405020304" pitchFamily="18" charset="0"/>
                <a:ea typeface="Calibri" panose="020F0502020204030204" charset="0"/>
              </a:rPr>
              <a:t>                              </a:t>
            </a:r>
            <a:r>
              <a:rPr lang="en-US" sz="2200" dirty="0">
                <a:effectLst/>
                <a:latin typeface="Times New Roman" panose="02020603050405020304" pitchFamily="18" charset="0"/>
                <a:ea typeface="Calibri" panose="020F0502020204030204" charset="0"/>
              </a:rPr>
              <a:t>www.developer.google.com/admob/android/quick-start</a:t>
            </a:r>
            <a:endParaRPr lang="en-US" sz="2200" dirty="0">
              <a:effectLst/>
              <a:latin typeface="Times New Roman" panose="02020603050405020304" pitchFamily="18" charset="0"/>
              <a:ea typeface="Times New Roman" panose="02020603050405020304" pitchFamily="18" charset="0"/>
            </a:endParaRPr>
          </a:p>
          <a:p>
            <a:pPr marL="457200" marR="0" indent="-457200">
              <a:lnSpc>
                <a:spcPct val="150000"/>
              </a:lnSpc>
              <a:spcBef>
                <a:spcPts val="0"/>
              </a:spcBef>
              <a:spcAft>
                <a:spcPts val="800"/>
              </a:spcAft>
            </a:pPr>
            <a:endParaRPr lang="en-US" dirty="0"/>
          </a:p>
          <a:p>
            <a:endParaRPr lang="en-US" dirty="0"/>
          </a:p>
        </p:txBody>
      </p:sp>
      <p:sp>
        <p:nvSpPr>
          <p:cNvPr id="6" name="Slide Number Placeholder 5"/>
          <p:cNvSpPr>
            <a:spLocks noGrp="1"/>
          </p:cNvSpPr>
          <p:nvPr>
            <p:ph type="sldNum" sz="quarter" idx="12"/>
          </p:nvPr>
        </p:nvSpPr>
        <p:spPr/>
        <p:txBody>
          <a:bodyPr/>
          <a:lstStyle/>
          <a:p>
            <a:fld id="{21BAB6EE-EAEA-4561-8880-8DF9D3AB286A}" type="slidenum">
              <a:rPr lang="en-US" smtClean="0"/>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C22382-21B7-4E52-AC0C-1B11F3AD9999}" type="datetime6">
              <a:rPr lang="en-US" smtClean="0"/>
              <a:t>December 20</a:t>
            </a:fld>
            <a:endParaRPr lang="en-US"/>
          </a:p>
        </p:txBody>
      </p:sp>
      <p:sp>
        <p:nvSpPr>
          <p:cNvPr id="3" name="Footer Placeholder 2"/>
          <p:cNvSpPr>
            <a:spLocks noGrp="1"/>
          </p:cNvSpPr>
          <p:nvPr>
            <p:ph type="ftr" sz="quarter" idx="11"/>
          </p:nvPr>
        </p:nvSpPr>
        <p:spPr/>
        <p:txBody>
          <a:bodyPr/>
          <a:lstStyle/>
          <a:p>
            <a:r>
              <a:rPr lang="en-US"/>
              <a:t>Final Presentation </a:t>
            </a:r>
          </a:p>
        </p:txBody>
      </p:sp>
      <p:sp>
        <p:nvSpPr>
          <p:cNvPr id="4" name="Slide Number Placeholder 3"/>
          <p:cNvSpPr>
            <a:spLocks noGrp="1"/>
          </p:cNvSpPr>
          <p:nvPr>
            <p:ph type="sldNum" sz="quarter" idx="12"/>
          </p:nvPr>
        </p:nvSpPr>
        <p:spPr/>
        <p:txBody>
          <a:bodyPr/>
          <a:lstStyle/>
          <a:p>
            <a:fld id="{21BAB6EE-EAEA-4561-8880-8DF9D3AB286A}" type="slidenum">
              <a:rPr lang="en-US" smtClean="0"/>
              <a:t>46</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219200"/>
            <a:ext cx="7391399" cy="491588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665545"/>
            <a:ext cx="7010400" cy="609600"/>
          </a:xfrm>
        </p:spPr>
        <p:txBody>
          <a:bodyPr>
            <a:normAutofit/>
          </a:bodyPr>
          <a:lstStyle/>
          <a:p>
            <a:pPr algn="just"/>
            <a:r>
              <a:rPr lang="en-US" sz="2800" dirty="0">
                <a:sym typeface="+mn-ea"/>
              </a:rPr>
              <a:t>   </a:t>
            </a:r>
            <a:r>
              <a:rPr lang="en-US" sz="2800" b="1" dirty="0">
                <a:solidFill>
                  <a:schemeClr val="accent1">
                    <a:lumMod val="60000"/>
                    <a:lumOff val="40000"/>
                  </a:schemeClr>
                </a:solidFill>
                <a:sym typeface="+mn-ea"/>
              </a:rPr>
              <a:t>Problem Statement </a:t>
            </a:r>
            <a:endParaRPr lang="en-US" sz="2800" b="1" dirty="0">
              <a:solidFill>
                <a:schemeClr val="accent1">
                  <a:lumMod val="60000"/>
                  <a:lumOff val="40000"/>
                </a:schemeClr>
              </a:solidFill>
            </a:endParaRPr>
          </a:p>
        </p:txBody>
      </p:sp>
      <p:sp>
        <p:nvSpPr>
          <p:cNvPr id="3" name="Content Placeholder 2"/>
          <p:cNvSpPr>
            <a:spLocks noGrp="1"/>
          </p:cNvSpPr>
          <p:nvPr>
            <p:ph idx="1"/>
          </p:nvPr>
        </p:nvSpPr>
        <p:spPr>
          <a:xfrm>
            <a:off x="762000" y="1371600"/>
            <a:ext cx="7467600" cy="5029200"/>
          </a:xfrm>
        </p:spPr>
        <p:txBody>
          <a:bodyPr>
            <a:normAutofit/>
          </a:bodyPr>
          <a:lstStyle/>
          <a:p>
            <a:pPr algn="just">
              <a:buFont typeface="Wingdings" panose="05000000000000000000" pitchFamily="2" charset="2"/>
              <a:buChar char="Ø"/>
            </a:pPr>
            <a:r>
              <a:rPr lang="en-US" altLang="en-IE" sz="1800" dirty="0">
                <a:latin typeface="Times New Roman" panose="02020603050405020304" pitchFamily="18" charset="0"/>
                <a:cs typeface="Times New Roman" panose="02020603050405020304" pitchFamily="18" charset="0"/>
              </a:rPr>
              <a:t>S</a:t>
            </a:r>
            <a:r>
              <a:rPr lang="en-IE" sz="1800" dirty="0">
                <a:latin typeface="Times New Roman" panose="02020603050405020304" pitchFamily="18" charset="0"/>
                <a:cs typeface="Times New Roman" panose="02020603050405020304" pitchFamily="18" charset="0"/>
              </a:rPr>
              <a:t>tudents don’t know which supervisor have expert in which field. Moreover, to find the number of the slots available of every supervisor is also a difficult task.</a:t>
            </a:r>
          </a:p>
          <a:p>
            <a:pPr algn="just">
              <a:buFont typeface="Wingdings" panose="05000000000000000000" pitchFamily="2" charset="2"/>
              <a:buChar char="Ø"/>
            </a:pPr>
            <a:r>
              <a:rPr lang="en-IE" sz="1800" dirty="0">
                <a:latin typeface="Times New Roman" panose="02020603050405020304" pitchFamily="18" charset="0"/>
                <a:cs typeface="Times New Roman" panose="02020603050405020304" pitchFamily="18" charset="0"/>
              </a:rPr>
              <a:t>One of the problem of the manual project work process is that the students must manually filter the documentations of previously done FYPs in the library. </a:t>
            </a:r>
          </a:p>
          <a:p>
            <a:pPr algn="just">
              <a:buFont typeface="Wingdings" panose="05000000000000000000" pitchFamily="2" charset="2"/>
              <a:buChar char="Ø"/>
            </a:pPr>
            <a:r>
              <a:rPr lang="en-IE" sz="1800" dirty="0">
                <a:latin typeface="Times New Roman" panose="02020603050405020304" pitchFamily="18" charset="0"/>
                <a:cs typeface="Times New Roman" panose="02020603050405020304" pitchFamily="18" charset="0"/>
              </a:rPr>
              <a:t>Students  can’t discuss every single document  with the supervisor. So, there is a need for a discussion board where </a:t>
            </a:r>
            <a:r>
              <a:rPr lang="en-US" altLang="en-IE" sz="1800" dirty="0">
                <a:latin typeface="Times New Roman" panose="02020603050405020304" pitchFamily="18" charset="0"/>
                <a:cs typeface="Times New Roman" panose="02020603050405020304" pitchFamily="18" charset="0"/>
              </a:rPr>
              <a:t>student</a:t>
            </a:r>
            <a:r>
              <a:rPr lang="en-IE" sz="1800" dirty="0">
                <a:latin typeface="Times New Roman" panose="02020603050405020304" pitchFamily="18" charset="0"/>
                <a:cs typeface="Times New Roman" panose="02020603050405020304" pitchFamily="18" charset="0"/>
              </a:rPr>
              <a:t> can submit their input about a specific report.</a:t>
            </a:r>
          </a:p>
          <a:p>
            <a:pPr algn="just">
              <a:buFont typeface="Wingdings" panose="05000000000000000000" pitchFamily="2" charset="2"/>
              <a:buChar char="Ø"/>
            </a:pPr>
            <a:r>
              <a:rPr lang="en-IE" sz="1800" dirty="0">
                <a:latin typeface="Times New Roman" panose="02020603050405020304" pitchFamily="18" charset="0"/>
                <a:cs typeface="Times New Roman" panose="02020603050405020304" pitchFamily="18" charset="0"/>
              </a:rPr>
              <a:t>There is a manual procedure and takes more effort </a:t>
            </a:r>
            <a:r>
              <a:rPr lang="en-US" altLang="en-IE" sz="1800" dirty="0">
                <a:latin typeface="Times New Roman" panose="02020603050405020304" pitchFamily="18" charset="0"/>
                <a:cs typeface="Times New Roman" panose="02020603050405020304" pitchFamily="18" charset="0"/>
              </a:rPr>
              <a:t>and time </a:t>
            </a:r>
            <a:r>
              <a:rPr lang="en-IE" sz="1800" dirty="0">
                <a:latin typeface="Times New Roman" panose="02020603050405020304" pitchFamily="18" charset="0"/>
                <a:cs typeface="Times New Roman" panose="02020603050405020304" pitchFamily="18" charset="0"/>
              </a:rPr>
              <a:t>to searching the all information back.</a:t>
            </a:r>
          </a:p>
          <a:p>
            <a:pPr algn="just">
              <a:buFont typeface="Wingdings" panose="05000000000000000000" pitchFamily="2" charset="2"/>
              <a:buChar char="Ø"/>
            </a:pPr>
            <a:r>
              <a:rPr lang="en-IE" sz="1800" dirty="0">
                <a:latin typeface="Times New Roman" panose="02020603050405020304" pitchFamily="18" charset="0"/>
                <a:cs typeface="Times New Roman" panose="02020603050405020304" pitchFamily="18" charset="0"/>
              </a:rPr>
              <a:t> There is no reliable system to collect and store </a:t>
            </a:r>
            <a:r>
              <a:rPr lang="en-US" altLang="en-IE" sz="1800" dirty="0">
                <a:latin typeface="Times New Roman" panose="02020603050405020304" pitchFamily="18" charset="0"/>
                <a:cs typeface="Times New Roman" panose="02020603050405020304" pitchFamily="18" charset="0"/>
              </a:rPr>
              <a:t>FYP reports and supervisor's</a:t>
            </a:r>
            <a:r>
              <a:rPr lang="en-IE" sz="1800" dirty="0">
                <a:latin typeface="Times New Roman" panose="02020603050405020304" pitchFamily="18" charset="0"/>
                <a:cs typeface="Times New Roman" panose="02020603050405020304" pitchFamily="18" charset="0"/>
              </a:rPr>
              <a:t> information. </a:t>
            </a:r>
          </a:p>
        </p:txBody>
      </p:sp>
      <p:sp>
        <p:nvSpPr>
          <p:cNvPr id="6" name="Slide Number Placeholder 5"/>
          <p:cNvSpPr>
            <a:spLocks noGrp="1"/>
          </p:cNvSpPr>
          <p:nvPr>
            <p:ph type="sldNum" sz="quarter" idx="12"/>
          </p:nvPr>
        </p:nvSpPr>
        <p:spPr/>
        <p:txBody>
          <a:bodyPr/>
          <a:lstStyle/>
          <a:p>
            <a:fld id="{21BAB6EE-EAEA-4561-8880-8DF9D3AB286A}" type="slidenum">
              <a:rPr lang="en-US" smtClean="0"/>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685800"/>
            <a:ext cx="7010400" cy="685800"/>
          </a:xfrm>
        </p:spPr>
        <p:txBody>
          <a:bodyPr>
            <a:normAutofit/>
          </a:bodyPr>
          <a:lstStyle/>
          <a:p>
            <a:r>
              <a:rPr lang="en-US" sz="2800" dirty="0">
                <a:sym typeface="+mn-ea"/>
              </a:rPr>
              <a:t> </a:t>
            </a:r>
            <a:r>
              <a:rPr lang="en-US" sz="2800" b="1" dirty="0">
                <a:solidFill>
                  <a:schemeClr val="accent1">
                    <a:lumMod val="60000"/>
                    <a:lumOff val="40000"/>
                  </a:schemeClr>
                </a:solidFill>
                <a:sym typeface="+mn-ea"/>
              </a:rPr>
              <a:t>Objectives</a:t>
            </a:r>
            <a:r>
              <a:rPr lang="en-US" sz="2800" dirty="0">
                <a:sym typeface="+mn-ea"/>
              </a:rPr>
              <a:t> </a:t>
            </a:r>
            <a:endParaRPr lang="en-US" sz="2800" dirty="0"/>
          </a:p>
        </p:txBody>
      </p:sp>
      <p:sp>
        <p:nvSpPr>
          <p:cNvPr id="3" name="Content Placeholder 2"/>
          <p:cNvSpPr>
            <a:spLocks noGrp="1"/>
          </p:cNvSpPr>
          <p:nvPr>
            <p:ph idx="1"/>
          </p:nvPr>
        </p:nvSpPr>
        <p:spPr>
          <a:xfrm>
            <a:off x="914400" y="1524000"/>
            <a:ext cx="7598970" cy="3657600"/>
          </a:xfrm>
        </p:spPr>
        <p:txBody>
          <a:bodyPr>
            <a:normAutofit/>
          </a:bodyPr>
          <a:lstStyle/>
          <a:p>
            <a:pPr algn="just">
              <a:buNone/>
            </a:pPr>
            <a:r>
              <a:rPr lang="en-US" sz="1800" dirty="0">
                <a:latin typeface="Times New Roman" panose="02020603050405020304" pitchFamily="18" charset="0"/>
                <a:cs typeface="Times New Roman" panose="02020603050405020304" pitchFamily="18" charset="0"/>
              </a:rPr>
              <a:t>The main aims and objectives of our system are as under :-</a:t>
            </a:r>
          </a:p>
          <a:p>
            <a:pPr lvl="0" algn="just"/>
            <a:r>
              <a:rPr lang="en-US" sz="1800" dirty="0">
                <a:latin typeface="Times New Roman" panose="02020603050405020304" pitchFamily="18" charset="0"/>
                <a:cs typeface="Times New Roman" panose="02020603050405020304" pitchFamily="18" charset="0"/>
              </a:rPr>
              <a:t>Being the responsive this system will provide proper platform to FYP students.</a:t>
            </a:r>
          </a:p>
          <a:p>
            <a:pPr lvl="0" algn="just"/>
            <a:r>
              <a:rPr lang="en-US" sz="1800" dirty="0">
                <a:latin typeface="Times New Roman" panose="02020603050405020304" pitchFamily="18" charset="0"/>
                <a:cs typeface="Times New Roman" panose="02020603050405020304" pitchFamily="18" charset="0"/>
              </a:rPr>
              <a:t>To provide ease and recommend supervisors to the students for specific fields.</a:t>
            </a:r>
          </a:p>
          <a:p>
            <a:pPr lvl="0" algn="just"/>
            <a:r>
              <a:rPr lang="en-US" sz="1800" dirty="0">
                <a:latin typeface="Times New Roman" panose="02020603050405020304" pitchFamily="18" charset="0"/>
                <a:cs typeface="Times New Roman" panose="02020603050405020304" pitchFamily="18" charset="0"/>
              </a:rPr>
              <a:t>System would rank the list of supervisors recommended on the basis of expertise, past projects, reviews and availbilty of  slots .</a:t>
            </a:r>
          </a:p>
          <a:p>
            <a:pPr lvl="0" algn="just"/>
            <a:r>
              <a:rPr lang="en-US" sz="1800" dirty="0">
                <a:latin typeface="Times New Roman" panose="02020603050405020304" pitchFamily="18" charset="0"/>
                <a:cs typeface="Times New Roman" panose="02020603050405020304" pitchFamily="18" charset="0"/>
              </a:rPr>
              <a:t>Usage of this application will help to reduce timing in students and supervisor's difficulties.</a:t>
            </a:r>
          </a:p>
          <a:p>
            <a:pPr lvl="0" algn="just"/>
            <a:endParaRPr lang="en-US" sz="16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21BAB6EE-EAEA-4561-8880-8DF9D3AB286A}" type="slidenum">
              <a:rPr lang="en-US" smtClean="0"/>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38044-5000-4759-BB75-B4F2BBA9FB0D}"/>
              </a:ext>
            </a:extLst>
          </p:cNvPr>
          <p:cNvSpPr>
            <a:spLocks noGrp="1"/>
          </p:cNvSpPr>
          <p:nvPr>
            <p:ph type="title"/>
          </p:nvPr>
        </p:nvSpPr>
        <p:spPr>
          <a:xfrm>
            <a:off x="609600" y="624110"/>
            <a:ext cx="7010400" cy="671290"/>
          </a:xfrm>
        </p:spPr>
        <p:txBody>
          <a:bodyPr>
            <a:normAutofit/>
          </a:bodyPr>
          <a:lstStyle/>
          <a:p>
            <a:r>
              <a:rPr lang="en-US" sz="2800" b="1" dirty="0">
                <a:solidFill>
                  <a:schemeClr val="accent1">
                    <a:lumMod val="60000"/>
                    <a:lumOff val="40000"/>
                  </a:schemeClr>
                </a:solidFill>
              </a:rPr>
              <a:t>Existing apps /web</a:t>
            </a:r>
          </a:p>
        </p:txBody>
      </p:sp>
      <p:sp>
        <p:nvSpPr>
          <p:cNvPr id="5" name="Slide Number Placeholder 4">
            <a:extLst>
              <a:ext uri="{FF2B5EF4-FFF2-40B4-BE49-F238E27FC236}">
                <a16:creationId xmlns:a16="http://schemas.microsoft.com/office/drawing/2014/main" id="{E5E08A9A-DDAE-44AD-A513-CB12F4D54944}"/>
              </a:ext>
            </a:extLst>
          </p:cNvPr>
          <p:cNvSpPr>
            <a:spLocks noGrp="1"/>
          </p:cNvSpPr>
          <p:nvPr>
            <p:ph type="sldNum" sz="quarter" idx="12"/>
          </p:nvPr>
        </p:nvSpPr>
        <p:spPr/>
        <p:txBody>
          <a:bodyPr/>
          <a:lstStyle/>
          <a:p>
            <a:fld id="{21BAB6EE-EAEA-4561-8880-8DF9D3AB286A}" type="slidenum">
              <a:rPr lang="en-US" smtClean="0"/>
              <a:t>7</a:t>
            </a:fld>
            <a:endParaRPr lang="en-US"/>
          </a:p>
        </p:txBody>
      </p:sp>
      <p:graphicFrame>
        <p:nvGraphicFramePr>
          <p:cNvPr id="6" name="Table 5">
            <a:extLst>
              <a:ext uri="{FF2B5EF4-FFF2-40B4-BE49-F238E27FC236}">
                <a16:creationId xmlns:a16="http://schemas.microsoft.com/office/drawing/2014/main" id="{6FB80EF6-1389-4498-88B7-BF333A7BB3A5}"/>
              </a:ext>
            </a:extLst>
          </p:cNvPr>
          <p:cNvGraphicFramePr>
            <a:graphicFrameLocks noGrp="1"/>
          </p:cNvGraphicFramePr>
          <p:nvPr>
            <p:extLst>
              <p:ext uri="{D42A27DB-BD31-4B8C-83A1-F6EECF244321}">
                <p14:modId xmlns:p14="http://schemas.microsoft.com/office/powerpoint/2010/main" val="4094405928"/>
              </p:ext>
            </p:extLst>
          </p:nvPr>
        </p:nvGraphicFramePr>
        <p:xfrm>
          <a:off x="838200" y="1349190"/>
          <a:ext cx="7666796" cy="4884700"/>
        </p:xfrm>
        <a:graphic>
          <a:graphicData uri="http://schemas.openxmlformats.org/drawingml/2006/table">
            <a:tbl>
              <a:tblPr bandRow="1">
                <a:tableStyleId>{C083E6E3-FA7D-4D7B-A595-EF9225AFEA82}</a:tableStyleId>
              </a:tblPr>
              <a:tblGrid>
                <a:gridCol w="1646995">
                  <a:extLst>
                    <a:ext uri="{9D8B030D-6E8A-4147-A177-3AD203B41FA5}">
                      <a16:colId xmlns:a16="http://schemas.microsoft.com/office/drawing/2014/main" val="1038827541"/>
                    </a:ext>
                  </a:extLst>
                </a:gridCol>
                <a:gridCol w="914400">
                  <a:extLst>
                    <a:ext uri="{9D8B030D-6E8A-4147-A177-3AD203B41FA5}">
                      <a16:colId xmlns:a16="http://schemas.microsoft.com/office/drawing/2014/main" val="2738881296"/>
                    </a:ext>
                  </a:extLst>
                </a:gridCol>
                <a:gridCol w="1295400">
                  <a:extLst>
                    <a:ext uri="{9D8B030D-6E8A-4147-A177-3AD203B41FA5}">
                      <a16:colId xmlns:a16="http://schemas.microsoft.com/office/drawing/2014/main" val="1260131243"/>
                    </a:ext>
                  </a:extLst>
                </a:gridCol>
                <a:gridCol w="1447800">
                  <a:extLst>
                    <a:ext uri="{9D8B030D-6E8A-4147-A177-3AD203B41FA5}">
                      <a16:colId xmlns:a16="http://schemas.microsoft.com/office/drawing/2014/main" val="292520751"/>
                    </a:ext>
                  </a:extLst>
                </a:gridCol>
                <a:gridCol w="1392453">
                  <a:extLst>
                    <a:ext uri="{9D8B030D-6E8A-4147-A177-3AD203B41FA5}">
                      <a16:colId xmlns:a16="http://schemas.microsoft.com/office/drawing/2014/main" val="3250729525"/>
                    </a:ext>
                  </a:extLst>
                </a:gridCol>
                <a:gridCol w="969748">
                  <a:extLst>
                    <a:ext uri="{9D8B030D-6E8A-4147-A177-3AD203B41FA5}">
                      <a16:colId xmlns:a16="http://schemas.microsoft.com/office/drawing/2014/main" val="529416221"/>
                    </a:ext>
                  </a:extLst>
                </a:gridCol>
              </a:tblGrid>
              <a:tr h="888104">
                <a:tc>
                  <a:txBody>
                    <a:bodyPr/>
                    <a:lstStyle/>
                    <a:p>
                      <a:pPr marL="0" marR="0" algn="just">
                        <a:lnSpc>
                          <a:spcPct val="107000"/>
                        </a:lnSpc>
                        <a:spcBef>
                          <a:spcPts val="600"/>
                        </a:spcBef>
                        <a:spcAft>
                          <a:spcPts val="1200"/>
                        </a:spcAft>
                      </a:pPr>
                      <a:r>
                        <a:rPr lang="en-US" sz="1000" b="1" dirty="0">
                          <a:effectLst/>
                          <a:latin typeface="Calibri Light" panose="020F0302020204030204" pitchFamily="34" charset="0"/>
                          <a:ea typeface="SimSun" panose="02010600030101010101" pitchFamily="2" charset="-122"/>
                          <a:cs typeface="Arial" panose="020B0604020202020204" pitchFamily="34" charset="0"/>
                        </a:rPr>
                        <a:t>Features</a:t>
                      </a:r>
                      <a:endParaRPr lang="en-US" sz="1000" dirty="0">
                        <a:effectLst/>
                        <a:latin typeface="Calibri" panose="020F0502020204030204" charset="0"/>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107000"/>
                        </a:lnSpc>
                        <a:spcBef>
                          <a:spcPts val="600"/>
                        </a:spcBef>
                        <a:spcAft>
                          <a:spcPts val="1200"/>
                        </a:spcAft>
                      </a:pPr>
                      <a:r>
                        <a:rPr lang="en-US" sz="1000" b="1">
                          <a:effectLst/>
                          <a:latin typeface="Calibri Light" panose="020F0302020204030204" pitchFamily="34" charset="0"/>
                          <a:ea typeface="SimSun" panose="02010600030101010101" pitchFamily="2" charset="-122"/>
                          <a:cs typeface="Arial" panose="020B0604020202020204" pitchFamily="34" charset="0"/>
                        </a:rPr>
                        <a:t>Supervisor’s Profile with details</a:t>
                      </a:r>
                      <a:endParaRPr lang="en-US" sz="1000">
                        <a:effectLst/>
                        <a:latin typeface="Calibri" panose="020F0502020204030204" charset="0"/>
                        <a:ea typeface="SimSun" panose="02010600030101010101" pitchFamily="2" charset="-122"/>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b="1">
                          <a:effectLst/>
                          <a:latin typeface="Calibri Light" panose="020F0302020204030204" pitchFamily="34" charset="0"/>
                          <a:ea typeface="Times New Roman" panose="02020603050405020304" pitchFamily="18" charset="0"/>
                          <a:cs typeface="Arial" panose="020B0604020202020204" pitchFamily="34" charset="0"/>
                        </a:rPr>
                        <a:t>Project ideas posted by supervisor</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p>
                      <a:pPr marL="0" marR="0" algn="just">
                        <a:lnSpc>
                          <a:spcPct val="107000"/>
                        </a:lnSpc>
                        <a:spcBef>
                          <a:spcPts val="600"/>
                        </a:spcBef>
                        <a:spcAft>
                          <a:spcPts val="1200"/>
                        </a:spcAft>
                      </a:pPr>
                      <a:r>
                        <a:rPr lang="en-US" sz="1000">
                          <a:effectLst/>
                          <a:latin typeface="Calibri" panose="020F0502020204030204" charset="0"/>
                          <a:ea typeface="SimSun" panose="02010600030101010101" pitchFamily="2" charset="-122"/>
                          <a:cs typeface="Arial" panose="020B0604020202020204" pitchFamily="34" charset="0"/>
                        </a:rPr>
                        <a:t> </a:t>
                      </a:r>
                    </a:p>
                  </a:txBody>
                  <a:tcPr marL="68580" marR="68580" marT="0" marB="0"/>
                </a:tc>
                <a:tc>
                  <a:txBody>
                    <a:bodyPr/>
                    <a:lstStyle/>
                    <a:p>
                      <a:pPr marL="0" marR="0" algn="just">
                        <a:lnSpc>
                          <a:spcPct val="107000"/>
                        </a:lnSpc>
                        <a:spcBef>
                          <a:spcPts val="600"/>
                        </a:spcBef>
                        <a:spcAft>
                          <a:spcPts val="1200"/>
                        </a:spcAft>
                      </a:pPr>
                      <a:r>
                        <a:rPr lang="en-US" sz="1000" b="1" dirty="0">
                          <a:effectLst/>
                          <a:latin typeface="Calibri Light" panose="020F0302020204030204" pitchFamily="34" charset="0"/>
                          <a:ea typeface="SimSun" panose="02010600030101010101" pitchFamily="2" charset="-122"/>
                          <a:cs typeface="Arial" panose="020B0604020202020204" pitchFamily="34" charset="0"/>
                        </a:rPr>
                        <a:t>Provide all      available supervisor’s   list</a:t>
                      </a:r>
                      <a:endParaRPr lang="en-US" sz="1000" dirty="0">
                        <a:effectLst/>
                        <a:latin typeface="Calibri" panose="020F0502020204030204" charset="0"/>
                        <a:ea typeface="SimSun" panose="02010600030101010101" pitchFamily="2" charset="-122"/>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b="1">
                          <a:effectLst/>
                          <a:latin typeface="Calibri Light" panose="020F0302020204030204" pitchFamily="34" charset="0"/>
                          <a:ea typeface="Times New Roman" panose="02020603050405020304" pitchFamily="18" charset="0"/>
                          <a:cs typeface="Arial" panose="020B0604020202020204" pitchFamily="34" charset="0"/>
                        </a:rPr>
                        <a:t>Vacant-</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p>
                      <a:pPr marL="0" marR="0">
                        <a:lnSpc>
                          <a:spcPct val="107000"/>
                        </a:lnSpc>
                        <a:spcBef>
                          <a:spcPts val="0"/>
                        </a:spcBef>
                        <a:spcAft>
                          <a:spcPts val="0"/>
                        </a:spcAft>
                      </a:pPr>
                      <a:r>
                        <a:rPr lang="en-US" sz="1200" b="1">
                          <a:effectLst/>
                          <a:latin typeface="Calibri Light" panose="020F0302020204030204" pitchFamily="34" charset="0"/>
                          <a:ea typeface="Times New Roman" panose="02020603050405020304" pitchFamily="18" charset="0"/>
                          <a:cs typeface="Arial" panose="020B0604020202020204" pitchFamily="34" charset="0"/>
                        </a:rPr>
                        <a:t>occupied slots of supervisors</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p>
                      <a:pPr marL="0" marR="0">
                        <a:lnSpc>
                          <a:spcPct val="107000"/>
                        </a:lnSpc>
                        <a:spcBef>
                          <a:spcPts val="0"/>
                        </a:spcBef>
                        <a:spcAft>
                          <a:spcPts val="0"/>
                        </a:spcAft>
                      </a:pPr>
                      <a:r>
                        <a:rPr lang="en-US" sz="1800" b="1">
                          <a:effectLst/>
                          <a:latin typeface="Times New Roman" panose="02020603050405020304" pitchFamily="18" charset="0"/>
                          <a:ea typeface="Times New Roman" panose="02020603050405020304" pitchFamily="18" charset="0"/>
                          <a:cs typeface="Arial" panose="020B0604020202020204" pitchFamily="34" charset="0"/>
                        </a:rPr>
                        <a:t> </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b="1" dirty="0">
                          <a:effectLst/>
                          <a:latin typeface="Calibri Light" panose="020F0302020204030204" pitchFamily="34" charset="0"/>
                          <a:ea typeface="Times New Roman" panose="02020603050405020304" pitchFamily="18" charset="0"/>
                          <a:cs typeface="Arial" panose="020B0604020202020204" pitchFamily="34" charset="0"/>
                        </a:rPr>
                        <a:t>Student’s feedback</a:t>
                      </a:r>
                      <a:endParaRPr lang="en-US" sz="1100" dirty="0">
                        <a:effectLst/>
                        <a:latin typeface="Times New Roman" panose="02020603050405020304" pitchFamily="18" charset="0"/>
                        <a:ea typeface="Times New Roman" panose="02020603050405020304" pitchFamily="18" charset="0"/>
                        <a:cs typeface="Arial" panose="020B0604020202020204" pitchFamily="34" charset="0"/>
                      </a:endParaRPr>
                    </a:p>
                    <a:p>
                      <a:pPr marL="0" marR="0">
                        <a:lnSpc>
                          <a:spcPct val="107000"/>
                        </a:lnSpc>
                        <a:spcBef>
                          <a:spcPts val="0"/>
                        </a:spcBef>
                        <a:spcAft>
                          <a:spcPts val="0"/>
                        </a:spcAft>
                      </a:pPr>
                      <a:r>
                        <a:rPr lang="en-US" sz="1200" b="1" dirty="0">
                          <a:effectLst/>
                          <a:latin typeface="Calibri Light" panose="020F0302020204030204" pitchFamily="34" charset="0"/>
                          <a:ea typeface="Times New Roman" panose="02020603050405020304" pitchFamily="18" charset="0"/>
                          <a:cs typeface="Arial" panose="020B0604020202020204" pitchFamily="34" charset="0"/>
                        </a:rPr>
                        <a:t>About supervisors</a:t>
                      </a:r>
                      <a:endParaRPr lang="en-US" sz="1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054255271"/>
                  </a:ext>
                </a:extLst>
              </a:tr>
              <a:tr h="705076">
                <a:tc>
                  <a:txBody>
                    <a:bodyPr/>
                    <a:lstStyle/>
                    <a:p>
                      <a:pPr marL="0" marR="0" algn="just">
                        <a:lnSpc>
                          <a:spcPct val="107000"/>
                        </a:lnSpc>
                        <a:spcBef>
                          <a:spcPts val="600"/>
                        </a:spcBef>
                        <a:spcAft>
                          <a:spcPts val="1200"/>
                        </a:spcAft>
                      </a:pPr>
                      <a:r>
                        <a:rPr lang="en-US" sz="1000">
                          <a:effectLst/>
                          <a:latin typeface="Calibri" panose="020F0502020204030204" charset="0"/>
                          <a:ea typeface="SimSun" panose="02010600030101010101" pitchFamily="2" charset="-122"/>
                          <a:cs typeface="Arial" panose="020B0604020202020204" pitchFamily="34" charset="0"/>
                        </a:rPr>
                        <a:t>Field-Master Supervisor selection </a:t>
                      </a:r>
                    </a:p>
                  </a:txBody>
                  <a:tcPr marL="68580" marR="68580" marT="0" marB="0"/>
                </a:tc>
                <a:tc>
                  <a:txBody>
                    <a:bodyPr/>
                    <a:lstStyle/>
                    <a:p>
                      <a:pPr marL="0" marR="0" algn="just">
                        <a:lnSpc>
                          <a:spcPct val="107000"/>
                        </a:lnSpc>
                        <a:spcBef>
                          <a:spcPts val="600"/>
                        </a:spcBef>
                        <a:spcAft>
                          <a:spcPts val="1200"/>
                        </a:spcAft>
                      </a:pPr>
                      <a:r>
                        <a:rPr lang="en-US" sz="1000">
                          <a:effectLst/>
                          <a:latin typeface="Calibri" panose="020F0502020204030204" charset="0"/>
                          <a:ea typeface="SimSun" panose="02010600030101010101" pitchFamily="2" charset="-122"/>
                          <a:cs typeface="Arial" panose="020B0604020202020204" pitchFamily="34" charset="0"/>
                        </a:rPr>
                        <a:t>Yes</a:t>
                      </a:r>
                    </a:p>
                  </a:txBody>
                  <a:tcPr marL="68580" marR="68580" marT="0" marB="0"/>
                </a:tc>
                <a:tc>
                  <a:txBody>
                    <a:bodyPr/>
                    <a:lstStyle/>
                    <a:p>
                      <a:pPr marL="0" marR="0" algn="just">
                        <a:lnSpc>
                          <a:spcPct val="107000"/>
                        </a:lnSpc>
                        <a:spcBef>
                          <a:spcPts val="600"/>
                        </a:spcBef>
                        <a:spcAft>
                          <a:spcPts val="1200"/>
                        </a:spcAft>
                      </a:pPr>
                      <a:r>
                        <a:rPr lang="en-US" sz="1000" dirty="0">
                          <a:effectLst/>
                          <a:latin typeface="Calibri" panose="020F0502020204030204" charset="0"/>
                          <a:ea typeface="SimSun" panose="02010600030101010101" pitchFamily="2" charset="-122"/>
                          <a:cs typeface="Arial" panose="020B0604020202020204" pitchFamily="34" charset="0"/>
                        </a:rPr>
                        <a:t>No</a:t>
                      </a:r>
                    </a:p>
                  </a:txBody>
                  <a:tcPr marL="68580" marR="68580" marT="0" marB="0"/>
                </a:tc>
                <a:tc>
                  <a:txBody>
                    <a:bodyPr/>
                    <a:lstStyle/>
                    <a:p>
                      <a:pPr marL="0" marR="0" algn="just">
                        <a:lnSpc>
                          <a:spcPct val="107000"/>
                        </a:lnSpc>
                        <a:spcBef>
                          <a:spcPts val="600"/>
                        </a:spcBef>
                        <a:spcAft>
                          <a:spcPts val="1200"/>
                        </a:spcAft>
                      </a:pPr>
                      <a:r>
                        <a:rPr lang="en-US" sz="1000" dirty="0">
                          <a:effectLst/>
                          <a:latin typeface="Calibri" panose="020F0502020204030204" charset="0"/>
                          <a:ea typeface="SimSun" panose="02010600030101010101" pitchFamily="2" charset="-122"/>
                          <a:cs typeface="Arial" panose="020B0604020202020204" pitchFamily="34" charset="0"/>
                        </a:rPr>
                        <a:t>Yes</a:t>
                      </a:r>
                    </a:p>
                  </a:txBody>
                  <a:tcPr marL="68580" marR="68580" marT="0" marB="0"/>
                </a:tc>
                <a:tc>
                  <a:txBody>
                    <a:bodyPr/>
                    <a:lstStyle/>
                    <a:p>
                      <a:pPr marL="0" marR="0" algn="just">
                        <a:lnSpc>
                          <a:spcPct val="107000"/>
                        </a:lnSpc>
                        <a:spcBef>
                          <a:spcPts val="600"/>
                        </a:spcBef>
                        <a:spcAft>
                          <a:spcPts val="1200"/>
                        </a:spcAft>
                      </a:pPr>
                      <a:r>
                        <a:rPr lang="en-US" sz="1000">
                          <a:effectLst/>
                          <a:latin typeface="Calibri" panose="020F0502020204030204" charset="0"/>
                          <a:ea typeface="SimSun" panose="02010600030101010101" pitchFamily="2" charset="-122"/>
                          <a:cs typeface="Arial" panose="020B0604020202020204" pitchFamily="34" charset="0"/>
                        </a:rPr>
                        <a:t>No</a:t>
                      </a:r>
                    </a:p>
                  </a:txBody>
                  <a:tcPr marL="68580" marR="68580" marT="0" marB="0"/>
                </a:tc>
                <a:tc>
                  <a:txBody>
                    <a:bodyPr/>
                    <a:lstStyle/>
                    <a:p>
                      <a:pPr marL="0" marR="0" algn="just">
                        <a:lnSpc>
                          <a:spcPct val="107000"/>
                        </a:lnSpc>
                        <a:spcBef>
                          <a:spcPts val="600"/>
                        </a:spcBef>
                        <a:spcAft>
                          <a:spcPts val="1200"/>
                        </a:spcAft>
                      </a:pPr>
                      <a:r>
                        <a:rPr lang="en-US" sz="1000" dirty="0">
                          <a:effectLst/>
                          <a:latin typeface="Calibri" panose="020F0502020204030204" charset="0"/>
                          <a:ea typeface="SimSun" panose="02010600030101010101" pitchFamily="2" charset="-122"/>
                          <a:cs typeface="Arial" panose="020B0604020202020204" pitchFamily="34" charset="0"/>
                        </a:rPr>
                        <a:t>No</a:t>
                      </a:r>
                    </a:p>
                  </a:txBody>
                  <a:tcPr marL="68580" marR="68580" marT="0" marB="0"/>
                </a:tc>
                <a:extLst>
                  <a:ext uri="{0D108BD9-81ED-4DB2-BD59-A6C34878D82A}">
                    <a16:rowId xmlns:a16="http://schemas.microsoft.com/office/drawing/2014/main" val="1760338677"/>
                  </a:ext>
                </a:extLst>
              </a:tr>
              <a:tr h="705076">
                <a:tc>
                  <a:txBody>
                    <a:bodyPr/>
                    <a:lstStyle/>
                    <a:p>
                      <a:pPr marL="0" marR="0" algn="just">
                        <a:lnSpc>
                          <a:spcPct val="107000"/>
                        </a:lnSpc>
                        <a:spcBef>
                          <a:spcPts val="600"/>
                        </a:spcBef>
                        <a:spcAft>
                          <a:spcPts val="1200"/>
                        </a:spcAft>
                      </a:pPr>
                      <a:r>
                        <a:rPr lang="en-US" sz="1000">
                          <a:effectLst/>
                          <a:latin typeface="Calibri" panose="020F0502020204030204" charset="0"/>
                          <a:ea typeface="SimSun" panose="02010600030101010101" pitchFamily="2" charset="-122"/>
                          <a:cs typeface="Arial" panose="020B0604020202020204" pitchFamily="34" charset="0"/>
                        </a:rPr>
                        <a:t>FYP Evaluation System</a:t>
                      </a:r>
                    </a:p>
                  </a:txBody>
                  <a:tcPr marL="68580" marR="68580" marT="0" marB="0"/>
                </a:tc>
                <a:tc>
                  <a:txBody>
                    <a:bodyPr/>
                    <a:lstStyle/>
                    <a:p>
                      <a:pPr marL="0" marR="0" algn="just">
                        <a:lnSpc>
                          <a:spcPct val="107000"/>
                        </a:lnSpc>
                        <a:spcBef>
                          <a:spcPts val="600"/>
                        </a:spcBef>
                        <a:spcAft>
                          <a:spcPts val="1200"/>
                        </a:spcAft>
                      </a:pPr>
                      <a:r>
                        <a:rPr lang="en-US" sz="1000" dirty="0">
                          <a:effectLst/>
                          <a:latin typeface="Calibri" panose="020F0502020204030204" charset="0"/>
                          <a:ea typeface="SimSun" panose="02010600030101010101" pitchFamily="2" charset="-122"/>
                          <a:cs typeface="Arial" panose="020B0604020202020204" pitchFamily="34" charset="0"/>
                        </a:rPr>
                        <a:t>Yes</a:t>
                      </a:r>
                    </a:p>
                  </a:txBody>
                  <a:tcPr marL="68580" marR="68580" marT="0" marB="0"/>
                </a:tc>
                <a:tc>
                  <a:txBody>
                    <a:bodyPr/>
                    <a:lstStyle/>
                    <a:p>
                      <a:pPr marL="0" marR="0" algn="just">
                        <a:lnSpc>
                          <a:spcPct val="107000"/>
                        </a:lnSpc>
                        <a:spcBef>
                          <a:spcPts val="600"/>
                        </a:spcBef>
                        <a:spcAft>
                          <a:spcPts val="1200"/>
                        </a:spcAft>
                      </a:pPr>
                      <a:r>
                        <a:rPr lang="en-US" sz="1000">
                          <a:effectLst/>
                          <a:latin typeface="Calibri" panose="020F0502020204030204" charset="0"/>
                          <a:ea typeface="SimSun" panose="02010600030101010101" pitchFamily="2" charset="-122"/>
                          <a:cs typeface="Arial" panose="020B0604020202020204" pitchFamily="34" charset="0"/>
                        </a:rPr>
                        <a:t>No</a:t>
                      </a:r>
                    </a:p>
                  </a:txBody>
                  <a:tcPr marL="68580" marR="68580" marT="0" marB="0"/>
                </a:tc>
                <a:tc>
                  <a:txBody>
                    <a:bodyPr/>
                    <a:lstStyle/>
                    <a:p>
                      <a:pPr marL="0" marR="0" algn="just">
                        <a:lnSpc>
                          <a:spcPct val="107000"/>
                        </a:lnSpc>
                        <a:spcBef>
                          <a:spcPts val="600"/>
                        </a:spcBef>
                        <a:spcAft>
                          <a:spcPts val="1200"/>
                        </a:spcAft>
                      </a:pPr>
                      <a:r>
                        <a:rPr lang="en-US" sz="1000" dirty="0">
                          <a:effectLst/>
                          <a:latin typeface="Calibri" panose="020F0502020204030204" charset="0"/>
                          <a:ea typeface="SimSun" panose="02010600030101010101" pitchFamily="2" charset="-122"/>
                          <a:cs typeface="Arial" panose="020B0604020202020204" pitchFamily="34" charset="0"/>
                        </a:rPr>
                        <a:t>No</a:t>
                      </a:r>
                    </a:p>
                  </a:txBody>
                  <a:tcPr marL="68580" marR="68580" marT="0" marB="0"/>
                </a:tc>
                <a:tc>
                  <a:txBody>
                    <a:bodyPr/>
                    <a:lstStyle/>
                    <a:p>
                      <a:pPr marL="0" marR="0" algn="just">
                        <a:lnSpc>
                          <a:spcPct val="107000"/>
                        </a:lnSpc>
                        <a:spcBef>
                          <a:spcPts val="600"/>
                        </a:spcBef>
                        <a:spcAft>
                          <a:spcPts val="1200"/>
                        </a:spcAft>
                      </a:pPr>
                      <a:r>
                        <a:rPr lang="en-US" sz="1000">
                          <a:effectLst/>
                          <a:latin typeface="Calibri" panose="020F0502020204030204" charset="0"/>
                          <a:ea typeface="SimSun" panose="02010600030101010101" pitchFamily="2" charset="-122"/>
                          <a:cs typeface="Arial" panose="020B0604020202020204" pitchFamily="34" charset="0"/>
                        </a:rPr>
                        <a:t>No</a:t>
                      </a:r>
                    </a:p>
                  </a:txBody>
                  <a:tcPr marL="68580" marR="68580" marT="0" marB="0"/>
                </a:tc>
                <a:tc>
                  <a:txBody>
                    <a:bodyPr/>
                    <a:lstStyle/>
                    <a:p>
                      <a:pPr marL="0" marR="0" algn="just">
                        <a:lnSpc>
                          <a:spcPct val="107000"/>
                        </a:lnSpc>
                        <a:spcBef>
                          <a:spcPts val="600"/>
                        </a:spcBef>
                        <a:spcAft>
                          <a:spcPts val="1200"/>
                        </a:spcAft>
                      </a:pPr>
                      <a:r>
                        <a:rPr lang="en-US" sz="1000" dirty="0">
                          <a:effectLst/>
                          <a:latin typeface="Calibri" panose="020F0502020204030204" charset="0"/>
                          <a:ea typeface="SimSun" panose="02010600030101010101" pitchFamily="2" charset="-122"/>
                          <a:cs typeface="Arial" panose="020B0604020202020204" pitchFamily="34" charset="0"/>
                        </a:rPr>
                        <a:t>No</a:t>
                      </a:r>
                    </a:p>
                  </a:txBody>
                  <a:tcPr marL="68580" marR="68580" marT="0" marB="0"/>
                </a:tc>
                <a:extLst>
                  <a:ext uri="{0D108BD9-81ED-4DB2-BD59-A6C34878D82A}">
                    <a16:rowId xmlns:a16="http://schemas.microsoft.com/office/drawing/2014/main" val="235298861"/>
                  </a:ext>
                </a:extLst>
              </a:tr>
              <a:tr h="464023">
                <a:tc>
                  <a:txBody>
                    <a:bodyPr/>
                    <a:lstStyle/>
                    <a:p>
                      <a:pPr marL="0" marR="0" algn="just">
                        <a:lnSpc>
                          <a:spcPct val="107000"/>
                        </a:lnSpc>
                        <a:spcBef>
                          <a:spcPts val="600"/>
                        </a:spcBef>
                        <a:spcAft>
                          <a:spcPts val="1200"/>
                        </a:spcAft>
                      </a:pPr>
                      <a:r>
                        <a:rPr lang="en-US" sz="1000" dirty="0">
                          <a:effectLst/>
                          <a:latin typeface="Calibri" panose="020F0502020204030204" charset="0"/>
                          <a:ea typeface="SimSun" panose="02010600030101010101" pitchFamily="2" charset="-122"/>
                          <a:cs typeface="Arial" panose="020B0604020202020204" pitchFamily="34" charset="0"/>
                        </a:rPr>
                        <a:t>FYP-Management System</a:t>
                      </a:r>
                    </a:p>
                  </a:txBody>
                  <a:tcPr marL="68580" marR="68580" marT="0" marB="0"/>
                </a:tc>
                <a:tc>
                  <a:txBody>
                    <a:bodyPr/>
                    <a:lstStyle/>
                    <a:p>
                      <a:pPr marL="0" marR="0" algn="just">
                        <a:lnSpc>
                          <a:spcPct val="107000"/>
                        </a:lnSpc>
                        <a:spcBef>
                          <a:spcPts val="600"/>
                        </a:spcBef>
                        <a:spcAft>
                          <a:spcPts val="1200"/>
                        </a:spcAft>
                      </a:pPr>
                      <a:r>
                        <a:rPr lang="en-US" sz="1000">
                          <a:effectLst/>
                          <a:latin typeface="Calibri" panose="020F0502020204030204" charset="0"/>
                          <a:ea typeface="SimSun" panose="02010600030101010101" pitchFamily="2" charset="-122"/>
                          <a:cs typeface="Arial" panose="020B0604020202020204" pitchFamily="34" charset="0"/>
                        </a:rPr>
                        <a:t>Yes</a:t>
                      </a:r>
                    </a:p>
                  </a:txBody>
                  <a:tcPr marL="68580" marR="68580" marT="0" marB="0"/>
                </a:tc>
                <a:tc>
                  <a:txBody>
                    <a:bodyPr/>
                    <a:lstStyle/>
                    <a:p>
                      <a:pPr marL="0" marR="0" algn="just">
                        <a:lnSpc>
                          <a:spcPct val="107000"/>
                        </a:lnSpc>
                        <a:spcBef>
                          <a:spcPts val="600"/>
                        </a:spcBef>
                        <a:spcAft>
                          <a:spcPts val="1200"/>
                        </a:spcAft>
                      </a:pPr>
                      <a:r>
                        <a:rPr lang="en-US" sz="1000" dirty="0">
                          <a:effectLst/>
                          <a:latin typeface="Calibri" panose="020F0502020204030204" charset="0"/>
                          <a:ea typeface="SimSun" panose="02010600030101010101" pitchFamily="2" charset="-122"/>
                          <a:cs typeface="Arial" panose="020B0604020202020204" pitchFamily="34" charset="0"/>
                        </a:rPr>
                        <a:t>No</a:t>
                      </a:r>
                    </a:p>
                  </a:txBody>
                  <a:tcPr marL="68580" marR="68580" marT="0" marB="0"/>
                </a:tc>
                <a:tc>
                  <a:txBody>
                    <a:bodyPr/>
                    <a:lstStyle/>
                    <a:p>
                      <a:pPr marL="0" marR="0" algn="just">
                        <a:lnSpc>
                          <a:spcPct val="107000"/>
                        </a:lnSpc>
                        <a:spcBef>
                          <a:spcPts val="600"/>
                        </a:spcBef>
                        <a:spcAft>
                          <a:spcPts val="1200"/>
                        </a:spcAft>
                      </a:pPr>
                      <a:r>
                        <a:rPr lang="en-US" sz="1000" dirty="0">
                          <a:effectLst/>
                          <a:latin typeface="Calibri" panose="020F0502020204030204" charset="0"/>
                          <a:ea typeface="SimSun" panose="02010600030101010101" pitchFamily="2" charset="-122"/>
                          <a:cs typeface="Arial" panose="020B0604020202020204" pitchFamily="34" charset="0"/>
                        </a:rPr>
                        <a:t>Yes</a:t>
                      </a:r>
                    </a:p>
                  </a:txBody>
                  <a:tcPr marL="68580" marR="68580" marT="0" marB="0"/>
                </a:tc>
                <a:tc>
                  <a:txBody>
                    <a:bodyPr/>
                    <a:lstStyle/>
                    <a:p>
                      <a:pPr marL="0" marR="0" algn="just">
                        <a:lnSpc>
                          <a:spcPct val="107000"/>
                        </a:lnSpc>
                        <a:spcBef>
                          <a:spcPts val="600"/>
                        </a:spcBef>
                        <a:spcAft>
                          <a:spcPts val="1200"/>
                        </a:spcAft>
                      </a:pPr>
                      <a:r>
                        <a:rPr lang="en-US" sz="1000">
                          <a:effectLst/>
                          <a:latin typeface="Calibri" panose="020F0502020204030204" charset="0"/>
                          <a:ea typeface="SimSun" panose="02010600030101010101" pitchFamily="2" charset="-122"/>
                          <a:cs typeface="Arial" panose="020B0604020202020204" pitchFamily="34" charset="0"/>
                        </a:rPr>
                        <a:t>No</a:t>
                      </a:r>
                    </a:p>
                  </a:txBody>
                  <a:tcPr marL="68580" marR="68580" marT="0" marB="0"/>
                </a:tc>
                <a:tc>
                  <a:txBody>
                    <a:bodyPr/>
                    <a:lstStyle/>
                    <a:p>
                      <a:pPr marL="0" marR="0" algn="just">
                        <a:lnSpc>
                          <a:spcPct val="107000"/>
                        </a:lnSpc>
                        <a:spcBef>
                          <a:spcPts val="600"/>
                        </a:spcBef>
                        <a:spcAft>
                          <a:spcPts val="1200"/>
                        </a:spcAft>
                      </a:pPr>
                      <a:r>
                        <a:rPr lang="en-US" sz="1000" dirty="0">
                          <a:effectLst/>
                          <a:latin typeface="Calibri" panose="020F0502020204030204" charset="0"/>
                          <a:ea typeface="SimSun" panose="02010600030101010101" pitchFamily="2" charset="-122"/>
                          <a:cs typeface="Arial" panose="020B0604020202020204" pitchFamily="34" charset="0"/>
                        </a:rPr>
                        <a:t>No</a:t>
                      </a:r>
                    </a:p>
                  </a:txBody>
                  <a:tcPr marL="68580" marR="68580" marT="0" marB="0"/>
                </a:tc>
                <a:extLst>
                  <a:ext uri="{0D108BD9-81ED-4DB2-BD59-A6C34878D82A}">
                    <a16:rowId xmlns:a16="http://schemas.microsoft.com/office/drawing/2014/main" val="1523084292"/>
                  </a:ext>
                </a:extLst>
              </a:tr>
              <a:tr h="519671">
                <a:tc>
                  <a:txBody>
                    <a:bodyPr/>
                    <a:lstStyle/>
                    <a:p>
                      <a:pPr marL="0" marR="0" algn="just">
                        <a:lnSpc>
                          <a:spcPct val="107000"/>
                        </a:lnSpc>
                        <a:spcBef>
                          <a:spcPts val="600"/>
                        </a:spcBef>
                        <a:spcAft>
                          <a:spcPts val="1200"/>
                        </a:spcAft>
                      </a:pPr>
                      <a:r>
                        <a:rPr lang="en-US" sz="1000">
                          <a:effectLst/>
                          <a:latin typeface="Calibri" panose="020F0502020204030204" charset="0"/>
                          <a:ea typeface="SimSun" panose="02010600030101010101" pitchFamily="2" charset="-122"/>
                          <a:cs typeface="Arial" panose="020B0604020202020204" pitchFamily="34" charset="0"/>
                        </a:rPr>
                        <a:t>MMU FYP portal</a:t>
                      </a:r>
                    </a:p>
                  </a:txBody>
                  <a:tcPr marL="68580" marR="68580" marT="0" marB="0"/>
                </a:tc>
                <a:tc>
                  <a:txBody>
                    <a:bodyPr/>
                    <a:lstStyle/>
                    <a:p>
                      <a:pPr marL="0" marR="0" algn="just">
                        <a:lnSpc>
                          <a:spcPct val="107000"/>
                        </a:lnSpc>
                        <a:spcBef>
                          <a:spcPts val="600"/>
                        </a:spcBef>
                        <a:spcAft>
                          <a:spcPts val="1200"/>
                        </a:spcAft>
                      </a:pPr>
                      <a:r>
                        <a:rPr lang="en-US" sz="1000">
                          <a:effectLst/>
                          <a:latin typeface="Calibri" panose="020F0502020204030204" charset="0"/>
                          <a:ea typeface="SimSun" panose="02010600030101010101" pitchFamily="2" charset="-122"/>
                          <a:cs typeface="Arial" panose="020B0604020202020204" pitchFamily="34" charset="0"/>
                        </a:rPr>
                        <a:t>Yes</a:t>
                      </a:r>
                    </a:p>
                  </a:txBody>
                  <a:tcPr marL="68580" marR="68580" marT="0" marB="0"/>
                </a:tc>
                <a:tc>
                  <a:txBody>
                    <a:bodyPr/>
                    <a:lstStyle/>
                    <a:p>
                      <a:pPr marL="0" marR="0" algn="just">
                        <a:lnSpc>
                          <a:spcPct val="107000"/>
                        </a:lnSpc>
                        <a:spcBef>
                          <a:spcPts val="600"/>
                        </a:spcBef>
                        <a:spcAft>
                          <a:spcPts val="1200"/>
                        </a:spcAft>
                      </a:pPr>
                      <a:r>
                        <a:rPr lang="en-US" sz="1000" dirty="0">
                          <a:effectLst/>
                          <a:latin typeface="Calibri" panose="020F0502020204030204" charset="0"/>
                          <a:ea typeface="SimSun" panose="02010600030101010101" pitchFamily="2" charset="-122"/>
                          <a:cs typeface="Arial" panose="020B0604020202020204" pitchFamily="34" charset="0"/>
                        </a:rPr>
                        <a:t>No</a:t>
                      </a:r>
                    </a:p>
                  </a:txBody>
                  <a:tcPr marL="68580" marR="68580" marT="0" marB="0"/>
                </a:tc>
                <a:tc>
                  <a:txBody>
                    <a:bodyPr/>
                    <a:lstStyle/>
                    <a:p>
                      <a:pPr marL="0" marR="0" algn="just">
                        <a:lnSpc>
                          <a:spcPct val="107000"/>
                        </a:lnSpc>
                        <a:spcBef>
                          <a:spcPts val="600"/>
                        </a:spcBef>
                        <a:spcAft>
                          <a:spcPts val="1200"/>
                        </a:spcAft>
                      </a:pPr>
                      <a:r>
                        <a:rPr lang="en-US" sz="1000">
                          <a:effectLst/>
                          <a:latin typeface="Calibri" panose="020F0502020204030204" charset="0"/>
                          <a:ea typeface="SimSun" panose="02010600030101010101" pitchFamily="2" charset="-122"/>
                          <a:cs typeface="Arial" panose="020B0604020202020204" pitchFamily="34" charset="0"/>
                        </a:rPr>
                        <a:t>No</a:t>
                      </a:r>
                    </a:p>
                  </a:txBody>
                  <a:tcPr marL="68580" marR="68580" marT="0" marB="0"/>
                </a:tc>
                <a:tc>
                  <a:txBody>
                    <a:bodyPr/>
                    <a:lstStyle/>
                    <a:p>
                      <a:pPr marL="0" marR="0" algn="just">
                        <a:lnSpc>
                          <a:spcPct val="107000"/>
                        </a:lnSpc>
                        <a:spcBef>
                          <a:spcPts val="600"/>
                        </a:spcBef>
                        <a:spcAft>
                          <a:spcPts val="1200"/>
                        </a:spcAft>
                      </a:pPr>
                      <a:r>
                        <a:rPr lang="en-US" sz="1000">
                          <a:effectLst/>
                          <a:latin typeface="Calibri" panose="020F0502020204030204" charset="0"/>
                          <a:ea typeface="SimSun" panose="02010600030101010101" pitchFamily="2" charset="-122"/>
                          <a:cs typeface="Arial" panose="020B0604020202020204" pitchFamily="34" charset="0"/>
                        </a:rPr>
                        <a:t>Yes</a:t>
                      </a:r>
                    </a:p>
                  </a:txBody>
                  <a:tcPr marL="68580" marR="68580" marT="0" marB="0"/>
                </a:tc>
                <a:tc>
                  <a:txBody>
                    <a:bodyPr/>
                    <a:lstStyle/>
                    <a:p>
                      <a:pPr marL="0" marR="0" algn="just">
                        <a:lnSpc>
                          <a:spcPct val="107000"/>
                        </a:lnSpc>
                        <a:spcBef>
                          <a:spcPts val="600"/>
                        </a:spcBef>
                        <a:spcAft>
                          <a:spcPts val="1200"/>
                        </a:spcAft>
                      </a:pPr>
                      <a:r>
                        <a:rPr lang="en-US" sz="1000">
                          <a:effectLst/>
                          <a:latin typeface="Calibri" panose="020F0502020204030204" charset="0"/>
                          <a:ea typeface="SimSun" panose="02010600030101010101" pitchFamily="2" charset="-122"/>
                          <a:cs typeface="Arial" panose="020B0604020202020204" pitchFamily="34" charset="0"/>
                        </a:rPr>
                        <a:t>No</a:t>
                      </a:r>
                    </a:p>
                  </a:txBody>
                  <a:tcPr marL="68580" marR="68580" marT="0" marB="0"/>
                </a:tc>
                <a:extLst>
                  <a:ext uri="{0D108BD9-81ED-4DB2-BD59-A6C34878D82A}">
                    <a16:rowId xmlns:a16="http://schemas.microsoft.com/office/drawing/2014/main" val="3325431550"/>
                  </a:ext>
                </a:extLst>
              </a:tr>
              <a:tr h="359383">
                <a:tc>
                  <a:txBody>
                    <a:bodyPr/>
                    <a:lstStyle/>
                    <a:p>
                      <a:pPr marL="0" marR="0" algn="just">
                        <a:lnSpc>
                          <a:spcPct val="107000"/>
                        </a:lnSpc>
                        <a:spcBef>
                          <a:spcPts val="600"/>
                        </a:spcBef>
                        <a:spcAft>
                          <a:spcPts val="1200"/>
                        </a:spcAft>
                      </a:pPr>
                      <a:r>
                        <a:rPr lang="en-US" sz="1000">
                          <a:effectLst/>
                          <a:latin typeface="Calibri" panose="020F0502020204030204" charset="0"/>
                          <a:ea typeface="SimSun" panose="02010600030101010101" pitchFamily="2" charset="-122"/>
                          <a:cs typeface="Arial" panose="020B0604020202020204" pitchFamily="34" charset="0"/>
                        </a:rPr>
                        <a:t>Supervisors Xpress</a:t>
                      </a:r>
                    </a:p>
                  </a:txBody>
                  <a:tcPr marL="68580" marR="68580" marT="0" marB="0"/>
                </a:tc>
                <a:tc>
                  <a:txBody>
                    <a:bodyPr/>
                    <a:lstStyle/>
                    <a:p>
                      <a:pPr marL="0" marR="0" algn="just">
                        <a:lnSpc>
                          <a:spcPct val="107000"/>
                        </a:lnSpc>
                        <a:spcBef>
                          <a:spcPts val="600"/>
                        </a:spcBef>
                        <a:spcAft>
                          <a:spcPts val="1200"/>
                        </a:spcAft>
                      </a:pPr>
                      <a:r>
                        <a:rPr lang="en-US" sz="1000">
                          <a:effectLst/>
                          <a:latin typeface="Calibri" panose="020F0502020204030204" charset="0"/>
                          <a:ea typeface="SimSun" panose="02010600030101010101" pitchFamily="2" charset="-122"/>
                          <a:cs typeface="Arial" panose="020B0604020202020204" pitchFamily="34" charset="0"/>
                        </a:rPr>
                        <a:t>Yes</a:t>
                      </a:r>
                    </a:p>
                  </a:txBody>
                  <a:tcPr marL="68580" marR="68580" marT="0" marB="0"/>
                </a:tc>
                <a:tc>
                  <a:txBody>
                    <a:bodyPr/>
                    <a:lstStyle/>
                    <a:p>
                      <a:pPr marL="0" marR="0" algn="just">
                        <a:lnSpc>
                          <a:spcPct val="107000"/>
                        </a:lnSpc>
                        <a:spcBef>
                          <a:spcPts val="600"/>
                        </a:spcBef>
                        <a:spcAft>
                          <a:spcPts val="1200"/>
                        </a:spcAft>
                      </a:pPr>
                      <a:r>
                        <a:rPr lang="en-US" sz="1000">
                          <a:effectLst/>
                          <a:latin typeface="Calibri" panose="020F0502020204030204" charset="0"/>
                          <a:ea typeface="SimSun" panose="02010600030101010101" pitchFamily="2" charset="-122"/>
                          <a:cs typeface="Arial" panose="020B0604020202020204" pitchFamily="34" charset="0"/>
                        </a:rPr>
                        <a:t>No</a:t>
                      </a:r>
                    </a:p>
                  </a:txBody>
                  <a:tcPr marL="68580" marR="68580" marT="0" marB="0"/>
                </a:tc>
                <a:tc>
                  <a:txBody>
                    <a:bodyPr/>
                    <a:lstStyle/>
                    <a:p>
                      <a:pPr marL="0" marR="0" algn="just">
                        <a:lnSpc>
                          <a:spcPct val="107000"/>
                        </a:lnSpc>
                        <a:spcBef>
                          <a:spcPts val="600"/>
                        </a:spcBef>
                        <a:spcAft>
                          <a:spcPts val="1200"/>
                        </a:spcAft>
                      </a:pPr>
                      <a:r>
                        <a:rPr lang="en-US" sz="1000">
                          <a:effectLst/>
                          <a:latin typeface="Calibri" panose="020F0502020204030204" charset="0"/>
                          <a:ea typeface="SimSun" panose="02010600030101010101" pitchFamily="2" charset="-122"/>
                          <a:cs typeface="Arial" panose="020B0604020202020204" pitchFamily="34" charset="0"/>
                        </a:rPr>
                        <a:t>Yes</a:t>
                      </a:r>
                    </a:p>
                  </a:txBody>
                  <a:tcPr marL="68580" marR="68580" marT="0" marB="0"/>
                </a:tc>
                <a:tc>
                  <a:txBody>
                    <a:bodyPr/>
                    <a:lstStyle/>
                    <a:p>
                      <a:pPr marL="0" marR="0" algn="just">
                        <a:lnSpc>
                          <a:spcPct val="107000"/>
                        </a:lnSpc>
                        <a:spcBef>
                          <a:spcPts val="600"/>
                        </a:spcBef>
                        <a:spcAft>
                          <a:spcPts val="1200"/>
                        </a:spcAft>
                      </a:pPr>
                      <a:r>
                        <a:rPr lang="en-US" sz="1000">
                          <a:effectLst/>
                          <a:latin typeface="Calibri" panose="020F0502020204030204" charset="0"/>
                          <a:ea typeface="SimSun" panose="02010600030101010101" pitchFamily="2" charset="-122"/>
                          <a:cs typeface="Arial" panose="020B0604020202020204" pitchFamily="34" charset="0"/>
                        </a:rPr>
                        <a:t>No</a:t>
                      </a:r>
                    </a:p>
                  </a:txBody>
                  <a:tcPr marL="68580" marR="68580" marT="0" marB="0"/>
                </a:tc>
                <a:tc>
                  <a:txBody>
                    <a:bodyPr/>
                    <a:lstStyle/>
                    <a:p>
                      <a:pPr marL="0" marR="0" algn="just">
                        <a:lnSpc>
                          <a:spcPct val="107000"/>
                        </a:lnSpc>
                        <a:spcBef>
                          <a:spcPts val="600"/>
                        </a:spcBef>
                        <a:spcAft>
                          <a:spcPts val="1200"/>
                        </a:spcAft>
                      </a:pPr>
                      <a:r>
                        <a:rPr lang="en-US" sz="1000">
                          <a:effectLst/>
                          <a:latin typeface="Calibri" panose="020F0502020204030204" charset="0"/>
                          <a:ea typeface="SimSun" panose="02010600030101010101" pitchFamily="2" charset="-122"/>
                          <a:cs typeface="Arial" panose="020B0604020202020204" pitchFamily="34" charset="0"/>
                        </a:rPr>
                        <a:t>No</a:t>
                      </a:r>
                    </a:p>
                  </a:txBody>
                  <a:tcPr marL="68580" marR="68580" marT="0" marB="0"/>
                </a:tc>
                <a:extLst>
                  <a:ext uri="{0D108BD9-81ED-4DB2-BD59-A6C34878D82A}">
                    <a16:rowId xmlns:a16="http://schemas.microsoft.com/office/drawing/2014/main" val="2578220632"/>
                  </a:ext>
                </a:extLst>
              </a:tr>
              <a:tr h="347935">
                <a:tc>
                  <a:txBody>
                    <a:bodyPr/>
                    <a:lstStyle/>
                    <a:p>
                      <a:pPr marL="0" marR="0" algn="just">
                        <a:lnSpc>
                          <a:spcPct val="107000"/>
                        </a:lnSpc>
                        <a:spcBef>
                          <a:spcPts val="600"/>
                        </a:spcBef>
                        <a:spcAft>
                          <a:spcPts val="1200"/>
                        </a:spcAft>
                      </a:pPr>
                      <a:r>
                        <a:rPr lang="en-US" sz="1000">
                          <a:effectLst/>
                          <a:latin typeface="Calibri" panose="020F0502020204030204" charset="0"/>
                          <a:ea typeface="SimSun" panose="02010600030101010101" pitchFamily="2" charset="-122"/>
                          <a:cs typeface="Arial" panose="020B0604020202020204" pitchFamily="34" charset="0"/>
                        </a:rPr>
                        <a:t>Schoolgirl supervisor Extended</a:t>
                      </a:r>
                    </a:p>
                  </a:txBody>
                  <a:tcPr marL="68580" marR="68580" marT="0" marB="0"/>
                </a:tc>
                <a:tc>
                  <a:txBody>
                    <a:bodyPr/>
                    <a:lstStyle/>
                    <a:p>
                      <a:pPr marL="0" marR="0" algn="just">
                        <a:lnSpc>
                          <a:spcPct val="107000"/>
                        </a:lnSpc>
                        <a:spcBef>
                          <a:spcPts val="600"/>
                        </a:spcBef>
                        <a:spcAft>
                          <a:spcPts val="1200"/>
                        </a:spcAft>
                      </a:pPr>
                      <a:r>
                        <a:rPr lang="en-US" sz="1000">
                          <a:effectLst/>
                          <a:latin typeface="Calibri" panose="020F0502020204030204" charset="0"/>
                          <a:ea typeface="SimSun" panose="02010600030101010101" pitchFamily="2" charset="-122"/>
                          <a:cs typeface="Arial" panose="020B0604020202020204" pitchFamily="34" charset="0"/>
                        </a:rPr>
                        <a:t>Yes</a:t>
                      </a:r>
                    </a:p>
                  </a:txBody>
                  <a:tcPr marL="68580" marR="68580" marT="0" marB="0"/>
                </a:tc>
                <a:tc>
                  <a:txBody>
                    <a:bodyPr/>
                    <a:lstStyle/>
                    <a:p>
                      <a:pPr marL="0" marR="0" algn="just">
                        <a:lnSpc>
                          <a:spcPct val="107000"/>
                        </a:lnSpc>
                        <a:spcBef>
                          <a:spcPts val="600"/>
                        </a:spcBef>
                        <a:spcAft>
                          <a:spcPts val="1200"/>
                        </a:spcAft>
                      </a:pPr>
                      <a:r>
                        <a:rPr lang="en-US" sz="1000">
                          <a:effectLst/>
                          <a:latin typeface="Calibri" panose="020F0502020204030204" charset="0"/>
                          <a:ea typeface="SimSun" panose="02010600030101010101" pitchFamily="2" charset="-122"/>
                          <a:cs typeface="Arial" panose="020B0604020202020204" pitchFamily="34" charset="0"/>
                        </a:rPr>
                        <a:t>No</a:t>
                      </a:r>
                    </a:p>
                  </a:txBody>
                  <a:tcPr marL="68580" marR="68580" marT="0" marB="0"/>
                </a:tc>
                <a:tc>
                  <a:txBody>
                    <a:bodyPr/>
                    <a:lstStyle/>
                    <a:p>
                      <a:pPr marL="0" marR="0" algn="just">
                        <a:lnSpc>
                          <a:spcPct val="107000"/>
                        </a:lnSpc>
                        <a:spcBef>
                          <a:spcPts val="600"/>
                        </a:spcBef>
                        <a:spcAft>
                          <a:spcPts val="1200"/>
                        </a:spcAft>
                      </a:pPr>
                      <a:r>
                        <a:rPr lang="en-US" sz="1000">
                          <a:effectLst/>
                          <a:latin typeface="Calibri" panose="020F0502020204030204" charset="0"/>
                          <a:ea typeface="SimSun" panose="02010600030101010101" pitchFamily="2" charset="-122"/>
                          <a:cs typeface="Arial" panose="020B0604020202020204" pitchFamily="34" charset="0"/>
                        </a:rPr>
                        <a:t>Yes</a:t>
                      </a:r>
                    </a:p>
                  </a:txBody>
                  <a:tcPr marL="68580" marR="68580" marT="0" marB="0"/>
                </a:tc>
                <a:tc>
                  <a:txBody>
                    <a:bodyPr/>
                    <a:lstStyle/>
                    <a:p>
                      <a:pPr marL="0" marR="0" algn="just">
                        <a:lnSpc>
                          <a:spcPct val="107000"/>
                        </a:lnSpc>
                        <a:spcBef>
                          <a:spcPts val="600"/>
                        </a:spcBef>
                        <a:spcAft>
                          <a:spcPts val="1200"/>
                        </a:spcAft>
                      </a:pPr>
                      <a:r>
                        <a:rPr lang="en-US" sz="1000">
                          <a:effectLst/>
                          <a:latin typeface="Calibri" panose="020F0502020204030204" charset="0"/>
                          <a:ea typeface="SimSun" panose="02010600030101010101" pitchFamily="2" charset="-122"/>
                          <a:cs typeface="Arial" panose="020B0604020202020204" pitchFamily="34" charset="0"/>
                        </a:rPr>
                        <a:t>No</a:t>
                      </a:r>
                    </a:p>
                  </a:txBody>
                  <a:tcPr marL="68580" marR="68580" marT="0" marB="0"/>
                </a:tc>
                <a:tc>
                  <a:txBody>
                    <a:bodyPr/>
                    <a:lstStyle/>
                    <a:p>
                      <a:pPr marL="0" marR="0" algn="just">
                        <a:lnSpc>
                          <a:spcPct val="107000"/>
                        </a:lnSpc>
                        <a:spcBef>
                          <a:spcPts val="600"/>
                        </a:spcBef>
                        <a:spcAft>
                          <a:spcPts val="1200"/>
                        </a:spcAft>
                      </a:pPr>
                      <a:r>
                        <a:rPr lang="en-US" sz="1000">
                          <a:effectLst/>
                          <a:latin typeface="Calibri" panose="020F0502020204030204" charset="0"/>
                          <a:ea typeface="SimSun" panose="02010600030101010101" pitchFamily="2" charset="-122"/>
                          <a:cs typeface="Arial" panose="020B0604020202020204" pitchFamily="34" charset="0"/>
                        </a:rPr>
                        <a:t>Yes</a:t>
                      </a:r>
                    </a:p>
                  </a:txBody>
                  <a:tcPr marL="68580" marR="68580" marT="0" marB="0"/>
                </a:tc>
                <a:extLst>
                  <a:ext uri="{0D108BD9-81ED-4DB2-BD59-A6C34878D82A}">
                    <a16:rowId xmlns:a16="http://schemas.microsoft.com/office/drawing/2014/main" val="1650425528"/>
                  </a:ext>
                </a:extLst>
              </a:tr>
              <a:tr h="347935">
                <a:tc>
                  <a:txBody>
                    <a:bodyPr/>
                    <a:lstStyle/>
                    <a:p>
                      <a:pPr marL="0" marR="0" algn="just">
                        <a:lnSpc>
                          <a:spcPct val="107000"/>
                        </a:lnSpc>
                        <a:spcBef>
                          <a:spcPts val="600"/>
                        </a:spcBef>
                        <a:spcAft>
                          <a:spcPts val="1200"/>
                        </a:spcAft>
                      </a:pPr>
                      <a:r>
                        <a:rPr lang="en-US" sz="1000">
                          <a:effectLst/>
                          <a:latin typeface="Calibri" panose="020F0502020204030204" charset="0"/>
                          <a:ea typeface="SimSun" panose="02010600030101010101" pitchFamily="2" charset="-122"/>
                          <a:cs typeface="Arial" panose="020B0604020202020204" pitchFamily="34" charset="0"/>
                        </a:rPr>
                        <a:t>UTAR FYP portal</a:t>
                      </a:r>
                    </a:p>
                  </a:txBody>
                  <a:tcPr marL="68580" marR="68580" marT="0" marB="0"/>
                </a:tc>
                <a:tc>
                  <a:txBody>
                    <a:bodyPr/>
                    <a:lstStyle/>
                    <a:p>
                      <a:pPr marL="0" marR="0" algn="just">
                        <a:lnSpc>
                          <a:spcPct val="107000"/>
                        </a:lnSpc>
                        <a:spcBef>
                          <a:spcPts val="600"/>
                        </a:spcBef>
                        <a:spcAft>
                          <a:spcPts val="1200"/>
                        </a:spcAft>
                      </a:pPr>
                      <a:r>
                        <a:rPr lang="en-US" sz="1000">
                          <a:effectLst/>
                          <a:latin typeface="Calibri" panose="020F0502020204030204" charset="0"/>
                          <a:ea typeface="SimSun" panose="02010600030101010101" pitchFamily="2" charset="-122"/>
                          <a:cs typeface="Arial" panose="020B0604020202020204" pitchFamily="34" charset="0"/>
                        </a:rPr>
                        <a:t>Yes</a:t>
                      </a:r>
                    </a:p>
                  </a:txBody>
                  <a:tcPr marL="68580" marR="68580" marT="0" marB="0"/>
                </a:tc>
                <a:tc>
                  <a:txBody>
                    <a:bodyPr/>
                    <a:lstStyle/>
                    <a:p>
                      <a:pPr marL="0" marR="0" algn="just">
                        <a:lnSpc>
                          <a:spcPct val="107000"/>
                        </a:lnSpc>
                        <a:spcBef>
                          <a:spcPts val="600"/>
                        </a:spcBef>
                        <a:spcAft>
                          <a:spcPts val="1200"/>
                        </a:spcAft>
                      </a:pPr>
                      <a:r>
                        <a:rPr lang="en-US" sz="1000">
                          <a:effectLst/>
                          <a:latin typeface="Calibri" panose="020F0502020204030204" charset="0"/>
                          <a:ea typeface="SimSun" panose="02010600030101010101" pitchFamily="2" charset="-122"/>
                          <a:cs typeface="Arial" panose="020B0604020202020204" pitchFamily="34" charset="0"/>
                        </a:rPr>
                        <a:t>No</a:t>
                      </a:r>
                    </a:p>
                  </a:txBody>
                  <a:tcPr marL="68580" marR="68580" marT="0" marB="0"/>
                </a:tc>
                <a:tc>
                  <a:txBody>
                    <a:bodyPr/>
                    <a:lstStyle/>
                    <a:p>
                      <a:pPr marL="0" marR="0" algn="just">
                        <a:lnSpc>
                          <a:spcPct val="107000"/>
                        </a:lnSpc>
                        <a:spcBef>
                          <a:spcPts val="600"/>
                        </a:spcBef>
                        <a:spcAft>
                          <a:spcPts val="1200"/>
                        </a:spcAft>
                      </a:pPr>
                      <a:r>
                        <a:rPr lang="en-US" sz="1000">
                          <a:effectLst/>
                          <a:latin typeface="Calibri" panose="020F0502020204030204" charset="0"/>
                          <a:ea typeface="SimSun" panose="02010600030101010101" pitchFamily="2" charset="-122"/>
                          <a:cs typeface="Arial" panose="020B0604020202020204" pitchFamily="34" charset="0"/>
                        </a:rPr>
                        <a:t>No</a:t>
                      </a:r>
                    </a:p>
                  </a:txBody>
                  <a:tcPr marL="68580" marR="68580" marT="0" marB="0"/>
                </a:tc>
                <a:tc>
                  <a:txBody>
                    <a:bodyPr/>
                    <a:lstStyle/>
                    <a:p>
                      <a:pPr marL="0" marR="0" algn="just">
                        <a:lnSpc>
                          <a:spcPct val="107000"/>
                        </a:lnSpc>
                        <a:spcBef>
                          <a:spcPts val="600"/>
                        </a:spcBef>
                        <a:spcAft>
                          <a:spcPts val="1200"/>
                        </a:spcAft>
                      </a:pPr>
                      <a:r>
                        <a:rPr lang="en-US" sz="1000">
                          <a:effectLst/>
                          <a:latin typeface="Calibri" panose="020F0502020204030204" charset="0"/>
                          <a:ea typeface="SimSun" panose="02010600030101010101" pitchFamily="2" charset="-122"/>
                          <a:cs typeface="Arial" panose="020B0604020202020204" pitchFamily="34" charset="0"/>
                        </a:rPr>
                        <a:t>No</a:t>
                      </a:r>
                    </a:p>
                  </a:txBody>
                  <a:tcPr marL="68580" marR="68580" marT="0" marB="0"/>
                </a:tc>
                <a:tc>
                  <a:txBody>
                    <a:bodyPr/>
                    <a:lstStyle/>
                    <a:p>
                      <a:pPr marL="0" marR="0" algn="just">
                        <a:lnSpc>
                          <a:spcPct val="107000"/>
                        </a:lnSpc>
                        <a:spcBef>
                          <a:spcPts val="600"/>
                        </a:spcBef>
                        <a:spcAft>
                          <a:spcPts val="1200"/>
                        </a:spcAft>
                      </a:pPr>
                      <a:r>
                        <a:rPr lang="en-US" sz="1000">
                          <a:effectLst/>
                          <a:latin typeface="Calibri" panose="020F0502020204030204" charset="0"/>
                          <a:ea typeface="SimSun" panose="02010600030101010101" pitchFamily="2" charset="-122"/>
                          <a:cs typeface="Arial" panose="020B0604020202020204" pitchFamily="34" charset="0"/>
                        </a:rPr>
                        <a:t>No</a:t>
                      </a:r>
                    </a:p>
                  </a:txBody>
                  <a:tcPr marL="68580" marR="68580" marT="0" marB="0"/>
                </a:tc>
                <a:extLst>
                  <a:ext uri="{0D108BD9-81ED-4DB2-BD59-A6C34878D82A}">
                    <a16:rowId xmlns:a16="http://schemas.microsoft.com/office/drawing/2014/main" val="264003423"/>
                  </a:ext>
                </a:extLst>
              </a:tr>
              <a:tr h="540587">
                <a:tc>
                  <a:txBody>
                    <a:bodyPr/>
                    <a:lstStyle/>
                    <a:p>
                      <a:pPr marL="0" marR="0" algn="just">
                        <a:lnSpc>
                          <a:spcPct val="107000"/>
                        </a:lnSpc>
                        <a:spcBef>
                          <a:spcPts val="600"/>
                        </a:spcBef>
                        <a:spcAft>
                          <a:spcPts val="1200"/>
                        </a:spcAft>
                      </a:pPr>
                      <a:r>
                        <a:rPr lang="en-US" sz="1000" dirty="0">
                          <a:effectLst/>
                          <a:latin typeface="Calibri" panose="020F0502020204030204" charset="0"/>
                          <a:ea typeface="SimSun" panose="02010600030101010101" pitchFamily="2" charset="-122"/>
                          <a:cs typeface="Arial" panose="020B0604020202020204" pitchFamily="34" charset="0"/>
                        </a:rPr>
                        <a:t>Supervisor Selection</a:t>
                      </a:r>
                    </a:p>
                    <a:p>
                      <a:pPr marL="0" marR="0" algn="just">
                        <a:lnSpc>
                          <a:spcPct val="107000"/>
                        </a:lnSpc>
                        <a:spcBef>
                          <a:spcPts val="600"/>
                        </a:spcBef>
                        <a:spcAft>
                          <a:spcPts val="1200"/>
                        </a:spcAft>
                      </a:pPr>
                      <a:r>
                        <a:rPr lang="en-US" sz="1000" dirty="0">
                          <a:effectLst/>
                          <a:latin typeface="Calibri" panose="020F0502020204030204" charset="0"/>
                          <a:ea typeface="SimSun" panose="02010600030101010101" pitchFamily="2" charset="-122"/>
                          <a:cs typeface="Arial" panose="020B0604020202020204" pitchFamily="34" charset="0"/>
                        </a:rPr>
                        <a:t>System (Own App)</a:t>
                      </a:r>
                    </a:p>
                  </a:txBody>
                  <a:tcPr marL="68580" marR="68580" marT="0" marB="0"/>
                </a:tc>
                <a:tc>
                  <a:txBody>
                    <a:bodyPr/>
                    <a:lstStyle/>
                    <a:p>
                      <a:pPr marL="0" marR="0" algn="just">
                        <a:lnSpc>
                          <a:spcPct val="107000"/>
                        </a:lnSpc>
                        <a:spcBef>
                          <a:spcPts val="600"/>
                        </a:spcBef>
                        <a:spcAft>
                          <a:spcPts val="1200"/>
                        </a:spcAft>
                      </a:pPr>
                      <a:r>
                        <a:rPr lang="en-US" sz="1000">
                          <a:effectLst/>
                          <a:latin typeface="Calibri" panose="020F0502020204030204" charset="0"/>
                          <a:ea typeface="SimSun" panose="02010600030101010101" pitchFamily="2" charset="-122"/>
                          <a:cs typeface="Arial" panose="020B0604020202020204" pitchFamily="34" charset="0"/>
                        </a:rPr>
                        <a:t>Yes</a:t>
                      </a:r>
                    </a:p>
                  </a:txBody>
                  <a:tcPr marL="68580" marR="68580" marT="0" marB="0"/>
                </a:tc>
                <a:tc>
                  <a:txBody>
                    <a:bodyPr/>
                    <a:lstStyle/>
                    <a:p>
                      <a:pPr marL="0" marR="0" algn="just">
                        <a:lnSpc>
                          <a:spcPct val="107000"/>
                        </a:lnSpc>
                        <a:spcBef>
                          <a:spcPts val="600"/>
                        </a:spcBef>
                        <a:spcAft>
                          <a:spcPts val="1200"/>
                        </a:spcAft>
                      </a:pPr>
                      <a:r>
                        <a:rPr lang="en-US" sz="1000" dirty="0">
                          <a:effectLst/>
                          <a:latin typeface="Calibri" panose="020F0502020204030204" charset="0"/>
                          <a:ea typeface="SimSun" panose="02010600030101010101" pitchFamily="2" charset="-122"/>
                          <a:cs typeface="Arial" panose="020B0604020202020204" pitchFamily="34" charset="0"/>
                        </a:rPr>
                        <a:t>Yes</a:t>
                      </a:r>
                    </a:p>
                  </a:txBody>
                  <a:tcPr marL="68580" marR="68580" marT="0" marB="0"/>
                </a:tc>
                <a:tc>
                  <a:txBody>
                    <a:bodyPr/>
                    <a:lstStyle/>
                    <a:p>
                      <a:pPr marL="0" marR="0" algn="just">
                        <a:lnSpc>
                          <a:spcPct val="107000"/>
                        </a:lnSpc>
                        <a:spcBef>
                          <a:spcPts val="600"/>
                        </a:spcBef>
                        <a:spcAft>
                          <a:spcPts val="1200"/>
                        </a:spcAft>
                      </a:pPr>
                      <a:r>
                        <a:rPr lang="en-US" sz="1000">
                          <a:effectLst/>
                          <a:latin typeface="Calibri" panose="020F0502020204030204" charset="0"/>
                          <a:ea typeface="SimSun" panose="02010600030101010101" pitchFamily="2" charset="-122"/>
                          <a:cs typeface="Arial" panose="020B0604020202020204" pitchFamily="34" charset="0"/>
                        </a:rPr>
                        <a:t>Yes</a:t>
                      </a:r>
                    </a:p>
                  </a:txBody>
                  <a:tcPr marL="68580" marR="68580" marT="0" marB="0"/>
                </a:tc>
                <a:tc>
                  <a:txBody>
                    <a:bodyPr/>
                    <a:lstStyle/>
                    <a:p>
                      <a:pPr marL="0" marR="0" algn="just">
                        <a:lnSpc>
                          <a:spcPct val="107000"/>
                        </a:lnSpc>
                        <a:spcBef>
                          <a:spcPts val="600"/>
                        </a:spcBef>
                        <a:spcAft>
                          <a:spcPts val="1200"/>
                        </a:spcAft>
                      </a:pPr>
                      <a:r>
                        <a:rPr lang="en-US" sz="1000">
                          <a:effectLst/>
                          <a:latin typeface="Calibri" panose="020F0502020204030204" charset="0"/>
                          <a:ea typeface="SimSun" panose="02010600030101010101" pitchFamily="2" charset="-122"/>
                          <a:cs typeface="Arial" panose="020B0604020202020204" pitchFamily="34" charset="0"/>
                        </a:rPr>
                        <a:t>Yes</a:t>
                      </a:r>
                    </a:p>
                  </a:txBody>
                  <a:tcPr marL="68580" marR="68580" marT="0" marB="0"/>
                </a:tc>
                <a:tc>
                  <a:txBody>
                    <a:bodyPr/>
                    <a:lstStyle/>
                    <a:p>
                      <a:pPr marL="0" marR="0" algn="just">
                        <a:lnSpc>
                          <a:spcPct val="107000"/>
                        </a:lnSpc>
                        <a:spcBef>
                          <a:spcPts val="600"/>
                        </a:spcBef>
                        <a:spcAft>
                          <a:spcPts val="1200"/>
                        </a:spcAft>
                      </a:pPr>
                      <a:r>
                        <a:rPr lang="en-US" sz="1000" dirty="0">
                          <a:effectLst/>
                          <a:latin typeface="Calibri" panose="020F0502020204030204" charset="0"/>
                          <a:ea typeface="SimSun" panose="02010600030101010101" pitchFamily="2" charset="-122"/>
                          <a:cs typeface="Arial" panose="020B0604020202020204" pitchFamily="34" charset="0"/>
                        </a:rPr>
                        <a:t>Yes</a:t>
                      </a:r>
                    </a:p>
                  </a:txBody>
                  <a:tcPr marL="68580" marR="68580" marT="0" marB="0"/>
                </a:tc>
                <a:extLst>
                  <a:ext uri="{0D108BD9-81ED-4DB2-BD59-A6C34878D82A}">
                    <a16:rowId xmlns:a16="http://schemas.microsoft.com/office/drawing/2014/main" val="2022019017"/>
                  </a:ext>
                </a:extLst>
              </a:tr>
            </a:tbl>
          </a:graphicData>
        </a:graphic>
      </p:graphicFrame>
    </p:spTree>
    <p:extLst>
      <p:ext uri="{BB962C8B-B14F-4D97-AF65-F5344CB8AC3E}">
        <p14:creationId xmlns:p14="http://schemas.microsoft.com/office/powerpoint/2010/main" val="3445714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940B9-1965-489A-8538-7362FE6D5190}"/>
              </a:ext>
            </a:extLst>
          </p:cNvPr>
          <p:cNvSpPr>
            <a:spLocks noGrp="1"/>
          </p:cNvSpPr>
          <p:nvPr>
            <p:ph type="title"/>
          </p:nvPr>
        </p:nvSpPr>
        <p:spPr>
          <a:xfrm>
            <a:off x="559293" y="624110"/>
            <a:ext cx="7060708" cy="595090"/>
          </a:xfrm>
        </p:spPr>
        <p:txBody>
          <a:bodyPr>
            <a:normAutofit/>
          </a:bodyPr>
          <a:lstStyle/>
          <a:p>
            <a:r>
              <a:rPr lang="en-US" sz="2800" b="1" dirty="0">
                <a:solidFill>
                  <a:schemeClr val="accent1">
                    <a:lumMod val="60000"/>
                    <a:lumOff val="40000"/>
                  </a:schemeClr>
                </a:solidFill>
              </a:rPr>
              <a:t>Methodology</a:t>
            </a:r>
          </a:p>
        </p:txBody>
      </p:sp>
      <p:sp>
        <p:nvSpPr>
          <p:cNvPr id="3" name="Content Placeholder 2">
            <a:extLst>
              <a:ext uri="{FF2B5EF4-FFF2-40B4-BE49-F238E27FC236}">
                <a16:creationId xmlns:a16="http://schemas.microsoft.com/office/drawing/2014/main" id="{E3804417-B390-4321-89FE-A42BB920C8A4}"/>
              </a:ext>
            </a:extLst>
          </p:cNvPr>
          <p:cNvSpPr>
            <a:spLocks noGrp="1"/>
          </p:cNvSpPr>
          <p:nvPr>
            <p:ph idx="1"/>
          </p:nvPr>
        </p:nvSpPr>
        <p:spPr>
          <a:xfrm>
            <a:off x="647699" y="1371600"/>
            <a:ext cx="7848601" cy="4463422"/>
          </a:xfrm>
        </p:spPr>
        <p:txBody>
          <a:bodyPr>
            <a:normAutofit/>
          </a:bodyPr>
          <a:lstStyle/>
          <a:p>
            <a:pPr algn="just"/>
            <a:r>
              <a:rPr lang="en-US" sz="1800" dirty="0">
                <a:latin typeface="Times New Roman" panose="02020603050405020304" pitchFamily="18" charset="0"/>
                <a:cs typeface="Times New Roman" panose="02020603050405020304" pitchFamily="18" charset="0"/>
              </a:rPr>
              <a:t>We are using incremental model for the development of our project application. The incremental model can divide the whole system into smaller parts called increments and each increment has its own feature or functionalities.</a:t>
            </a:r>
          </a:p>
          <a:p>
            <a:pPr algn="just"/>
            <a:r>
              <a:rPr lang="en-US" sz="1800" dirty="0">
                <a:latin typeface="Times New Roman" panose="02020603050405020304" pitchFamily="18" charset="0"/>
                <a:cs typeface="Times New Roman" panose="02020603050405020304" pitchFamily="18" charset="0"/>
              </a:rPr>
              <a:t>It allows changes if needs be or it our evaluators or supervisor propose any changes we can easily make it. </a:t>
            </a:r>
          </a:p>
          <a:p>
            <a:pPr marL="0" indent="0">
              <a:buNone/>
            </a:pPr>
            <a:endParaRPr lang="en-US" sz="1800" dirty="0"/>
          </a:p>
          <a:p>
            <a:endParaRPr lang="en-US" sz="1800" dirty="0"/>
          </a:p>
          <a:p>
            <a:endParaRPr lang="en-US" dirty="0"/>
          </a:p>
        </p:txBody>
      </p:sp>
      <p:sp>
        <p:nvSpPr>
          <p:cNvPr id="6" name="Slide Number Placeholder 5">
            <a:extLst>
              <a:ext uri="{FF2B5EF4-FFF2-40B4-BE49-F238E27FC236}">
                <a16:creationId xmlns:a16="http://schemas.microsoft.com/office/drawing/2014/main" id="{1BB92318-9BDD-437F-8E60-E87616733159}"/>
              </a:ext>
            </a:extLst>
          </p:cNvPr>
          <p:cNvSpPr>
            <a:spLocks noGrp="1"/>
          </p:cNvSpPr>
          <p:nvPr>
            <p:ph type="sldNum" sz="quarter" idx="12"/>
          </p:nvPr>
        </p:nvSpPr>
        <p:spPr/>
        <p:txBody>
          <a:bodyPr/>
          <a:lstStyle/>
          <a:p>
            <a:fld id="{21BAB6EE-EAEA-4561-8880-8DF9D3AB286A}" type="slidenum">
              <a:rPr lang="en-US" smtClean="0"/>
              <a:t>8</a:t>
            </a:fld>
            <a:endParaRPr lang="en-US"/>
          </a:p>
        </p:txBody>
      </p:sp>
      <p:pic>
        <p:nvPicPr>
          <p:cNvPr id="7" name="Picture 6">
            <a:extLst>
              <a:ext uri="{FF2B5EF4-FFF2-40B4-BE49-F238E27FC236}">
                <a16:creationId xmlns:a16="http://schemas.microsoft.com/office/drawing/2014/main" id="{4370C54C-C98F-4DB7-8678-E74B66B45084}"/>
              </a:ext>
            </a:extLst>
          </p:cNvPr>
          <p:cNvPicPr>
            <a:picLocks noChangeAspect="1"/>
          </p:cNvPicPr>
          <p:nvPr/>
        </p:nvPicPr>
        <p:blipFill rotWithShape="1">
          <a:blip r:embed="rId2">
            <a:extLst>
              <a:ext uri="{28A0092B-C50C-407E-A947-70E740481C1C}">
                <a14:useLocalDpi xmlns:a14="http://schemas.microsoft.com/office/drawing/2010/main" val="0"/>
              </a:ext>
            </a:extLst>
          </a:blip>
          <a:srcRect b="11708"/>
          <a:stretch/>
        </p:blipFill>
        <p:spPr>
          <a:xfrm>
            <a:off x="762000" y="3276600"/>
            <a:ext cx="7848601" cy="2743200"/>
          </a:xfrm>
          <a:prstGeom prst="rect">
            <a:avLst/>
          </a:prstGeom>
        </p:spPr>
      </p:pic>
    </p:spTree>
    <p:extLst>
      <p:ext uri="{BB962C8B-B14F-4D97-AF65-F5344CB8AC3E}">
        <p14:creationId xmlns:p14="http://schemas.microsoft.com/office/powerpoint/2010/main" val="1441925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748757" y="687993"/>
            <a:ext cx="6757580" cy="607407"/>
          </a:xfrm>
        </p:spPr>
        <p:txBody>
          <a:bodyPr>
            <a:normAutofit/>
          </a:bodyPr>
          <a:lstStyle/>
          <a:p>
            <a:r>
              <a:rPr lang="en-US" sz="2800" b="1" dirty="0">
                <a:solidFill>
                  <a:schemeClr val="accent1">
                    <a:lumMod val="60000"/>
                    <a:lumOff val="40000"/>
                  </a:schemeClr>
                </a:solidFill>
              </a:rPr>
              <a:t>Functional requirements</a:t>
            </a:r>
          </a:p>
        </p:txBody>
      </p:sp>
      <p:sp>
        <p:nvSpPr>
          <p:cNvPr id="7" name="Content Placeholder 6"/>
          <p:cNvSpPr>
            <a:spLocks noGrp="1"/>
          </p:cNvSpPr>
          <p:nvPr>
            <p:ph idx="1"/>
          </p:nvPr>
        </p:nvSpPr>
        <p:spPr>
          <a:xfrm>
            <a:off x="1148736" y="1482437"/>
            <a:ext cx="6648767" cy="4687570"/>
          </a:xfrm>
        </p:spPr>
        <p:txBody>
          <a:bodyPr>
            <a:normAutofit/>
          </a:bodyPr>
          <a:lstStyle/>
          <a:p>
            <a:pPr marL="0" lvl="0" indent="0" algn="just">
              <a:buNone/>
            </a:pPr>
            <a:r>
              <a:rPr lang="en-US" sz="2000" b="1" dirty="0">
                <a:sym typeface="+mn-ea"/>
              </a:rPr>
              <a:t>Students</a:t>
            </a:r>
            <a:endParaRPr lang="en-US" sz="2000" b="1" dirty="0">
              <a:latin typeface="Times New Roman" panose="02020603050405020304" pitchFamily="18" charset="0"/>
              <a:cs typeface="Times New Roman" panose="02020603050405020304" pitchFamily="18" charset="0"/>
            </a:endParaRPr>
          </a:p>
          <a:p>
            <a:pPr lvl="0" algn="just"/>
            <a:r>
              <a:rPr lang="en-US" sz="1800" dirty="0">
                <a:latin typeface="Times New Roman" panose="02020603050405020304" pitchFamily="18" charset="0"/>
                <a:cs typeface="Times New Roman" panose="02020603050405020304" pitchFamily="18" charset="0"/>
              </a:rPr>
              <a:t>Signup</a:t>
            </a:r>
          </a:p>
          <a:p>
            <a:pPr algn="just"/>
            <a:r>
              <a:rPr lang="en-US" sz="1800" dirty="0">
                <a:latin typeface="Times New Roman" panose="02020603050405020304" pitchFamily="18" charset="0"/>
                <a:cs typeface="Times New Roman" panose="02020603050405020304" pitchFamily="18" charset="0"/>
              </a:rPr>
              <a:t>Login</a:t>
            </a:r>
          </a:p>
          <a:p>
            <a:pPr lvl="0" algn="just"/>
            <a:r>
              <a:rPr lang="en-US" sz="1800" dirty="0">
                <a:latin typeface="Times New Roman" panose="02020603050405020304" pitchFamily="18" charset="0"/>
                <a:cs typeface="Times New Roman" panose="02020603050405020304" pitchFamily="18" charset="0"/>
              </a:rPr>
              <a:t>Profile</a:t>
            </a:r>
          </a:p>
          <a:p>
            <a:pPr lvl="0" algn="just"/>
            <a:r>
              <a:rPr lang="en-US" sz="1800" dirty="0">
                <a:latin typeface="Times New Roman" panose="02020603050405020304" pitchFamily="18" charset="0"/>
                <a:cs typeface="Times New Roman" panose="02020603050405020304" pitchFamily="18" charset="0"/>
              </a:rPr>
              <a:t>Faculty List</a:t>
            </a:r>
          </a:p>
          <a:p>
            <a:pPr lvl="0" algn="just"/>
            <a:r>
              <a:rPr lang="en-US" sz="1800" dirty="0">
                <a:latin typeface="Times New Roman" panose="02020603050405020304" pitchFamily="18" charset="0"/>
                <a:cs typeface="Times New Roman" panose="02020603050405020304" pitchFamily="18" charset="0"/>
              </a:rPr>
              <a:t>Inbox</a:t>
            </a:r>
          </a:p>
          <a:p>
            <a:pPr lvl="0" algn="just"/>
            <a:r>
              <a:rPr lang="en-US" sz="1800" dirty="0">
                <a:latin typeface="Times New Roman" panose="02020603050405020304" pitchFamily="18" charset="0"/>
                <a:cs typeface="Times New Roman" panose="02020603050405020304" pitchFamily="18" charset="0"/>
              </a:rPr>
              <a:t>Current Supervisor</a:t>
            </a:r>
          </a:p>
          <a:p>
            <a:pPr lvl="0" algn="just"/>
            <a:r>
              <a:rPr lang="en-US" sz="1800" dirty="0">
                <a:latin typeface="Times New Roman" panose="02020603050405020304" pitchFamily="18" charset="0"/>
                <a:cs typeface="Times New Roman" panose="02020603050405020304" pitchFamily="18" charset="0"/>
              </a:rPr>
              <a:t>Repository</a:t>
            </a:r>
          </a:p>
          <a:p>
            <a:pPr lvl="0" algn="just"/>
            <a:r>
              <a:rPr lang="en-US" sz="1800">
                <a:latin typeface="Times New Roman" panose="02020603050405020304" pitchFamily="18" charset="0"/>
                <a:cs typeface="Times New Roman" panose="02020603050405020304" pitchFamily="18" charset="0"/>
              </a:rPr>
              <a:t>Supervisor Feedback</a:t>
            </a:r>
            <a:endParaRPr lang="en-US" sz="1800" dirty="0">
              <a:latin typeface="Times New Roman" panose="02020603050405020304" pitchFamily="18" charset="0"/>
              <a:cs typeface="Times New Roman" panose="02020603050405020304" pitchFamily="18" charset="0"/>
            </a:endParaRPr>
          </a:p>
          <a:p>
            <a:pPr lvl="0" algn="just"/>
            <a:r>
              <a:rPr lang="en-US" sz="1800" dirty="0">
                <a:latin typeface="Times New Roman" panose="02020603050405020304" pitchFamily="18" charset="0"/>
                <a:cs typeface="Times New Roman" panose="02020603050405020304" pitchFamily="18" charset="0"/>
                <a:sym typeface="+mn-ea"/>
              </a:rPr>
              <a:t>Logout</a:t>
            </a:r>
          </a:p>
          <a:p>
            <a:pPr lvl="0" algn="just"/>
            <a:endParaRPr lang="en-US" sz="1600" dirty="0">
              <a:latin typeface="Times New Roman" panose="02020603050405020304" pitchFamily="18" charset="0"/>
              <a:cs typeface="Times New Roman" panose="02020603050405020304" pitchFamily="18" charset="0"/>
              <a:sym typeface="+mn-ea"/>
            </a:endParaRPr>
          </a:p>
          <a:p>
            <a:pPr marL="0" lvl="0" indent="0" algn="just">
              <a:buNone/>
            </a:pPr>
            <a:endParaRPr lang="en-US" sz="2000" dirty="0">
              <a:latin typeface="Times New Roman" panose="02020603050405020304" pitchFamily="18" charset="0"/>
              <a:cs typeface="Times New Roman" panose="02020603050405020304" pitchFamily="18" charset="0"/>
            </a:endParaRPr>
          </a:p>
          <a:p>
            <a:pPr marL="0" lvl="0" indent="0" algn="just">
              <a:buNone/>
            </a:pPr>
            <a:endParaRPr lang="en-US" sz="1600" dirty="0">
              <a:latin typeface="Times New Roman" panose="02020603050405020304" pitchFamily="18" charset="0"/>
              <a:cs typeface="Times New Roman" panose="02020603050405020304" pitchFamily="18" charset="0"/>
            </a:endParaRPr>
          </a:p>
          <a:p>
            <a:pPr marL="0" lvl="0" indent="0" algn="just">
              <a:buNone/>
            </a:pPr>
            <a:endParaRPr lang="en-US" sz="1600" dirty="0">
              <a:latin typeface="Times New Roman" panose="02020603050405020304" pitchFamily="18" charset="0"/>
              <a:cs typeface="Times New Roman" panose="02020603050405020304" pitchFamily="18" charset="0"/>
            </a:endParaRPr>
          </a:p>
          <a:p>
            <a:pPr marL="0" lvl="0" indent="0" algn="just">
              <a:buNone/>
            </a:pPr>
            <a:endParaRPr lang="en-US" sz="16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21BAB6EE-EAEA-4561-8880-8DF9D3AB286A}" type="slidenum">
              <a:rPr lang="en-US" smtClean="0"/>
              <a:t>9</a:t>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TM02836342[[fn=Ion]]</Template>
  <TotalTime>1081</TotalTime>
  <Words>1162</Words>
  <Application>Microsoft Office PowerPoint</Application>
  <PresentationFormat>On-screen Show (4:3)</PresentationFormat>
  <Paragraphs>281</Paragraphs>
  <Slides>46</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46</vt:i4>
      </vt:variant>
    </vt:vector>
  </HeadingPairs>
  <TitlesOfParts>
    <vt:vector size="54" baseType="lpstr">
      <vt:lpstr>Arial</vt:lpstr>
      <vt:lpstr>Calibri</vt:lpstr>
      <vt:lpstr>Calibri Light</vt:lpstr>
      <vt:lpstr>Century Gothic</vt:lpstr>
      <vt:lpstr>Times New Roman</vt:lpstr>
      <vt:lpstr>Wingdings</vt:lpstr>
      <vt:lpstr>Wingdings 3</vt:lpstr>
      <vt:lpstr>Ion</vt:lpstr>
      <vt:lpstr>PowerPoint Presentation</vt:lpstr>
      <vt:lpstr> </vt:lpstr>
      <vt:lpstr>Outline</vt:lpstr>
      <vt:lpstr>  Introduction   </vt:lpstr>
      <vt:lpstr>   Problem Statement </vt:lpstr>
      <vt:lpstr> Objectives </vt:lpstr>
      <vt:lpstr>Existing apps /web</vt:lpstr>
      <vt:lpstr>Methodology</vt:lpstr>
      <vt:lpstr>Functional requirements</vt:lpstr>
      <vt:lpstr>Functional requirements</vt:lpstr>
      <vt:lpstr>Functional requirements</vt:lpstr>
      <vt:lpstr>Tools and Technologies</vt:lpstr>
      <vt:lpstr>  Benefits   </vt:lpstr>
      <vt:lpstr>Diagrams </vt:lpstr>
      <vt:lpstr>Student Use case Diagram  </vt:lpstr>
      <vt:lpstr>Supervisor Use case Diagram  </vt:lpstr>
      <vt:lpstr>Supervisor Selection System Use case   Diagram</vt:lpstr>
      <vt:lpstr>Student Activity Diagram</vt:lpstr>
      <vt:lpstr>Supervisors Activity Diagram</vt:lpstr>
      <vt:lpstr>Admin Activity Diagram</vt:lpstr>
      <vt:lpstr>Class Diagram</vt:lpstr>
      <vt:lpstr>Dfd Diagram(0 Level)</vt:lpstr>
      <vt:lpstr>Application Splashscreen</vt:lpstr>
      <vt:lpstr> Student’s Signup Activity</vt:lpstr>
      <vt:lpstr> Student’s Registration Activity</vt:lpstr>
      <vt:lpstr> Student’s Login/Dashboard Activity</vt:lpstr>
      <vt:lpstr>Student Profile Activity</vt:lpstr>
      <vt:lpstr>Faculty List Activity</vt:lpstr>
      <vt:lpstr>  Continue….</vt:lpstr>
      <vt:lpstr>  Supervisor Feedback Activity</vt:lpstr>
      <vt:lpstr>Student Current supervisor Activity</vt:lpstr>
      <vt:lpstr>Repository /Inbox Activity </vt:lpstr>
      <vt:lpstr>Supervisor’s Signup Activity</vt:lpstr>
      <vt:lpstr>Supervisor’s Registration Activity</vt:lpstr>
      <vt:lpstr>Supervisor’s Login/Dashboard Activity</vt:lpstr>
      <vt:lpstr>Supervisor Profile Activity</vt:lpstr>
      <vt:lpstr> Add idea Activity</vt:lpstr>
      <vt:lpstr>Student request/ inbox Activity</vt:lpstr>
      <vt:lpstr>Supervisor current student/Marks Criteria Activity</vt:lpstr>
      <vt:lpstr>Admin’s Login/Dashboard Activity</vt:lpstr>
      <vt:lpstr>Approve User/Disable User Activity</vt:lpstr>
      <vt:lpstr>Add batch/Disable batch Activity</vt:lpstr>
      <vt:lpstr>Change Supervisor/Repositry Activity</vt:lpstr>
      <vt:lpstr>Conclusion  </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Prince</dc:creator>
  <cp:lastModifiedBy>Sumbal Bano</cp:lastModifiedBy>
  <cp:revision>490</cp:revision>
  <dcterms:created xsi:type="dcterms:W3CDTF">2014-09-12T06:08:00Z</dcterms:created>
  <dcterms:modified xsi:type="dcterms:W3CDTF">2020-12-26T14:39:20Z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1033-11.2.0.9747</vt:lpwstr>
  </property>
  <property fmtid="{D5CDD505-2E9C-101B-9397-08002B2CF9AE}" pid="3" name="NXPowerLiteLastOptimized">
    <vt:lpwstr>1234325</vt:lpwstr>
  </property>
  <property fmtid="{D5CDD505-2E9C-101B-9397-08002B2CF9AE}" pid="4" name="NXPowerLiteSettings">
    <vt:lpwstr>C700052003A000</vt:lpwstr>
  </property>
  <property fmtid="{D5CDD505-2E9C-101B-9397-08002B2CF9AE}" pid="5" name="NXPowerLiteVersion">
    <vt:lpwstr>D8.0.11</vt:lpwstr>
  </property>
  <property fmtid="{D5CDD505-2E9C-101B-9397-08002B2CF9AE}" pid="6" name="ContentTypeId">
    <vt:lpwstr>0x01010096873DAC62171543BD3E38805F10D3EC</vt:lpwstr>
  </property>
</Properties>
</file>