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Default Extension="pn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9.png"/><Relationship Id="rId5" Type="http://schemas.openxmlformats.org/officeDocument/2006/relationships/tags" Target="../tags/tag11.xml"/><Relationship Id="rId10" Type="http://schemas.openxmlformats.org/officeDocument/2006/relationships/image" Target="../media/image8.png"/><Relationship Id="rId4" Type="http://schemas.openxmlformats.org/officeDocument/2006/relationships/tags" Target="../tags/tag10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9.xml"/><Relationship Id="rId7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8110" y="3733800"/>
            <a:ext cx="1567815" cy="232410"/>
          </a:xfrm>
          <a:prstGeom prst="rect">
            <a:avLst/>
          </a:prstGeom>
        </p:spPr>
      </p:pic>
      <p:pic>
        <p:nvPicPr>
          <p:cNvPr id="3" name="Picture 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23310" y="2438400"/>
            <a:ext cx="1213485" cy="232410"/>
          </a:xfrm>
          <a:prstGeom prst="rect">
            <a:avLst/>
          </a:prstGeom>
        </p:spPr>
      </p:pic>
      <p:pic>
        <p:nvPicPr>
          <p:cNvPr id="4" name="Picture 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528310" y="3733800"/>
            <a:ext cx="1005840" cy="2305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547110" y="3733800"/>
            <a:ext cx="1790700" cy="2286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080510" y="2667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03910" y="32766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39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870710" y="3733800"/>
            <a:ext cx="1495425" cy="23431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4041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853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617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667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6747510" y="3733800"/>
            <a:ext cx="2396490" cy="179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52800" y="2362200"/>
            <a:ext cx="1567815" cy="23241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3733800"/>
            <a:ext cx="1426845" cy="230505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895600" y="3733800"/>
            <a:ext cx="1491615" cy="2305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80510" y="2667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295400" y="3276600"/>
            <a:ext cx="6671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540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40970" y="3733800"/>
            <a:ext cx="2526030" cy="228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65760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8640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667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13270" y="3733800"/>
            <a:ext cx="1649730" cy="23622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486400" y="4038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495800" y="4572000"/>
            <a:ext cx="2213610" cy="23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0" y="2362200"/>
            <a:ext cx="1495425" cy="2343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080510" y="2667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295400" y="3276600"/>
            <a:ext cx="6671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540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38200" y="3810000"/>
            <a:ext cx="922020" cy="1866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79667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781800" y="3733801"/>
            <a:ext cx="2169795" cy="23431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295400" y="4038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28600" y="4495800"/>
            <a:ext cx="2442210" cy="18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18110" y="3733800"/>
            <a:ext cx="1577340" cy="18669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895600" y="2438400"/>
            <a:ext cx="2396490" cy="17907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528309" y="3733800"/>
            <a:ext cx="1567815" cy="23241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080510" y="2667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03910" y="3276600"/>
            <a:ext cx="529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039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743200" y="3733800"/>
            <a:ext cx="1762125" cy="23050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0520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171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Group Theory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Representation Theory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Linear Algebra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Algebraic Geometry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Real Analysis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alculus 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Functional Analysis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alculus on Manifolds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mbinatorics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Discrete Mathematics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Graph Theory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Set Theory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Number Theory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Topology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Measure Theory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Real Analysis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Discrete Mathematics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Group Theory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Field Theory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Rings Theory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Ahmed Umer Ashraf</dc:creator>
  <cp:lastModifiedBy>Ahmed Umer Ashraf</cp:lastModifiedBy>
  <cp:revision>2</cp:revision>
  <dcterms:created xsi:type="dcterms:W3CDTF">2006-08-16T00:00:00Z</dcterms:created>
  <dcterms:modified xsi:type="dcterms:W3CDTF">2013-02-24T09:15:58Z</dcterms:modified>
</cp:coreProperties>
</file>