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8.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0"/>
  </p:notesMasterIdLst>
  <p:sldIdLst>
    <p:sldId id="256" r:id="rId2"/>
    <p:sldId id="258" r:id="rId3"/>
    <p:sldId id="260" r:id="rId4"/>
    <p:sldId id="261" r:id="rId5"/>
    <p:sldId id="263" r:id="rId6"/>
    <p:sldId id="264" r:id="rId7"/>
    <p:sldId id="262" r:id="rId8"/>
    <p:sldId id="265" r:id="rId9"/>
    <p:sldId id="266" r:id="rId10"/>
    <p:sldId id="268" r:id="rId11"/>
    <p:sldId id="272" r:id="rId12"/>
    <p:sldId id="274" r:id="rId13"/>
    <p:sldId id="273" r:id="rId14"/>
    <p:sldId id="275" r:id="rId15"/>
    <p:sldId id="276" r:id="rId16"/>
    <p:sldId id="277" r:id="rId17"/>
    <p:sldId id="278" r:id="rId18"/>
    <p:sldId id="279" r:id="rId19"/>
    <p:sldId id="281" r:id="rId20"/>
    <p:sldId id="283" r:id="rId21"/>
    <p:sldId id="282" r:id="rId22"/>
    <p:sldId id="284" r:id="rId23"/>
    <p:sldId id="285" r:id="rId24"/>
    <p:sldId id="363" r:id="rId25"/>
    <p:sldId id="364" r:id="rId26"/>
    <p:sldId id="365" r:id="rId27"/>
    <p:sldId id="286" r:id="rId28"/>
    <p:sldId id="362" r:id="rId29"/>
  </p:sldIdLst>
  <p:sldSz cx="9144000" cy="5143500" type="screen16x9"/>
  <p:notesSz cx="6858000" cy="9144000"/>
  <p:embeddedFontLst>
    <p:embeddedFont>
      <p:font typeface="Anaheim" panose="020B0604020202020204" charset="0"/>
      <p:regular r:id="rId31"/>
    </p:embeddedFont>
    <p:embeddedFont>
      <p:font typeface="Impact" panose="020B0806030902050204" pitchFamily="34" charset="0"/>
      <p:regular r:id="rId32"/>
    </p:embeddedFont>
    <p:embeddedFont>
      <p:font typeface="Michroma" panose="020B0604020202020204" charset="0"/>
      <p:regular r:id="rId33"/>
    </p:embeddedFont>
    <p:embeddedFont>
      <p:font typeface="Space Grotesk"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5BF764-7839-405C-BE57-803271123B97}">
  <a:tblStyle styleId="{955BF764-7839-405C-BE57-803271123B9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CFB69D4-444C-414D-ADAE-BD7451EE1A7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10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14:50:34.477"/>
    </inkml:context>
    <inkml:brush xml:id="br0">
      <inkml:brushProperty name="width" value="0.1" units="cm"/>
      <inkml:brushProperty name="height" value="0.1" units="cm"/>
      <inkml:brushProperty name="color" value="#08FF9D"/>
      <inkml:brushProperty name="ignorePressure" value="1"/>
    </inkml:brush>
  </inkml:definitions>
  <inkml:trace contextRef="#ctx0" brushRef="#br0">0 2871,'0'-2853,"0"2835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9T20:18:21.740"/>
    </inkml:context>
    <inkml:brush xml:id="br0">
      <inkml:brushProperty name="width" value="0.1" units="cm"/>
      <inkml:brushProperty name="height" value="0.1" units="cm"/>
      <inkml:brushProperty name="color" value="#08FF9D"/>
      <inkml:brushProperty name="ignorePressure" value="1"/>
    </inkml:brush>
  </inkml:definitions>
  <inkml:trace contextRef="#ctx0" brushRef="#br0">0 2713,'0'-2695,"0"2677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9T20:18:42.859"/>
    </inkml:context>
    <inkml:brush xml:id="br0">
      <inkml:brushProperty name="width" value="0.1" units="cm"/>
      <inkml:brushProperty name="height" value="0.1" units="cm"/>
      <inkml:brushProperty name="color" value="#08FF9D"/>
      <inkml:brushProperty name="ignorePressure" value="1"/>
    </inkml:brush>
  </inkml:definitions>
  <inkml:trace contextRef="#ctx0" brushRef="#br0">0 0,'0'4022,"0"-3967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9T20:18:52.303"/>
    </inkml:context>
    <inkml:brush xml:id="br0">
      <inkml:brushProperty name="width" value="0.1" units="cm"/>
      <inkml:brushProperty name="height" value="0.1" units="cm"/>
      <inkml:brushProperty name="color" value="#08FF9D"/>
      <inkml:brushProperty name="ignorePressure" value="1"/>
    </inkml:brush>
  </inkml:definitions>
  <inkml:trace contextRef="#ctx0" brushRef="#br0">0 3542,'0'-3512,"0"3483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9T20:19:01.323"/>
    </inkml:context>
    <inkml:brush xml:id="br0">
      <inkml:brushProperty name="width" value="0.1" units="cm"/>
      <inkml:brushProperty name="height" value="0.1" units="cm"/>
      <inkml:brushProperty name="color" value="#08FF9D"/>
      <inkml:brushProperty name="ignorePressure" value="1"/>
    </inkml:brush>
  </inkml:definitions>
  <inkml:trace contextRef="#ctx0" brushRef="#br0">0 0,'0'2620,"0"-2597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9T20:19:08.744"/>
    </inkml:context>
    <inkml:brush xml:id="br0">
      <inkml:brushProperty name="width" value="0.1" units="cm"/>
      <inkml:brushProperty name="height" value="0.1" units="cm"/>
      <inkml:brushProperty name="color" value="#08FF9D"/>
      <inkml:brushProperty name="ignorePressure" value="1"/>
    </inkml:brush>
  </inkml:definitions>
  <inkml:trace contextRef="#ctx0" brushRef="#br0">0 2871,'0'-2853,"0"2835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9T20:19:17.820"/>
    </inkml:context>
    <inkml:brush xml:id="br0">
      <inkml:brushProperty name="width" value="0.1" units="cm"/>
      <inkml:brushProperty name="height" value="0.1" units="cm"/>
      <inkml:brushProperty name="color" value="#08FF9D"/>
      <inkml:brushProperty name="ignorePressure" value="1"/>
    </inkml:brush>
  </inkml:definitions>
  <inkml:trace contextRef="#ctx0" brushRef="#br0">0 0,'0'3598,"0"-3567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9T20:19:28.159"/>
    </inkml:context>
    <inkml:brush xml:id="br0">
      <inkml:brushProperty name="width" value="0.1" units="cm"/>
      <inkml:brushProperty name="height" value="0.1" units="cm"/>
      <inkml:brushProperty name="color" value="#08FF9D"/>
      <inkml:brushProperty name="ignorePressure" value="1"/>
    </inkml:brush>
  </inkml:definitions>
  <inkml:trace contextRef="#ctx0" brushRef="#br0">0 3786,'0'-3756,"0"3727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9T20:19:36.050"/>
    </inkml:context>
    <inkml:brush xml:id="br0">
      <inkml:brushProperty name="width" value="0.1" units="cm"/>
      <inkml:brushProperty name="height" value="0.1" units="cm"/>
      <inkml:brushProperty name="color" value="#08FF9D"/>
      <inkml:brushProperty name="ignorePressure" value="1"/>
    </inkml:brush>
  </inkml:definitions>
  <inkml:trace contextRef="#ctx0" brushRef="#br0">0 0,'0'4365,"0"-4335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19T20:19:42.162"/>
    </inkml:context>
    <inkml:brush xml:id="br0">
      <inkml:brushProperty name="width" value="0.1" units="cm"/>
      <inkml:brushProperty name="height" value="0.1" units="cm"/>
      <inkml:brushProperty name="color" value="#08FF9D"/>
      <inkml:brushProperty name="ignorePressure" value="1"/>
    </inkml:brush>
  </inkml:definitions>
  <inkml:trace contextRef="#ctx0" brushRef="#br0">0 4927,'0'-4884,"0"4842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14:50:34.478"/>
    </inkml:context>
    <inkml:brush xml:id="br0">
      <inkml:brushProperty name="width" value="0.1" units="cm"/>
      <inkml:brushProperty name="height" value="0.1" units="cm"/>
      <inkml:brushProperty name="color" value="#08FF9D"/>
      <inkml:brushProperty name="ignorePressure" value="1"/>
    </inkml:brush>
  </inkml:definitions>
  <inkml:trace contextRef="#ctx0" brushRef="#br0">0 2713,'0'-2695,"0"2677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14:50:34.478"/>
    </inkml:context>
    <inkml:brush xml:id="br0">
      <inkml:brushProperty name="width" value="0.1" units="cm"/>
      <inkml:brushProperty name="height" value="0.1" units="cm"/>
      <inkml:brushProperty name="color" value="#08FF9D"/>
      <inkml:brushProperty name="ignorePressure" value="1"/>
    </inkml:brush>
  </inkml:definitions>
  <inkml:trace contextRef="#ctx0" brushRef="#br0">0 0,'0'4022,"0"-3967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14:50:34.479"/>
    </inkml:context>
    <inkml:brush xml:id="br0">
      <inkml:brushProperty name="width" value="0.1" units="cm"/>
      <inkml:brushProperty name="height" value="0.1" units="cm"/>
      <inkml:brushProperty name="color" value="#08FF9D"/>
      <inkml:brushProperty name="ignorePressure" value="1"/>
    </inkml:brush>
  </inkml:definitions>
  <inkml:trace contextRef="#ctx0" brushRef="#br0">0 3542,'0'-3512,"0"3483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14:50:34.480"/>
    </inkml:context>
    <inkml:brush xml:id="br0">
      <inkml:brushProperty name="width" value="0.1" units="cm"/>
      <inkml:brushProperty name="height" value="0.1" units="cm"/>
      <inkml:brushProperty name="color" value="#08FF9D"/>
      <inkml:brushProperty name="ignorePressure" value="1"/>
    </inkml:brush>
  </inkml:definitions>
  <inkml:trace contextRef="#ctx0" brushRef="#br0">0 0,'0'2620,"0"-2597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14:50:34.481"/>
    </inkml:context>
    <inkml:brush xml:id="br0">
      <inkml:brushProperty name="width" value="0.1" units="cm"/>
      <inkml:brushProperty name="height" value="0.1" units="cm"/>
      <inkml:brushProperty name="color" value="#08FF9D"/>
      <inkml:brushProperty name="ignorePressure" value="1"/>
    </inkml:brush>
  </inkml:definitions>
  <inkml:trace contextRef="#ctx0" brushRef="#br0">0 0,'0'3598,"0"-3567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14:50:34.482"/>
    </inkml:context>
    <inkml:brush xml:id="br0">
      <inkml:brushProperty name="width" value="0.1" units="cm"/>
      <inkml:brushProperty name="height" value="0.1" units="cm"/>
      <inkml:brushProperty name="color" value="#08FF9D"/>
      <inkml:brushProperty name="ignorePressure" value="1"/>
    </inkml:brush>
  </inkml:definitions>
  <inkml:trace contextRef="#ctx0" brushRef="#br0">0 0,'0'4365,"0"-4335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14:50:34.483"/>
    </inkml:context>
    <inkml:brush xml:id="br0">
      <inkml:brushProperty name="width" value="0.1" units="cm"/>
      <inkml:brushProperty name="height" value="0.1" units="cm"/>
      <inkml:brushProperty name="color" value="#08FF9D"/>
      <inkml:brushProperty name="ignorePressure" value="1"/>
    </inkml:brush>
  </inkml:definitions>
  <inkml:trace contextRef="#ctx0" brushRef="#br0">0 4927,'0'-4884,"0"4842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14:50:34.484"/>
    </inkml:context>
    <inkml:brush xml:id="br0">
      <inkml:brushProperty name="width" value="0.1" units="cm"/>
      <inkml:brushProperty name="height" value="0.1" units="cm"/>
      <inkml:brushProperty name="color" value="#08FF9D"/>
      <inkml:brushProperty name="ignorePressure" value="1"/>
    </inkml:brush>
  </inkml:definitions>
  <inkml:trace contextRef="#ctx0" brushRef="#br0">0 3786,'0'-3756,"0"3727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255f27ea374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255f27ea374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6017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630032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86665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54855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80376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450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119892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119892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636713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418185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69804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7679254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998070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2357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379484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625570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475893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034141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288713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488958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13860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5256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727625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8323896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10" name="Google Shape;10;p2"/>
          <p:cNvGrpSpPr/>
          <p:nvPr/>
        </p:nvGrpSpPr>
        <p:grpSpPr>
          <a:xfrm>
            <a:off x="-768225" y="-2874300"/>
            <a:ext cx="13005336" cy="9387140"/>
            <a:chOff x="-768225" y="-2874300"/>
            <a:chExt cx="13005336" cy="9387140"/>
          </a:xfrm>
        </p:grpSpPr>
        <p:pic>
          <p:nvPicPr>
            <p:cNvPr id="11" name="Google Shape;11;p2"/>
            <p:cNvPicPr preferRelativeResize="0"/>
            <p:nvPr/>
          </p:nvPicPr>
          <p:blipFill>
            <a:blip r:embed="rId3">
              <a:alphaModFix/>
            </a:blip>
            <a:stretch>
              <a:fillRect/>
            </a:stretch>
          </p:blipFill>
          <p:spPr>
            <a:xfrm>
              <a:off x="-768225" y="-2874300"/>
              <a:ext cx="4174151" cy="3557350"/>
            </a:xfrm>
            <a:prstGeom prst="rect">
              <a:avLst/>
            </a:prstGeom>
            <a:noFill/>
            <a:ln>
              <a:noFill/>
            </a:ln>
          </p:spPr>
        </p:pic>
        <p:pic>
          <p:nvPicPr>
            <p:cNvPr id="12" name="Google Shape;12;p2"/>
            <p:cNvPicPr preferRelativeResize="0"/>
            <p:nvPr/>
          </p:nvPicPr>
          <p:blipFill rotWithShape="1">
            <a:blip r:embed="rId4">
              <a:alphaModFix/>
            </a:blip>
            <a:srcRect t="1923" b="1923"/>
            <a:stretch/>
          </p:blipFill>
          <p:spPr>
            <a:xfrm rot="-2299689">
              <a:off x="7504244" y="-1219190"/>
              <a:ext cx="4528800" cy="2232016"/>
            </a:xfrm>
            <a:prstGeom prst="rect">
              <a:avLst/>
            </a:prstGeom>
            <a:noFill/>
            <a:ln>
              <a:noFill/>
            </a:ln>
          </p:spPr>
        </p:pic>
        <p:pic>
          <p:nvPicPr>
            <p:cNvPr id="13" name="Google Shape;13;p2"/>
            <p:cNvPicPr preferRelativeResize="0"/>
            <p:nvPr/>
          </p:nvPicPr>
          <p:blipFill rotWithShape="1">
            <a:blip r:embed="rId4">
              <a:alphaModFix/>
            </a:blip>
            <a:srcRect t="1923" b="1913"/>
            <a:stretch/>
          </p:blipFill>
          <p:spPr>
            <a:xfrm>
              <a:off x="-563532" y="4675500"/>
              <a:ext cx="3676826" cy="1812125"/>
            </a:xfrm>
            <a:prstGeom prst="rect">
              <a:avLst/>
            </a:prstGeom>
            <a:noFill/>
            <a:ln>
              <a:noFill/>
            </a:ln>
          </p:spPr>
        </p:pic>
        <p:pic>
          <p:nvPicPr>
            <p:cNvPr id="14" name="Google Shape;14;p2"/>
            <p:cNvPicPr preferRelativeResize="0"/>
            <p:nvPr/>
          </p:nvPicPr>
          <p:blipFill>
            <a:blip r:embed="rId5">
              <a:alphaModFix/>
            </a:blip>
            <a:stretch>
              <a:fillRect/>
            </a:stretch>
          </p:blipFill>
          <p:spPr>
            <a:xfrm rot="9583883">
              <a:off x="7543450" y="4433968"/>
              <a:ext cx="2256100" cy="1742025"/>
            </a:xfrm>
            <a:prstGeom prst="rect">
              <a:avLst/>
            </a:prstGeom>
            <a:noFill/>
            <a:ln>
              <a:noFill/>
            </a:ln>
          </p:spPr>
        </p:pic>
      </p:grpSp>
      <p:sp>
        <p:nvSpPr>
          <p:cNvPr id="15" name="Google Shape;15;p2"/>
          <p:cNvSpPr txBox="1">
            <a:spLocks noGrp="1"/>
          </p:cNvSpPr>
          <p:nvPr>
            <p:ph type="ctrTitle"/>
          </p:nvPr>
        </p:nvSpPr>
        <p:spPr>
          <a:xfrm>
            <a:off x="1216950" y="1540325"/>
            <a:ext cx="6710100" cy="15777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000">
                <a:latin typeface="Michroma"/>
                <a:ea typeface="Michroma"/>
                <a:cs typeface="Michroma"/>
                <a:sym typeface="Michrom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6" name="Google Shape;16;p2"/>
          <p:cNvSpPr txBox="1">
            <a:spLocks noGrp="1"/>
          </p:cNvSpPr>
          <p:nvPr>
            <p:ph type="subTitle" idx="1"/>
          </p:nvPr>
        </p:nvSpPr>
        <p:spPr>
          <a:xfrm>
            <a:off x="2307600" y="3041850"/>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7" name="Google Shape;17;p2"/>
          <p:cNvGrpSpPr/>
          <p:nvPr/>
        </p:nvGrpSpPr>
        <p:grpSpPr>
          <a:xfrm>
            <a:off x="-914400" y="-1397809"/>
            <a:ext cx="11405449" cy="5467542"/>
            <a:chOff x="-914400" y="-1397809"/>
            <a:chExt cx="11405449" cy="5467542"/>
          </a:xfrm>
        </p:grpSpPr>
        <p:grpSp>
          <p:nvGrpSpPr>
            <p:cNvPr id="18" name="Google Shape;18;p2"/>
            <p:cNvGrpSpPr/>
            <p:nvPr/>
          </p:nvGrpSpPr>
          <p:grpSpPr>
            <a:xfrm>
              <a:off x="-914400" y="2690755"/>
              <a:ext cx="2699249" cy="812673"/>
              <a:chOff x="-762000" y="3038850"/>
              <a:chExt cx="2699249" cy="812673"/>
            </a:xfrm>
          </p:grpSpPr>
          <p:sp>
            <p:nvSpPr>
              <p:cNvPr id="19" name="Google Shape;19;p2"/>
              <p:cNvSpPr/>
              <p:nvPr/>
            </p:nvSpPr>
            <p:spPr>
              <a:xfrm>
                <a:off x="-730404" y="3071500"/>
                <a:ext cx="2609848" cy="14200"/>
              </a:xfrm>
              <a:custGeom>
                <a:avLst/>
                <a:gdLst/>
                <a:ahLst/>
                <a:cxnLst/>
                <a:rect l="l" t="t" r="r" b="b"/>
                <a:pathLst>
                  <a:path w="46192" h="358" extrusionOk="0">
                    <a:moveTo>
                      <a:pt x="0" y="0"/>
                    </a:moveTo>
                    <a:lnTo>
                      <a:pt x="0" y="358"/>
                    </a:lnTo>
                    <a:lnTo>
                      <a:pt x="46191" y="358"/>
                    </a:lnTo>
                    <a:lnTo>
                      <a:pt x="461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687215" y="3236674"/>
                <a:ext cx="69934" cy="69894"/>
              </a:xfrm>
              <a:custGeom>
                <a:avLst/>
                <a:gdLst/>
                <a:ahLst/>
                <a:cxnLst/>
                <a:rect l="l" t="t" r="r" b="b"/>
                <a:pathLst>
                  <a:path w="1763" h="1762" extrusionOk="0">
                    <a:moveTo>
                      <a:pt x="881" y="0"/>
                    </a:moveTo>
                    <a:cubicBezTo>
                      <a:pt x="394" y="0"/>
                      <a:pt x="1" y="394"/>
                      <a:pt x="1" y="880"/>
                    </a:cubicBezTo>
                    <a:cubicBezTo>
                      <a:pt x="1" y="1366"/>
                      <a:pt x="394" y="1762"/>
                      <a:pt x="881" y="1762"/>
                    </a:cubicBezTo>
                    <a:cubicBezTo>
                      <a:pt x="1367" y="1762"/>
                      <a:pt x="1762" y="1366"/>
                      <a:pt x="1762" y="880"/>
                    </a:cubicBezTo>
                    <a:cubicBezTo>
                      <a:pt x="1762" y="394"/>
                      <a:pt x="1367" y="0"/>
                      <a:pt x="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867315" y="3038850"/>
                <a:ext cx="69934" cy="69934"/>
              </a:xfrm>
              <a:custGeom>
                <a:avLst/>
                <a:gdLst/>
                <a:ahLst/>
                <a:cxnLst/>
                <a:rect l="l" t="t" r="r" b="b"/>
                <a:pathLst>
                  <a:path w="1763" h="1763" extrusionOk="0">
                    <a:moveTo>
                      <a:pt x="881" y="1"/>
                    </a:moveTo>
                    <a:cubicBezTo>
                      <a:pt x="394" y="1"/>
                      <a:pt x="1" y="396"/>
                      <a:pt x="1" y="882"/>
                    </a:cubicBezTo>
                    <a:cubicBezTo>
                      <a:pt x="1" y="1369"/>
                      <a:pt x="394" y="1762"/>
                      <a:pt x="881" y="1762"/>
                    </a:cubicBezTo>
                    <a:cubicBezTo>
                      <a:pt x="1367" y="1762"/>
                      <a:pt x="1762" y="1369"/>
                      <a:pt x="1762" y="882"/>
                    </a:cubicBezTo>
                    <a:cubicBezTo>
                      <a:pt x="1762" y="396"/>
                      <a:pt x="1367" y="1"/>
                      <a:pt x="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62000" y="3265988"/>
                <a:ext cx="2461329" cy="263392"/>
              </a:xfrm>
              <a:custGeom>
                <a:avLst/>
                <a:gdLst/>
                <a:ahLst/>
                <a:cxnLst/>
                <a:rect l="l" t="t" r="r" b="b"/>
                <a:pathLst>
                  <a:path w="62049" h="6640" extrusionOk="0">
                    <a:moveTo>
                      <a:pt x="51049" y="1"/>
                    </a:moveTo>
                    <a:lnTo>
                      <a:pt x="48597" y="6282"/>
                    </a:lnTo>
                    <a:lnTo>
                      <a:pt x="25352" y="6282"/>
                    </a:lnTo>
                    <a:lnTo>
                      <a:pt x="21676" y="2682"/>
                    </a:lnTo>
                    <a:lnTo>
                      <a:pt x="0" y="2682"/>
                    </a:lnTo>
                    <a:lnTo>
                      <a:pt x="0" y="3039"/>
                    </a:lnTo>
                    <a:lnTo>
                      <a:pt x="21530" y="3039"/>
                    </a:lnTo>
                    <a:lnTo>
                      <a:pt x="25207" y="6640"/>
                    </a:lnTo>
                    <a:lnTo>
                      <a:pt x="48843" y="6640"/>
                    </a:lnTo>
                    <a:lnTo>
                      <a:pt x="51294" y="358"/>
                    </a:lnTo>
                    <a:lnTo>
                      <a:pt x="62048" y="358"/>
                    </a:lnTo>
                    <a:lnTo>
                      <a:pt x="620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0883" y="3199148"/>
                <a:ext cx="1790591" cy="506475"/>
              </a:xfrm>
              <a:custGeom>
                <a:avLst/>
                <a:gdLst/>
                <a:ahLst/>
                <a:cxnLst/>
                <a:rect l="l" t="t" r="r" b="b"/>
                <a:pathLst>
                  <a:path w="45140" h="12768" extrusionOk="0">
                    <a:moveTo>
                      <a:pt x="0" y="1"/>
                    </a:moveTo>
                    <a:lnTo>
                      <a:pt x="0" y="357"/>
                    </a:lnTo>
                    <a:lnTo>
                      <a:pt x="25255" y="357"/>
                    </a:lnTo>
                    <a:lnTo>
                      <a:pt x="25255" y="12768"/>
                    </a:lnTo>
                    <a:lnTo>
                      <a:pt x="44610" y="12768"/>
                    </a:lnTo>
                    <a:lnTo>
                      <a:pt x="44610" y="1561"/>
                    </a:lnTo>
                    <a:cubicBezTo>
                      <a:pt x="44916" y="1468"/>
                      <a:pt x="45140" y="1185"/>
                      <a:pt x="45140" y="849"/>
                    </a:cubicBezTo>
                    <a:cubicBezTo>
                      <a:pt x="45140" y="438"/>
                      <a:pt x="44806" y="102"/>
                      <a:pt x="44392" y="102"/>
                    </a:cubicBezTo>
                    <a:cubicBezTo>
                      <a:pt x="43981" y="102"/>
                      <a:pt x="43645" y="438"/>
                      <a:pt x="43645" y="849"/>
                    </a:cubicBezTo>
                    <a:cubicBezTo>
                      <a:pt x="43645" y="1213"/>
                      <a:pt x="43908" y="1515"/>
                      <a:pt x="44252" y="1583"/>
                    </a:cubicBezTo>
                    <a:lnTo>
                      <a:pt x="44252" y="12410"/>
                    </a:lnTo>
                    <a:lnTo>
                      <a:pt x="25613" y="12410"/>
                    </a:lnTo>
                    <a:lnTo>
                      <a:pt x="256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34629" y="3632202"/>
                <a:ext cx="2319993" cy="219322"/>
              </a:xfrm>
              <a:custGeom>
                <a:avLst/>
                <a:gdLst/>
                <a:ahLst/>
                <a:cxnLst/>
                <a:rect l="l" t="t" r="r" b="b"/>
                <a:pathLst>
                  <a:path w="58486" h="5529" extrusionOk="0">
                    <a:moveTo>
                      <a:pt x="33717" y="0"/>
                    </a:moveTo>
                    <a:lnTo>
                      <a:pt x="33717" y="5170"/>
                    </a:lnTo>
                    <a:lnTo>
                      <a:pt x="0" y="5170"/>
                    </a:lnTo>
                    <a:lnTo>
                      <a:pt x="0" y="5528"/>
                    </a:lnTo>
                    <a:lnTo>
                      <a:pt x="34075" y="5528"/>
                    </a:lnTo>
                    <a:lnTo>
                      <a:pt x="34075" y="358"/>
                    </a:lnTo>
                    <a:lnTo>
                      <a:pt x="50369" y="358"/>
                    </a:lnTo>
                    <a:lnTo>
                      <a:pt x="52667" y="2655"/>
                    </a:lnTo>
                    <a:lnTo>
                      <a:pt x="56738" y="2655"/>
                    </a:lnTo>
                    <a:cubicBezTo>
                      <a:pt x="56807" y="3075"/>
                      <a:pt x="57167" y="3395"/>
                      <a:pt x="57606" y="3395"/>
                    </a:cubicBezTo>
                    <a:cubicBezTo>
                      <a:pt x="58092" y="3395"/>
                      <a:pt x="58485" y="3001"/>
                      <a:pt x="58485" y="2515"/>
                    </a:cubicBezTo>
                    <a:cubicBezTo>
                      <a:pt x="58485" y="2029"/>
                      <a:pt x="58092" y="1633"/>
                      <a:pt x="57606" y="1633"/>
                    </a:cubicBezTo>
                    <a:cubicBezTo>
                      <a:pt x="57194" y="1633"/>
                      <a:pt x="56852" y="1916"/>
                      <a:pt x="56755" y="2297"/>
                    </a:cubicBezTo>
                    <a:lnTo>
                      <a:pt x="52815" y="2297"/>
                    </a:lnTo>
                    <a:lnTo>
                      <a:pt x="505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5400000">
              <a:off x="3965325" y="-486420"/>
              <a:ext cx="2461273" cy="638495"/>
              <a:chOff x="-762000" y="2284255"/>
              <a:chExt cx="2461273" cy="638495"/>
            </a:xfrm>
          </p:grpSpPr>
          <p:grpSp>
            <p:nvGrpSpPr>
              <p:cNvPr id="26" name="Google Shape;26;p2"/>
              <p:cNvGrpSpPr/>
              <p:nvPr/>
            </p:nvGrpSpPr>
            <p:grpSpPr>
              <a:xfrm>
                <a:off x="-762000" y="2284255"/>
                <a:ext cx="2461273" cy="638495"/>
                <a:chOff x="-762000" y="2284255"/>
                <a:chExt cx="2461273" cy="638495"/>
              </a:xfrm>
            </p:grpSpPr>
            <p:sp>
              <p:nvSpPr>
                <p:cNvPr id="27" name="Google Shape;27;p2"/>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2"/>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190634" y="3526412"/>
              <a:ext cx="3300415" cy="543321"/>
              <a:chOff x="5348025" y="3359050"/>
              <a:chExt cx="2031775" cy="334475"/>
            </a:xfrm>
          </p:grpSpPr>
          <p:grpSp>
            <p:nvGrpSpPr>
              <p:cNvPr id="31" name="Google Shape;31;p2"/>
              <p:cNvGrpSpPr/>
              <p:nvPr/>
            </p:nvGrpSpPr>
            <p:grpSpPr>
              <a:xfrm>
                <a:off x="5348025" y="3359050"/>
                <a:ext cx="2031775" cy="334475"/>
                <a:chOff x="5348025" y="3359050"/>
                <a:chExt cx="2031775" cy="334475"/>
              </a:xfrm>
            </p:grpSpPr>
            <p:sp>
              <p:nvSpPr>
                <p:cNvPr id="32" name="Google Shape;32;p2"/>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 name="Google Shape;35;p2"/>
          <p:cNvGrpSpPr/>
          <p:nvPr/>
        </p:nvGrpSpPr>
        <p:grpSpPr>
          <a:xfrm>
            <a:off x="3249844" y="480075"/>
            <a:ext cx="5301778" cy="4402424"/>
            <a:chOff x="3249844" y="480075"/>
            <a:chExt cx="5301778" cy="4402424"/>
          </a:xfrm>
        </p:grpSpPr>
        <p:sp>
          <p:nvSpPr>
            <p:cNvPr id="36" name="Google Shape;36;p2"/>
            <p:cNvSpPr/>
            <p:nvPr/>
          </p:nvSpPr>
          <p:spPr>
            <a:xfrm>
              <a:off x="3249844" y="480075"/>
              <a:ext cx="118821" cy="118847"/>
            </a:xfrm>
            <a:custGeom>
              <a:avLst/>
              <a:gdLst/>
              <a:ahLst/>
              <a:cxnLst/>
              <a:rect l="l" t="t" r="r" b="b"/>
              <a:pathLst>
                <a:path w="4641" h="4642" extrusionOk="0">
                  <a:moveTo>
                    <a:pt x="0" y="1"/>
                  </a:moveTo>
                  <a:lnTo>
                    <a:pt x="0" y="4641"/>
                  </a:lnTo>
                  <a:lnTo>
                    <a:pt x="4641" y="4641"/>
                  </a:lnTo>
                  <a:lnTo>
                    <a:pt x="4641"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486310" y="2672490"/>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763602" y="4848908"/>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mparison">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811525" y="456057"/>
            <a:ext cx="7546091" cy="483490"/>
          </a:xfrm>
        </p:spPr>
        <p:txBody>
          <a:bodyPr lIns="0" tIns="0" rIns="0" bIns="0" anchor="ctr"/>
          <a:lstStyle>
            <a:lvl1pPr algn="l">
              <a:lnSpc>
                <a:spcPct val="75000"/>
              </a:lnSpc>
              <a:defRPr sz="3600" b="0" i="0" cap="all" spc="-113"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8710221" y="251398"/>
            <a:ext cx="67456" cy="236095"/>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8743949" y="667513"/>
            <a:ext cx="0" cy="38778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397827" y="4667950"/>
            <a:ext cx="67456" cy="236095"/>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1507387" y="2481295"/>
            <a:ext cx="3877882" cy="250314"/>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915619" y="1110996"/>
            <a:ext cx="2204771" cy="2420874"/>
          </a:xfrm>
        </p:spPr>
        <p:txBody>
          <a:bodyPr/>
          <a:lstStyle>
            <a:lvl1pPr marL="0" indent="0" algn="ctr">
              <a:buNone/>
              <a:defRPr sz="1050">
                <a:solidFill>
                  <a:schemeClr val="bg1"/>
                </a:solidFill>
                <a:latin typeface="+mn-lt"/>
                <a:ea typeface="Dotum" panose="020B0600000101010101" pitchFamily="34" charset="-127"/>
              </a:defRPr>
            </a:lvl1pPr>
          </a:lstStyle>
          <a:p>
            <a:r>
              <a:rPr lang="en-US"/>
              <a:t>Click icon to add picture</a:t>
            </a:r>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915621" y="3854195"/>
            <a:ext cx="2204767" cy="691197"/>
          </a:xfrm>
        </p:spPr>
        <p:txBody>
          <a:bodyPr lIns="0" tIns="0" rIns="0" bIns="0"/>
          <a:lstStyle>
            <a:lvl1pPr marL="0" indent="0">
              <a:buClr>
                <a:schemeClr val="bg1"/>
              </a:buClr>
              <a:buFont typeface="Courier New" panose="02070309020205020404" pitchFamily="49" charset="0"/>
              <a:buNone/>
              <a:defRPr sz="1050" b="0" i="0">
                <a:solidFill>
                  <a:schemeClr val="bg1"/>
                </a:solidFill>
                <a:latin typeface="+mn-lt"/>
                <a:cs typeface="Mangal" panose="02040503050203030202" pitchFamily="18" charset="0"/>
              </a:defRPr>
            </a:lvl1pPr>
            <a:lvl2pPr marL="342900" indent="0">
              <a:buClr>
                <a:schemeClr val="bg1"/>
              </a:buClr>
              <a:buFont typeface="Courier New" panose="02070309020205020404" pitchFamily="49" charset="0"/>
              <a:buNone/>
              <a:defRPr sz="1050" b="0" i="0">
                <a:solidFill>
                  <a:schemeClr val="bg1"/>
                </a:solidFill>
                <a:latin typeface="+mn-lt"/>
                <a:cs typeface="Mangal" panose="02040503050203030202" pitchFamily="18" charset="0"/>
              </a:defRPr>
            </a:lvl2pPr>
            <a:lvl3pPr marL="685800" indent="0">
              <a:buClr>
                <a:schemeClr val="bg1"/>
              </a:buClr>
              <a:buFont typeface="Courier New" panose="02070309020205020404" pitchFamily="49" charset="0"/>
              <a:buNone/>
              <a:defRPr sz="1050" b="0" i="0">
                <a:solidFill>
                  <a:schemeClr val="bg1"/>
                </a:solidFill>
                <a:latin typeface="+mn-lt"/>
                <a:cs typeface="Mangal" panose="02040503050203030202" pitchFamily="18" charset="0"/>
              </a:defRPr>
            </a:lvl3pPr>
            <a:lvl4pPr marL="1028700" indent="0">
              <a:buClr>
                <a:schemeClr val="bg1"/>
              </a:buClr>
              <a:buFont typeface="Courier New" panose="02070309020205020404" pitchFamily="49" charset="0"/>
              <a:buNone/>
              <a:defRPr sz="1050" b="0" i="0">
                <a:solidFill>
                  <a:schemeClr val="bg1"/>
                </a:solidFill>
                <a:latin typeface="+mn-lt"/>
                <a:cs typeface="Mangal" panose="02040503050203030202" pitchFamily="18" charset="0"/>
              </a:defRPr>
            </a:lvl4pPr>
            <a:lvl5pPr marL="1371600" indent="0">
              <a:buClr>
                <a:schemeClr val="bg1"/>
              </a:buClr>
              <a:buFont typeface="Courier New" panose="02070309020205020404" pitchFamily="49" charset="0"/>
              <a:buNone/>
              <a:defRPr sz="1050" b="0" i="0">
                <a:solidFill>
                  <a:schemeClr val="bg1"/>
                </a:solidFill>
                <a:latin typeface="+mn-lt"/>
                <a:cs typeface="Mangal" panose="02040503050203030202" pitchFamily="18" charset="0"/>
              </a:defRPr>
            </a:lvl5pPr>
          </a:lstStyle>
          <a:p>
            <a:pPr lvl="0"/>
            <a:r>
              <a:rPr lang="en-US" dirty="0"/>
              <a:t>Click to add text</a:t>
            </a:r>
          </a:p>
        </p:txBody>
      </p:sp>
      <p:sp>
        <p:nvSpPr>
          <p:cNvPr id="5" name="Picture Placeholder 11" descr="picture placeholder">
            <a:extLst>
              <a:ext uri="{FF2B5EF4-FFF2-40B4-BE49-F238E27FC236}">
                <a16:creationId xmlns:a16="http://schemas.microsoft.com/office/drawing/2014/main" id="{BDEA8563-2200-B57E-810F-41DD854A672E}"/>
              </a:ext>
            </a:extLst>
          </p:cNvPr>
          <p:cNvSpPr>
            <a:spLocks noGrp="1"/>
          </p:cNvSpPr>
          <p:nvPr>
            <p:ph type="pic" sz="quarter" idx="17"/>
          </p:nvPr>
        </p:nvSpPr>
        <p:spPr>
          <a:xfrm>
            <a:off x="3518147" y="1110996"/>
            <a:ext cx="2204771" cy="2420874"/>
          </a:xfrm>
        </p:spPr>
        <p:txBody>
          <a:bodyPr/>
          <a:lstStyle>
            <a:lvl1pPr marL="0" indent="0" algn="ctr">
              <a:buNone/>
              <a:defRPr sz="105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ED97174A-CD7A-C701-0CE9-02D5F895EF90}"/>
              </a:ext>
            </a:extLst>
          </p:cNvPr>
          <p:cNvSpPr>
            <a:spLocks noGrp="1"/>
          </p:cNvSpPr>
          <p:nvPr>
            <p:ph type="body" sz="quarter" idx="18" hasCustomPrompt="1"/>
          </p:nvPr>
        </p:nvSpPr>
        <p:spPr>
          <a:xfrm>
            <a:off x="3518148" y="3854195"/>
            <a:ext cx="2204767" cy="691197"/>
          </a:xfrm>
        </p:spPr>
        <p:txBody>
          <a:bodyPr lIns="0" tIns="0" rIns="0" bIns="0"/>
          <a:lstStyle>
            <a:lvl1pPr marL="0" indent="0">
              <a:buClr>
                <a:schemeClr val="bg1"/>
              </a:buClr>
              <a:buFont typeface="Courier New" panose="02070309020205020404" pitchFamily="49" charset="0"/>
              <a:buNone/>
              <a:defRPr sz="1050" b="0" i="0">
                <a:solidFill>
                  <a:schemeClr val="bg1"/>
                </a:solidFill>
                <a:latin typeface="+mn-lt"/>
                <a:cs typeface="Mangal" panose="02040503050203030202" pitchFamily="18" charset="0"/>
              </a:defRPr>
            </a:lvl1pPr>
            <a:lvl2pPr marL="342900" indent="0">
              <a:buClr>
                <a:schemeClr val="bg1"/>
              </a:buClr>
              <a:buFont typeface="Courier New" panose="02070309020205020404" pitchFamily="49" charset="0"/>
              <a:buNone/>
              <a:defRPr sz="1050" b="0" i="0">
                <a:solidFill>
                  <a:schemeClr val="bg1"/>
                </a:solidFill>
                <a:latin typeface="+mn-lt"/>
                <a:cs typeface="Mangal" panose="02040503050203030202" pitchFamily="18" charset="0"/>
              </a:defRPr>
            </a:lvl2pPr>
            <a:lvl3pPr marL="685800" indent="0">
              <a:buClr>
                <a:schemeClr val="bg1"/>
              </a:buClr>
              <a:buFont typeface="Courier New" panose="02070309020205020404" pitchFamily="49" charset="0"/>
              <a:buNone/>
              <a:defRPr sz="1050" b="0" i="0">
                <a:solidFill>
                  <a:schemeClr val="bg1"/>
                </a:solidFill>
                <a:latin typeface="+mn-lt"/>
                <a:cs typeface="Mangal" panose="02040503050203030202" pitchFamily="18" charset="0"/>
              </a:defRPr>
            </a:lvl3pPr>
            <a:lvl4pPr marL="1028700" indent="0">
              <a:buClr>
                <a:schemeClr val="bg1"/>
              </a:buClr>
              <a:buFont typeface="Courier New" panose="02070309020205020404" pitchFamily="49" charset="0"/>
              <a:buNone/>
              <a:defRPr sz="1050" b="0" i="0">
                <a:solidFill>
                  <a:schemeClr val="bg1"/>
                </a:solidFill>
                <a:latin typeface="+mn-lt"/>
                <a:cs typeface="Mangal" panose="02040503050203030202" pitchFamily="18" charset="0"/>
              </a:defRPr>
            </a:lvl4pPr>
            <a:lvl5pPr marL="1371600" indent="0">
              <a:buClr>
                <a:schemeClr val="bg1"/>
              </a:buClr>
              <a:buFont typeface="Courier New" panose="02070309020205020404" pitchFamily="49" charset="0"/>
              <a:buNone/>
              <a:defRPr sz="1050" b="0" i="0">
                <a:solidFill>
                  <a:schemeClr val="bg1"/>
                </a:solidFill>
                <a:latin typeface="+mn-lt"/>
                <a:cs typeface="Mangal" panose="02040503050203030202" pitchFamily="18" charset="0"/>
              </a:defRPr>
            </a:lvl5pPr>
          </a:lstStyle>
          <a:p>
            <a:pPr lvl="0"/>
            <a:r>
              <a:rPr lang="en-US" dirty="0"/>
              <a:t>Click to add text</a:t>
            </a:r>
          </a:p>
        </p:txBody>
      </p:sp>
      <p:sp>
        <p:nvSpPr>
          <p:cNvPr id="13" name="Picture Placeholder 11" descr="picture placeholder">
            <a:extLst>
              <a:ext uri="{FF2B5EF4-FFF2-40B4-BE49-F238E27FC236}">
                <a16:creationId xmlns:a16="http://schemas.microsoft.com/office/drawing/2014/main" id="{630D9652-C4A0-E049-3F65-924827826FE0}"/>
              </a:ext>
            </a:extLst>
          </p:cNvPr>
          <p:cNvSpPr>
            <a:spLocks noGrp="1"/>
          </p:cNvSpPr>
          <p:nvPr>
            <p:ph type="pic" sz="quarter" idx="19"/>
          </p:nvPr>
        </p:nvSpPr>
        <p:spPr>
          <a:xfrm>
            <a:off x="6141418" y="1110996"/>
            <a:ext cx="2204771" cy="2420874"/>
          </a:xfrm>
        </p:spPr>
        <p:txBody>
          <a:bodyPr/>
          <a:lstStyle>
            <a:lvl1pPr marL="0" indent="0" algn="ctr">
              <a:buNone/>
              <a:defRPr sz="1050">
                <a:solidFill>
                  <a:schemeClr val="bg1"/>
                </a:solidFill>
                <a:latin typeface="+mn-lt"/>
                <a:ea typeface="Dotum" panose="020B0600000101010101" pitchFamily="34" charset="-127"/>
              </a:defRPr>
            </a:lvl1pPr>
          </a:lstStyle>
          <a:p>
            <a:r>
              <a:rPr lang="en-US"/>
              <a:t>Click icon to add picture</a:t>
            </a:r>
            <a:endParaRPr lang="en-US" dirty="0"/>
          </a:p>
        </p:txBody>
      </p:sp>
      <p:sp>
        <p:nvSpPr>
          <p:cNvPr id="15" name="Text Placeholder 20">
            <a:extLst>
              <a:ext uri="{FF2B5EF4-FFF2-40B4-BE49-F238E27FC236}">
                <a16:creationId xmlns:a16="http://schemas.microsoft.com/office/drawing/2014/main" id="{99B6060F-8C38-5C36-BCF1-620E2F4AF90F}"/>
              </a:ext>
            </a:extLst>
          </p:cNvPr>
          <p:cNvSpPr>
            <a:spLocks noGrp="1"/>
          </p:cNvSpPr>
          <p:nvPr>
            <p:ph type="body" sz="quarter" idx="20" hasCustomPrompt="1"/>
          </p:nvPr>
        </p:nvSpPr>
        <p:spPr>
          <a:xfrm>
            <a:off x="6141420" y="3854195"/>
            <a:ext cx="2204767" cy="691197"/>
          </a:xfrm>
        </p:spPr>
        <p:txBody>
          <a:bodyPr lIns="0" tIns="0" rIns="0" bIns="0"/>
          <a:lstStyle>
            <a:lvl1pPr marL="0" indent="0">
              <a:buClr>
                <a:schemeClr val="bg1"/>
              </a:buClr>
              <a:buFont typeface="Courier New" panose="02070309020205020404" pitchFamily="49" charset="0"/>
              <a:buNone/>
              <a:defRPr sz="1050" b="0" i="0">
                <a:solidFill>
                  <a:schemeClr val="bg1"/>
                </a:solidFill>
                <a:latin typeface="+mn-lt"/>
                <a:cs typeface="Mangal" panose="02040503050203030202" pitchFamily="18" charset="0"/>
              </a:defRPr>
            </a:lvl1pPr>
            <a:lvl2pPr marL="342900" indent="0">
              <a:buClr>
                <a:schemeClr val="bg1"/>
              </a:buClr>
              <a:buFont typeface="Courier New" panose="02070309020205020404" pitchFamily="49" charset="0"/>
              <a:buNone/>
              <a:defRPr sz="1050" b="0" i="0">
                <a:solidFill>
                  <a:schemeClr val="bg1"/>
                </a:solidFill>
                <a:latin typeface="+mn-lt"/>
                <a:cs typeface="Mangal" panose="02040503050203030202" pitchFamily="18" charset="0"/>
              </a:defRPr>
            </a:lvl2pPr>
            <a:lvl3pPr marL="685800" indent="0">
              <a:buClr>
                <a:schemeClr val="bg1"/>
              </a:buClr>
              <a:buFont typeface="Courier New" panose="02070309020205020404" pitchFamily="49" charset="0"/>
              <a:buNone/>
              <a:defRPr sz="1050" b="0" i="0">
                <a:solidFill>
                  <a:schemeClr val="bg1"/>
                </a:solidFill>
                <a:latin typeface="+mn-lt"/>
                <a:cs typeface="Mangal" panose="02040503050203030202" pitchFamily="18" charset="0"/>
              </a:defRPr>
            </a:lvl3pPr>
            <a:lvl4pPr marL="1028700" indent="0">
              <a:buClr>
                <a:schemeClr val="bg1"/>
              </a:buClr>
              <a:buFont typeface="Courier New" panose="02070309020205020404" pitchFamily="49" charset="0"/>
              <a:buNone/>
              <a:defRPr sz="1050" b="0" i="0">
                <a:solidFill>
                  <a:schemeClr val="bg1"/>
                </a:solidFill>
                <a:latin typeface="+mn-lt"/>
                <a:cs typeface="Mangal" panose="02040503050203030202" pitchFamily="18" charset="0"/>
              </a:defRPr>
            </a:lvl4pPr>
            <a:lvl5pPr marL="1371600" indent="0">
              <a:buClr>
                <a:schemeClr val="bg1"/>
              </a:buClr>
              <a:buFont typeface="Courier New" panose="02070309020205020404" pitchFamily="49" charset="0"/>
              <a:buNone/>
              <a:defRPr sz="105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8473763" y="4682552"/>
            <a:ext cx="540374" cy="209550"/>
          </a:xfrm>
        </p:spPr>
        <p:txBody>
          <a:bodyPr/>
          <a:lstStyle>
            <a:lvl1pPr algn="ctr">
              <a:defRPr sz="21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835144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pic>
        <p:nvPicPr>
          <p:cNvPr id="40" name="Google Shape;40;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41" name="Google Shape;41;p3"/>
          <p:cNvSpPr txBox="1">
            <a:spLocks noGrp="1"/>
          </p:cNvSpPr>
          <p:nvPr>
            <p:ph type="title"/>
          </p:nvPr>
        </p:nvSpPr>
        <p:spPr>
          <a:xfrm>
            <a:off x="1267300" y="2416650"/>
            <a:ext cx="6609300" cy="923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2" name="Google Shape;42;p3"/>
          <p:cNvSpPr txBox="1">
            <a:spLocks noGrp="1"/>
          </p:cNvSpPr>
          <p:nvPr>
            <p:ph type="title" idx="2" hasCustomPrompt="1"/>
          </p:nvPr>
        </p:nvSpPr>
        <p:spPr>
          <a:xfrm>
            <a:off x="3676350" y="1498650"/>
            <a:ext cx="17913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43" name="Google Shape;43;p3"/>
          <p:cNvGrpSpPr/>
          <p:nvPr/>
        </p:nvGrpSpPr>
        <p:grpSpPr>
          <a:xfrm>
            <a:off x="-1246625" y="-1477776"/>
            <a:ext cx="7712647" cy="8021590"/>
            <a:chOff x="-1246625" y="-1477776"/>
            <a:chExt cx="7712647" cy="8021590"/>
          </a:xfrm>
        </p:grpSpPr>
        <p:grpSp>
          <p:nvGrpSpPr>
            <p:cNvPr id="44" name="Google Shape;44;p3"/>
            <p:cNvGrpSpPr/>
            <p:nvPr/>
          </p:nvGrpSpPr>
          <p:grpSpPr>
            <a:xfrm rot="5400000">
              <a:off x="1807500" y="-624537"/>
              <a:ext cx="2519149" cy="812673"/>
              <a:chOff x="-762000" y="3038850"/>
              <a:chExt cx="2519149" cy="812673"/>
            </a:xfrm>
          </p:grpSpPr>
          <p:sp>
            <p:nvSpPr>
              <p:cNvPr id="45" name="Google Shape;45;p3"/>
              <p:cNvSpPr/>
              <p:nvPr/>
            </p:nvSpPr>
            <p:spPr>
              <a:xfrm>
                <a:off x="-132986" y="3071497"/>
                <a:ext cx="1832321" cy="14201"/>
              </a:xfrm>
              <a:custGeom>
                <a:avLst/>
                <a:gdLst/>
                <a:ahLst/>
                <a:cxnLst/>
                <a:rect l="l" t="t" r="r" b="b"/>
                <a:pathLst>
                  <a:path w="46192" h="358" extrusionOk="0">
                    <a:moveTo>
                      <a:pt x="0" y="0"/>
                    </a:moveTo>
                    <a:lnTo>
                      <a:pt x="0" y="358"/>
                    </a:lnTo>
                    <a:lnTo>
                      <a:pt x="46191" y="358"/>
                    </a:lnTo>
                    <a:lnTo>
                      <a:pt x="461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1687215" y="3236674"/>
                <a:ext cx="69934" cy="69894"/>
              </a:xfrm>
              <a:custGeom>
                <a:avLst/>
                <a:gdLst/>
                <a:ahLst/>
                <a:cxnLst/>
                <a:rect l="l" t="t" r="r" b="b"/>
                <a:pathLst>
                  <a:path w="1763" h="1762" extrusionOk="0">
                    <a:moveTo>
                      <a:pt x="881" y="0"/>
                    </a:moveTo>
                    <a:cubicBezTo>
                      <a:pt x="394" y="0"/>
                      <a:pt x="1" y="394"/>
                      <a:pt x="1" y="880"/>
                    </a:cubicBezTo>
                    <a:cubicBezTo>
                      <a:pt x="1" y="1366"/>
                      <a:pt x="394" y="1762"/>
                      <a:pt x="881" y="1762"/>
                    </a:cubicBezTo>
                    <a:cubicBezTo>
                      <a:pt x="1367" y="1762"/>
                      <a:pt x="1762" y="1366"/>
                      <a:pt x="1762" y="880"/>
                    </a:cubicBezTo>
                    <a:cubicBezTo>
                      <a:pt x="1762" y="394"/>
                      <a:pt x="1367" y="0"/>
                      <a:pt x="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1687215" y="3038850"/>
                <a:ext cx="69934" cy="69934"/>
              </a:xfrm>
              <a:custGeom>
                <a:avLst/>
                <a:gdLst/>
                <a:ahLst/>
                <a:cxnLst/>
                <a:rect l="l" t="t" r="r" b="b"/>
                <a:pathLst>
                  <a:path w="1763" h="1763" extrusionOk="0">
                    <a:moveTo>
                      <a:pt x="881" y="1"/>
                    </a:moveTo>
                    <a:cubicBezTo>
                      <a:pt x="394" y="1"/>
                      <a:pt x="1" y="396"/>
                      <a:pt x="1" y="882"/>
                    </a:cubicBezTo>
                    <a:cubicBezTo>
                      <a:pt x="1" y="1369"/>
                      <a:pt x="394" y="1762"/>
                      <a:pt x="881" y="1762"/>
                    </a:cubicBezTo>
                    <a:cubicBezTo>
                      <a:pt x="1367" y="1762"/>
                      <a:pt x="1762" y="1369"/>
                      <a:pt x="1762" y="882"/>
                    </a:cubicBezTo>
                    <a:cubicBezTo>
                      <a:pt x="1762" y="396"/>
                      <a:pt x="1367" y="1"/>
                      <a:pt x="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62000" y="3265988"/>
                <a:ext cx="2461329" cy="263392"/>
              </a:xfrm>
              <a:custGeom>
                <a:avLst/>
                <a:gdLst/>
                <a:ahLst/>
                <a:cxnLst/>
                <a:rect l="l" t="t" r="r" b="b"/>
                <a:pathLst>
                  <a:path w="62049" h="6640" extrusionOk="0">
                    <a:moveTo>
                      <a:pt x="51049" y="1"/>
                    </a:moveTo>
                    <a:lnTo>
                      <a:pt x="48597" y="6282"/>
                    </a:lnTo>
                    <a:lnTo>
                      <a:pt x="25352" y="6282"/>
                    </a:lnTo>
                    <a:lnTo>
                      <a:pt x="21676" y="2682"/>
                    </a:lnTo>
                    <a:lnTo>
                      <a:pt x="0" y="2682"/>
                    </a:lnTo>
                    <a:lnTo>
                      <a:pt x="0" y="3039"/>
                    </a:lnTo>
                    <a:lnTo>
                      <a:pt x="21530" y="3039"/>
                    </a:lnTo>
                    <a:lnTo>
                      <a:pt x="25207" y="6640"/>
                    </a:lnTo>
                    <a:lnTo>
                      <a:pt x="48843" y="6640"/>
                    </a:lnTo>
                    <a:lnTo>
                      <a:pt x="51294" y="358"/>
                    </a:lnTo>
                    <a:lnTo>
                      <a:pt x="62048" y="358"/>
                    </a:lnTo>
                    <a:lnTo>
                      <a:pt x="620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670883" y="3199148"/>
                <a:ext cx="1790591" cy="506475"/>
              </a:xfrm>
              <a:custGeom>
                <a:avLst/>
                <a:gdLst/>
                <a:ahLst/>
                <a:cxnLst/>
                <a:rect l="l" t="t" r="r" b="b"/>
                <a:pathLst>
                  <a:path w="45140" h="12768" extrusionOk="0">
                    <a:moveTo>
                      <a:pt x="0" y="1"/>
                    </a:moveTo>
                    <a:lnTo>
                      <a:pt x="0" y="357"/>
                    </a:lnTo>
                    <a:lnTo>
                      <a:pt x="25255" y="357"/>
                    </a:lnTo>
                    <a:lnTo>
                      <a:pt x="25255" y="12768"/>
                    </a:lnTo>
                    <a:lnTo>
                      <a:pt x="44610" y="12768"/>
                    </a:lnTo>
                    <a:lnTo>
                      <a:pt x="44610" y="1561"/>
                    </a:lnTo>
                    <a:cubicBezTo>
                      <a:pt x="44916" y="1468"/>
                      <a:pt x="45140" y="1185"/>
                      <a:pt x="45140" y="849"/>
                    </a:cubicBezTo>
                    <a:cubicBezTo>
                      <a:pt x="45140" y="438"/>
                      <a:pt x="44806" y="102"/>
                      <a:pt x="44392" y="102"/>
                    </a:cubicBezTo>
                    <a:cubicBezTo>
                      <a:pt x="43981" y="102"/>
                      <a:pt x="43645" y="438"/>
                      <a:pt x="43645" y="849"/>
                    </a:cubicBezTo>
                    <a:cubicBezTo>
                      <a:pt x="43645" y="1213"/>
                      <a:pt x="43908" y="1515"/>
                      <a:pt x="44252" y="1583"/>
                    </a:cubicBezTo>
                    <a:lnTo>
                      <a:pt x="44252" y="12410"/>
                    </a:lnTo>
                    <a:lnTo>
                      <a:pt x="25613" y="12410"/>
                    </a:lnTo>
                    <a:lnTo>
                      <a:pt x="256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734629" y="3632202"/>
                <a:ext cx="2319993" cy="219322"/>
              </a:xfrm>
              <a:custGeom>
                <a:avLst/>
                <a:gdLst/>
                <a:ahLst/>
                <a:cxnLst/>
                <a:rect l="l" t="t" r="r" b="b"/>
                <a:pathLst>
                  <a:path w="58486" h="5529" extrusionOk="0">
                    <a:moveTo>
                      <a:pt x="33717" y="0"/>
                    </a:moveTo>
                    <a:lnTo>
                      <a:pt x="33717" y="5170"/>
                    </a:lnTo>
                    <a:lnTo>
                      <a:pt x="0" y="5170"/>
                    </a:lnTo>
                    <a:lnTo>
                      <a:pt x="0" y="5528"/>
                    </a:lnTo>
                    <a:lnTo>
                      <a:pt x="34075" y="5528"/>
                    </a:lnTo>
                    <a:lnTo>
                      <a:pt x="34075" y="358"/>
                    </a:lnTo>
                    <a:lnTo>
                      <a:pt x="50369" y="358"/>
                    </a:lnTo>
                    <a:lnTo>
                      <a:pt x="52667" y="2655"/>
                    </a:lnTo>
                    <a:lnTo>
                      <a:pt x="56738" y="2655"/>
                    </a:lnTo>
                    <a:cubicBezTo>
                      <a:pt x="56807" y="3075"/>
                      <a:pt x="57167" y="3395"/>
                      <a:pt x="57606" y="3395"/>
                    </a:cubicBezTo>
                    <a:cubicBezTo>
                      <a:pt x="58092" y="3395"/>
                      <a:pt x="58485" y="3001"/>
                      <a:pt x="58485" y="2515"/>
                    </a:cubicBezTo>
                    <a:cubicBezTo>
                      <a:pt x="58485" y="2029"/>
                      <a:pt x="58092" y="1633"/>
                      <a:pt x="57606" y="1633"/>
                    </a:cubicBezTo>
                    <a:cubicBezTo>
                      <a:pt x="57194" y="1633"/>
                      <a:pt x="56852" y="1916"/>
                      <a:pt x="56755" y="2297"/>
                    </a:cubicBezTo>
                    <a:lnTo>
                      <a:pt x="52815" y="2297"/>
                    </a:lnTo>
                    <a:lnTo>
                      <a:pt x="505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3"/>
            <p:cNvGrpSpPr/>
            <p:nvPr/>
          </p:nvGrpSpPr>
          <p:grpSpPr>
            <a:xfrm rot="5400000" flipH="1">
              <a:off x="4916138" y="4993930"/>
              <a:ext cx="2461273" cy="638495"/>
              <a:chOff x="-762000" y="2284255"/>
              <a:chExt cx="2461273" cy="638495"/>
            </a:xfrm>
          </p:grpSpPr>
          <p:grpSp>
            <p:nvGrpSpPr>
              <p:cNvPr id="52" name="Google Shape;52;p3"/>
              <p:cNvGrpSpPr/>
              <p:nvPr/>
            </p:nvGrpSpPr>
            <p:grpSpPr>
              <a:xfrm>
                <a:off x="-762000" y="2284255"/>
                <a:ext cx="2461273" cy="638495"/>
                <a:chOff x="-762000" y="2284255"/>
                <a:chExt cx="2461273" cy="638495"/>
              </a:xfrm>
            </p:grpSpPr>
            <p:sp>
              <p:nvSpPr>
                <p:cNvPr id="53" name="Google Shape;53;p3"/>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3"/>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3"/>
            <p:cNvGrpSpPr/>
            <p:nvPr/>
          </p:nvGrpSpPr>
          <p:grpSpPr>
            <a:xfrm>
              <a:off x="-1246625" y="2866380"/>
              <a:ext cx="2461273" cy="638495"/>
              <a:chOff x="-762000" y="2284255"/>
              <a:chExt cx="2461273" cy="638495"/>
            </a:xfrm>
          </p:grpSpPr>
          <p:grpSp>
            <p:nvGrpSpPr>
              <p:cNvPr id="57" name="Google Shape;57;p3"/>
              <p:cNvGrpSpPr/>
              <p:nvPr/>
            </p:nvGrpSpPr>
            <p:grpSpPr>
              <a:xfrm>
                <a:off x="-762000" y="2284255"/>
                <a:ext cx="2461273" cy="638495"/>
                <a:chOff x="-762000" y="2284255"/>
                <a:chExt cx="2461273" cy="638495"/>
              </a:xfrm>
            </p:grpSpPr>
            <p:sp>
              <p:nvSpPr>
                <p:cNvPr id="58" name="Google Shape;58;p3"/>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 name="Google Shape;61;p3"/>
          <p:cNvSpPr/>
          <p:nvPr/>
        </p:nvSpPr>
        <p:spPr>
          <a:xfrm rot="10800000" flipH="1">
            <a:off x="2711394" y="4678002"/>
            <a:ext cx="118821" cy="118847"/>
          </a:xfrm>
          <a:custGeom>
            <a:avLst/>
            <a:gdLst/>
            <a:ahLst/>
            <a:cxnLst/>
            <a:rect l="l" t="t" r="r" b="b"/>
            <a:pathLst>
              <a:path w="4641" h="4642" extrusionOk="0">
                <a:moveTo>
                  <a:pt x="0" y="1"/>
                </a:moveTo>
                <a:lnTo>
                  <a:pt x="0" y="4641"/>
                </a:lnTo>
                <a:lnTo>
                  <a:pt x="4641" y="4641"/>
                </a:lnTo>
                <a:lnTo>
                  <a:pt x="4641"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3"/>
          <p:cNvGrpSpPr/>
          <p:nvPr/>
        </p:nvGrpSpPr>
        <p:grpSpPr>
          <a:xfrm>
            <a:off x="-3105926" y="-2497984"/>
            <a:ext cx="14319786" cy="8902576"/>
            <a:chOff x="-3105926" y="-2497984"/>
            <a:chExt cx="14319786" cy="8902576"/>
          </a:xfrm>
        </p:grpSpPr>
        <p:pic>
          <p:nvPicPr>
            <p:cNvPr id="63" name="Google Shape;63;p3"/>
            <p:cNvPicPr preferRelativeResize="0"/>
            <p:nvPr/>
          </p:nvPicPr>
          <p:blipFill rotWithShape="1">
            <a:blip r:embed="rId3">
              <a:alphaModFix/>
            </a:blip>
            <a:srcRect t="1923" b="1923"/>
            <a:stretch/>
          </p:blipFill>
          <p:spPr>
            <a:xfrm rot="2299689" flipH="1">
              <a:off x="-2901859" y="-1334215"/>
              <a:ext cx="4528800" cy="2232016"/>
            </a:xfrm>
            <a:prstGeom prst="rect">
              <a:avLst/>
            </a:prstGeom>
            <a:noFill/>
            <a:ln>
              <a:noFill/>
            </a:ln>
          </p:spPr>
        </p:pic>
        <p:pic>
          <p:nvPicPr>
            <p:cNvPr id="64" name="Google Shape;64;p3"/>
            <p:cNvPicPr preferRelativeResize="0"/>
            <p:nvPr/>
          </p:nvPicPr>
          <p:blipFill>
            <a:blip r:embed="rId4">
              <a:alphaModFix/>
            </a:blip>
            <a:stretch>
              <a:fillRect/>
            </a:stretch>
          </p:blipFill>
          <p:spPr>
            <a:xfrm flipH="1">
              <a:off x="7039709" y="-2388525"/>
              <a:ext cx="4174151" cy="3557350"/>
            </a:xfrm>
            <a:prstGeom prst="rect">
              <a:avLst/>
            </a:prstGeom>
            <a:noFill/>
            <a:ln>
              <a:noFill/>
            </a:ln>
          </p:spPr>
        </p:pic>
        <p:pic>
          <p:nvPicPr>
            <p:cNvPr id="65" name="Google Shape;65;p3"/>
            <p:cNvPicPr preferRelativeResize="0"/>
            <p:nvPr/>
          </p:nvPicPr>
          <p:blipFill rotWithShape="1">
            <a:blip r:embed="rId3">
              <a:alphaModFix/>
            </a:blip>
            <a:srcRect t="1923" b="1913"/>
            <a:stretch/>
          </p:blipFill>
          <p:spPr>
            <a:xfrm flipH="1">
              <a:off x="6989441" y="4523100"/>
              <a:ext cx="3676826" cy="1812125"/>
            </a:xfrm>
            <a:prstGeom prst="rect">
              <a:avLst/>
            </a:prstGeom>
            <a:noFill/>
            <a:ln>
              <a:noFill/>
            </a:ln>
          </p:spPr>
        </p:pic>
        <p:pic>
          <p:nvPicPr>
            <p:cNvPr id="66" name="Google Shape;66;p3"/>
            <p:cNvPicPr preferRelativeResize="0"/>
            <p:nvPr/>
          </p:nvPicPr>
          <p:blipFill rotWithShape="1">
            <a:blip r:embed="rId4">
              <a:alphaModFix/>
            </a:blip>
            <a:srcRect t="4702" b="4693"/>
            <a:stretch/>
          </p:blipFill>
          <p:spPr>
            <a:xfrm rot="10800000">
              <a:off x="-154016" y="4662567"/>
              <a:ext cx="2256101" cy="1742025"/>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3"/>
        <p:cNvGrpSpPr/>
        <p:nvPr/>
      </p:nvGrpSpPr>
      <p:grpSpPr>
        <a:xfrm>
          <a:off x="0" y="0"/>
          <a:ext cx="0" cy="0"/>
          <a:chOff x="0" y="0"/>
          <a:chExt cx="0" cy="0"/>
        </a:xfrm>
      </p:grpSpPr>
      <p:pic>
        <p:nvPicPr>
          <p:cNvPr id="164" name="Google Shape;164;p8"/>
          <p:cNvPicPr preferRelativeResize="0"/>
          <p:nvPr/>
        </p:nvPicPr>
        <p:blipFill>
          <a:blip r:embed="rId2">
            <a:alphaModFix/>
          </a:blip>
          <a:stretch>
            <a:fillRect/>
          </a:stretch>
        </p:blipFill>
        <p:spPr>
          <a:xfrm rot="10800000">
            <a:off x="0" y="0"/>
            <a:ext cx="9144000" cy="5143500"/>
          </a:xfrm>
          <a:prstGeom prst="rect">
            <a:avLst/>
          </a:prstGeom>
          <a:noFill/>
          <a:ln>
            <a:noFill/>
          </a:ln>
        </p:spPr>
      </p:pic>
      <p:grpSp>
        <p:nvGrpSpPr>
          <p:cNvPr id="165" name="Google Shape;165;p8"/>
          <p:cNvGrpSpPr/>
          <p:nvPr/>
        </p:nvGrpSpPr>
        <p:grpSpPr>
          <a:xfrm flipH="1">
            <a:off x="139637" y="-1397809"/>
            <a:ext cx="7482922" cy="7941623"/>
            <a:chOff x="2017527" y="-1397809"/>
            <a:chExt cx="7482922" cy="7941623"/>
          </a:xfrm>
        </p:grpSpPr>
        <p:grpSp>
          <p:nvGrpSpPr>
            <p:cNvPr id="166" name="Google Shape;166;p8"/>
            <p:cNvGrpSpPr/>
            <p:nvPr/>
          </p:nvGrpSpPr>
          <p:grpSpPr>
            <a:xfrm rot="5400000">
              <a:off x="3965325" y="-486420"/>
              <a:ext cx="2461273" cy="638495"/>
              <a:chOff x="-762000" y="2284255"/>
              <a:chExt cx="2461273" cy="638495"/>
            </a:xfrm>
          </p:grpSpPr>
          <p:grpSp>
            <p:nvGrpSpPr>
              <p:cNvPr id="167" name="Google Shape;167;p8"/>
              <p:cNvGrpSpPr/>
              <p:nvPr/>
            </p:nvGrpSpPr>
            <p:grpSpPr>
              <a:xfrm>
                <a:off x="-762000" y="2284255"/>
                <a:ext cx="2461273" cy="638495"/>
                <a:chOff x="-762000" y="2284255"/>
                <a:chExt cx="2461273" cy="638495"/>
              </a:xfrm>
            </p:grpSpPr>
            <p:sp>
              <p:nvSpPr>
                <p:cNvPr id="168" name="Google Shape;168;p8"/>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8"/>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8"/>
            <p:cNvGrpSpPr/>
            <p:nvPr/>
          </p:nvGrpSpPr>
          <p:grpSpPr>
            <a:xfrm rot="-5400000">
              <a:off x="1106138" y="4993930"/>
              <a:ext cx="2461273" cy="638495"/>
              <a:chOff x="-762000" y="2284255"/>
              <a:chExt cx="2461273" cy="638495"/>
            </a:xfrm>
          </p:grpSpPr>
          <p:grpSp>
            <p:nvGrpSpPr>
              <p:cNvPr id="172" name="Google Shape;172;p8"/>
              <p:cNvGrpSpPr/>
              <p:nvPr/>
            </p:nvGrpSpPr>
            <p:grpSpPr>
              <a:xfrm>
                <a:off x="-762000" y="2284255"/>
                <a:ext cx="2461273" cy="638495"/>
                <a:chOff x="-762000" y="2284255"/>
                <a:chExt cx="2461273" cy="638495"/>
              </a:xfrm>
            </p:grpSpPr>
            <p:sp>
              <p:nvSpPr>
                <p:cNvPr id="173" name="Google Shape;173;p8"/>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8"/>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8"/>
            <p:cNvGrpSpPr/>
            <p:nvPr/>
          </p:nvGrpSpPr>
          <p:grpSpPr>
            <a:xfrm>
              <a:off x="6200034" y="3755012"/>
              <a:ext cx="3300415" cy="543321"/>
              <a:chOff x="5348025" y="3359050"/>
              <a:chExt cx="2031775" cy="334475"/>
            </a:xfrm>
          </p:grpSpPr>
          <p:grpSp>
            <p:nvGrpSpPr>
              <p:cNvPr id="177" name="Google Shape;177;p8"/>
              <p:cNvGrpSpPr/>
              <p:nvPr/>
            </p:nvGrpSpPr>
            <p:grpSpPr>
              <a:xfrm>
                <a:off x="5348025" y="3359050"/>
                <a:ext cx="2031775" cy="334475"/>
                <a:chOff x="5348025" y="3359050"/>
                <a:chExt cx="2031775" cy="334475"/>
              </a:xfrm>
            </p:grpSpPr>
            <p:sp>
              <p:nvSpPr>
                <p:cNvPr id="178" name="Google Shape;178;p8"/>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8"/>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1" name="Google Shape;18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82" name="Google Shape;182;p8"/>
          <p:cNvGrpSpPr/>
          <p:nvPr/>
        </p:nvGrpSpPr>
        <p:grpSpPr>
          <a:xfrm flipH="1">
            <a:off x="402664" y="2596290"/>
            <a:ext cx="2483221" cy="2286209"/>
            <a:chOff x="6754202" y="2596290"/>
            <a:chExt cx="2483221" cy="2286209"/>
          </a:xfrm>
        </p:grpSpPr>
        <p:sp>
          <p:nvSpPr>
            <p:cNvPr id="183" name="Google Shape;183;p8"/>
            <p:cNvSpPr/>
            <p:nvPr/>
          </p:nvSpPr>
          <p:spPr>
            <a:xfrm>
              <a:off x="9172110" y="2596290"/>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a:off x="6754202" y="4848908"/>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8"/>
          <p:cNvGrpSpPr/>
          <p:nvPr/>
        </p:nvGrpSpPr>
        <p:grpSpPr>
          <a:xfrm flipH="1">
            <a:off x="-2520825" y="-901050"/>
            <a:ext cx="14681736" cy="9335734"/>
            <a:chOff x="-2520825" y="-901050"/>
            <a:chExt cx="14681736" cy="9335734"/>
          </a:xfrm>
        </p:grpSpPr>
        <p:pic>
          <p:nvPicPr>
            <p:cNvPr id="186" name="Google Shape;186;p8"/>
            <p:cNvPicPr preferRelativeResize="0"/>
            <p:nvPr/>
          </p:nvPicPr>
          <p:blipFill>
            <a:blip r:embed="rId3">
              <a:alphaModFix/>
            </a:blip>
            <a:stretch>
              <a:fillRect/>
            </a:stretch>
          </p:blipFill>
          <p:spPr>
            <a:xfrm rot="10800000" flipH="1">
              <a:off x="-2520825" y="3387475"/>
              <a:ext cx="4174151" cy="3557350"/>
            </a:xfrm>
            <a:prstGeom prst="rect">
              <a:avLst/>
            </a:prstGeom>
            <a:noFill/>
            <a:ln>
              <a:noFill/>
            </a:ln>
          </p:spPr>
        </p:pic>
        <p:pic>
          <p:nvPicPr>
            <p:cNvPr id="187" name="Google Shape;187;p8"/>
            <p:cNvPicPr preferRelativeResize="0"/>
            <p:nvPr/>
          </p:nvPicPr>
          <p:blipFill rotWithShape="1">
            <a:blip r:embed="rId4">
              <a:alphaModFix/>
            </a:blip>
            <a:srcRect t="1923" b="1913"/>
            <a:stretch/>
          </p:blipFill>
          <p:spPr>
            <a:xfrm rot="10800000" flipH="1">
              <a:off x="-910520" y="-901050"/>
              <a:ext cx="3676826" cy="1812125"/>
            </a:xfrm>
            <a:prstGeom prst="rect">
              <a:avLst/>
            </a:prstGeom>
            <a:noFill/>
            <a:ln>
              <a:noFill/>
            </a:ln>
          </p:spPr>
        </p:pic>
        <p:pic>
          <p:nvPicPr>
            <p:cNvPr id="188" name="Google Shape;188;p8"/>
            <p:cNvPicPr preferRelativeResize="0"/>
            <p:nvPr/>
          </p:nvPicPr>
          <p:blipFill rotWithShape="1">
            <a:blip r:embed="rId4">
              <a:alphaModFix/>
            </a:blip>
            <a:srcRect t="1923" b="1923"/>
            <a:stretch/>
          </p:blipFill>
          <p:spPr>
            <a:xfrm rot="-8500311" flipH="1">
              <a:off x="7428044" y="5038899"/>
              <a:ext cx="4528800" cy="2232016"/>
            </a:xfrm>
            <a:prstGeom prst="rect">
              <a:avLst/>
            </a:prstGeom>
            <a:noFill/>
            <a:ln>
              <a:noFill/>
            </a:ln>
          </p:spPr>
        </p:pic>
        <p:pic>
          <p:nvPicPr>
            <p:cNvPr id="189" name="Google Shape;189;p8"/>
            <p:cNvPicPr preferRelativeResize="0"/>
            <p:nvPr/>
          </p:nvPicPr>
          <p:blipFill>
            <a:blip r:embed="rId5">
              <a:alphaModFix/>
            </a:blip>
            <a:stretch>
              <a:fillRect/>
            </a:stretch>
          </p:blipFill>
          <p:spPr>
            <a:xfrm rot="10800000" flipH="1">
              <a:off x="7772050" y="-810067"/>
              <a:ext cx="2256100" cy="1742025"/>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0"/>
        <p:cNvGrpSpPr/>
        <p:nvPr/>
      </p:nvGrpSpPr>
      <p:grpSpPr>
        <a:xfrm>
          <a:off x="0" y="0"/>
          <a:ext cx="0" cy="0"/>
          <a:chOff x="0" y="0"/>
          <a:chExt cx="0" cy="0"/>
        </a:xfrm>
      </p:grpSpPr>
      <p:pic>
        <p:nvPicPr>
          <p:cNvPr id="191" name="Google Shape;191;p9"/>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192" name="Google Shape;192;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93" name="Google Shape;193;p9"/>
          <p:cNvGrpSpPr/>
          <p:nvPr/>
        </p:nvGrpSpPr>
        <p:grpSpPr>
          <a:xfrm rot="10800000" flipH="1">
            <a:off x="-1627625" y="-1431184"/>
            <a:ext cx="7712647" cy="8021590"/>
            <a:chOff x="-1246625" y="-1477776"/>
            <a:chExt cx="7712647" cy="8021590"/>
          </a:xfrm>
        </p:grpSpPr>
        <p:grpSp>
          <p:nvGrpSpPr>
            <p:cNvPr id="194" name="Google Shape;194;p9"/>
            <p:cNvGrpSpPr/>
            <p:nvPr/>
          </p:nvGrpSpPr>
          <p:grpSpPr>
            <a:xfrm rot="5400000">
              <a:off x="1807500" y="-624537"/>
              <a:ext cx="2519149" cy="812673"/>
              <a:chOff x="-762000" y="3038850"/>
              <a:chExt cx="2519149" cy="812673"/>
            </a:xfrm>
          </p:grpSpPr>
          <p:sp>
            <p:nvSpPr>
              <p:cNvPr id="195" name="Google Shape;195;p9"/>
              <p:cNvSpPr/>
              <p:nvPr/>
            </p:nvSpPr>
            <p:spPr>
              <a:xfrm>
                <a:off x="-132986" y="3071497"/>
                <a:ext cx="1832321" cy="14201"/>
              </a:xfrm>
              <a:custGeom>
                <a:avLst/>
                <a:gdLst/>
                <a:ahLst/>
                <a:cxnLst/>
                <a:rect l="l" t="t" r="r" b="b"/>
                <a:pathLst>
                  <a:path w="46192" h="358" extrusionOk="0">
                    <a:moveTo>
                      <a:pt x="0" y="0"/>
                    </a:moveTo>
                    <a:lnTo>
                      <a:pt x="0" y="358"/>
                    </a:lnTo>
                    <a:lnTo>
                      <a:pt x="46191" y="358"/>
                    </a:lnTo>
                    <a:lnTo>
                      <a:pt x="461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a:off x="1687215" y="3236674"/>
                <a:ext cx="69934" cy="69894"/>
              </a:xfrm>
              <a:custGeom>
                <a:avLst/>
                <a:gdLst/>
                <a:ahLst/>
                <a:cxnLst/>
                <a:rect l="l" t="t" r="r" b="b"/>
                <a:pathLst>
                  <a:path w="1763" h="1762" extrusionOk="0">
                    <a:moveTo>
                      <a:pt x="881" y="0"/>
                    </a:moveTo>
                    <a:cubicBezTo>
                      <a:pt x="394" y="0"/>
                      <a:pt x="1" y="394"/>
                      <a:pt x="1" y="880"/>
                    </a:cubicBezTo>
                    <a:cubicBezTo>
                      <a:pt x="1" y="1366"/>
                      <a:pt x="394" y="1762"/>
                      <a:pt x="881" y="1762"/>
                    </a:cubicBezTo>
                    <a:cubicBezTo>
                      <a:pt x="1367" y="1762"/>
                      <a:pt x="1762" y="1366"/>
                      <a:pt x="1762" y="880"/>
                    </a:cubicBezTo>
                    <a:cubicBezTo>
                      <a:pt x="1762" y="394"/>
                      <a:pt x="1367" y="0"/>
                      <a:pt x="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1687215" y="3038850"/>
                <a:ext cx="69934" cy="69934"/>
              </a:xfrm>
              <a:custGeom>
                <a:avLst/>
                <a:gdLst/>
                <a:ahLst/>
                <a:cxnLst/>
                <a:rect l="l" t="t" r="r" b="b"/>
                <a:pathLst>
                  <a:path w="1763" h="1763" extrusionOk="0">
                    <a:moveTo>
                      <a:pt x="881" y="1"/>
                    </a:moveTo>
                    <a:cubicBezTo>
                      <a:pt x="394" y="1"/>
                      <a:pt x="1" y="396"/>
                      <a:pt x="1" y="882"/>
                    </a:cubicBezTo>
                    <a:cubicBezTo>
                      <a:pt x="1" y="1369"/>
                      <a:pt x="394" y="1762"/>
                      <a:pt x="881" y="1762"/>
                    </a:cubicBezTo>
                    <a:cubicBezTo>
                      <a:pt x="1367" y="1762"/>
                      <a:pt x="1762" y="1369"/>
                      <a:pt x="1762" y="882"/>
                    </a:cubicBezTo>
                    <a:cubicBezTo>
                      <a:pt x="1762" y="396"/>
                      <a:pt x="1367" y="1"/>
                      <a:pt x="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762000" y="3265988"/>
                <a:ext cx="2461329" cy="263392"/>
              </a:xfrm>
              <a:custGeom>
                <a:avLst/>
                <a:gdLst/>
                <a:ahLst/>
                <a:cxnLst/>
                <a:rect l="l" t="t" r="r" b="b"/>
                <a:pathLst>
                  <a:path w="62049" h="6640" extrusionOk="0">
                    <a:moveTo>
                      <a:pt x="51049" y="1"/>
                    </a:moveTo>
                    <a:lnTo>
                      <a:pt x="48597" y="6282"/>
                    </a:lnTo>
                    <a:lnTo>
                      <a:pt x="25352" y="6282"/>
                    </a:lnTo>
                    <a:lnTo>
                      <a:pt x="21676" y="2682"/>
                    </a:lnTo>
                    <a:lnTo>
                      <a:pt x="0" y="2682"/>
                    </a:lnTo>
                    <a:lnTo>
                      <a:pt x="0" y="3039"/>
                    </a:lnTo>
                    <a:lnTo>
                      <a:pt x="21530" y="3039"/>
                    </a:lnTo>
                    <a:lnTo>
                      <a:pt x="25207" y="6640"/>
                    </a:lnTo>
                    <a:lnTo>
                      <a:pt x="48843" y="6640"/>
                    </a:lnTo>
                    <a:lnTo>
                      <a:pt x="51294" y="358"/>
                    </a:lnTo>
                    <a:lnTo>
                      <a:pt x="62048" y="358"/>
                    </a:lnTo>
                    <a:lnTo>
                      <a:pt x="620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670883" y="3199148"/>
                <a:ext cx="1790591" cy="506475"/>
              </a:xfrm>
              <a:custGeom>
                <a:avLst/>
                <a:gdLst/>
                <a:ahLst/>
                <a:cxnLst/>
                <a:rect l="l" t="t" r="r" b="b"/>
                <a:pathLst>
                  <a:path w="45140" h="12768" extrusionOk="0">
                    <a:moveTo>
                      <a:pt x="0" y="1"/>
                    </a:moveTo>
                    <a:lnTo>
                      <a:pt x="0" y="357"/>
                    </a:lnTo>
                    <a:lnTo>
                      <a:pt x="25255" y="357"/>
                    </a:lnTo>
                    <a:lnTo>
                      <a:pt x="25255" y="12768"/>
                    </a:lnTo>
                    <a:lnTo>
                      <a:pt x="44610" y="12768"/>
                    </a:lnTo>
                    <a:lnTo>
                      <a:pt x="44610" y="1561"/>
                    </a:lnTo>
                    <a:cubicBezTo>
                      <a:pt x="44916" y="1468"/>
                      <a:pt x="45140" y="1185"/>
                      <a:pt x="45140" y="849"/>
                    </a:cubicBezTo>
                    <a:cubicBezTo>
                      <a:pt x="45140" y="438"/>
                      <a:pt x="44806" y="102"/>
                      <a:pt x="44392" y="102"/>
                    </a:cubicBezTo>
                    <a:cubicBezTo>
                      <a:pt x="43981" y="102"/>
                      <a:pt x="43645" y="438"/>
                      <a:pt x="43645" y="849"/>
                    </a:cubicBezTo>
                    <a:cubicBezTo>
                      <a:pt x="43645" y="1213"/>
                      <a:pt x="43908" y="1515"/>
                      <a:pt x="44252" y="1583"/>
                    </a:cubicBezTo>
                    <a:lnTo>
                      <a:pt x="44252" y="12410"/>
                    </a:lnTo>
                    <a:lnTo>
                      <a:pt x="25613" y="12410"/>
                    </a:lnTo>
                    <a:lnTo>
                      <a:pt x="256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734629" y="3632202"/>
                <a:ext cx="2319993" cy="219322"/>
              </a:xfrm>
              <a:custGeom>
                <a:avLst/>
                <a:gdLst/>
                <a:ahLst/>
                <a:cxnLst/>
                <a:rect l="l" t="t" r="r" b="b"/>
                <a:pathLst>
                  <a:path w="58486" h="5529" extrusionOk="0">
                    <a:moveTo>
                      <a:pt x="33717" y="0"/>
                    </a:moveTo>
                    <a:lnTo>
                      <a:pt x="33717" y="5170"/>
                    </a:lnTo>
                    <a:lnTo>
                      <a:pt x="0" y="5170"/>
                    </a:lnTo>
                    <a:lnTo>
                      <a:pt x="0" y="5528"/>
                    </a:lnTo>
                    <a:lnTo>
                      <a:pt x="34075" y="5528"/>
                    </a:lnTo>
                    <a:lnTo>
                      <a:pt x="34075" y="358"/>
                    </a:lnTo>
                    <a:lnTo>
                      <a:pt x="50369" y="358"/>
                    </a:lnTo>
                    <a:lnTo>
                      <a:pt x="52667" y="2655"/>
                    </a:lnTo>
                    <a:lnTo>
                      <a:pt x="56738" y="2655"/>
                    </a:lnTo>
                    <a:cubicBezTo>
                      <a:pt x="56807" y="3075"/>
                      <a:pt x="57167" y="3395"/>
                      <a:pt x="57606" y="3395"/>
                    </a:cubicBezTo>
                    <a:cubicBezTo>
                      <a:pt x="58092" y="3395"/>
                      <a:pt x="58485" y="3001"/>
                      <a:pt x="58485" y="2515"/>
                    </a:cubicBezTo>
                    <a:cubicBezTo>
                      <a:pt x="58485" y="2029"/>
                      <a:pt x="58092" y="1633"/>
                      <a:pt x="57606" y="1633"/>
                    </a:cubicBezTo>
                    <a:cubicBezTo>
                      <a:pt x="57194" y="1633"/>
                      <a:pt x="56852" y="1916"/>
                      <a:pt x="56755" y="2297"/>
                    </a:cubicBezTo>
                    <a:lnTo>
                      <a:pt x="52815" y="2297"/>
                    </a:lnTo>
                    <a:lnTo>
                      <a:pt x="505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9"/>
            <p:cNvGrpSpPr/>
            <p:nvPr/>
          </p:nvGrpSpPr>
          <p:grpSpPr>
            <a:xfrm rot="5400000" flipH="1">
              <a:off x="4916138" y="4993930"/>
              <a:ext cx="2461273" cy="638495"/>
              <a:chOff x="-762000" y="2284255"/>
              <a:chExt cx="2461273" cy="638495"/>
            </a:xfrm>
          </p:grpSpPr>
          <p:grpSp>
            <p:nvGrpSpPr>
              <p:cNvPr id="202" name="Google Shape;202;p9"/>
              <p:cNvGrpSpPr/>
              <p:nvPr/>
            </p:nvGrpSpPr>
            <p:grpSpPr>
              <a:xfrm>
                <a:off x="-762000" y="2284255"/>
                <a:ext cx="2461273" cy="638495"/>
                <a:chOff x="-762000" y="2284255"/>
                <a:chExt cx="2461273" cy="638495"/>
              </a:xfrm>
            </p:grpSpPr>
            <p:sp>
              <p:nvSpPr>
                <p:cNvPr id="203" name="Google Shape;203;p9"/>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9"/>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9"/>
            <p:cNvGrpSpPr/>
            <p:nvPr/>
          </p:nvGrpSpPr>
          <p:grpSpPr>
            <a:xfrm>
              <a:off x="-1246625" y="2866380"/>
              <a:ext cx="2461273" cy="638495"/>
              <a:chOff x="-762000" y="2284255"/>
              <a:chExt cx="2461273" cy="638495"/>
            </a:xfrm>
          </p:grpSpPr>
          <p:grpSp>
            <p:nvGrpSpPr>
              <p:cNvPr id="207" name="Google Shape;207;p9"/>
              <p:cNvGrpSpPr/>
              <p:nvPr/>
            </p:nvGrpSpPr>
            <p:grpSpPr>
              <a:xfrm>
                <a:off x="-762000" y="2284255"/>
                <a:ext cx="2461273" cy="638495"/>
                <a:chOff x="-762000" y="2284255"/>
                <a:chExt cx="2461273" cy="638495"/>
              </a:xfrm>
            </p:grpSpPr>
            <p:sp>
              <p:nvSpPr>
                <p:cNvPr id="208" name="Google Shape;208;p9"/>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9"/>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1" name="Google Shape;211;p9"/>
          <p:cNvSpPr/>
          <p:nvPr/>
        </p:nvSpPr>
        <p:spPr>
          <a:xfrm>
            <a:off x="2330394" y="315782"/>
            <a:ext cx="118821" cy="118847"/>
          </a:xfrm>
          <a:custGeom>
            <a:avLst/>
            <a:gdLst/>
            <a:ahLst/>
            <a:cxnLst/>
            <a:rect l="l" t="t" r="r" b="b"/>
            <a:pathLst>
              <a:path w="4641" h="4642" extrusionOk="0">
                <a:moveTo>
                  <a:pt x="0" y="1"/>
                </a:moveTo>
                <a:lnTo>
                  <a:pt x="0" y="4641"/>
                </a:lnTo>
                <a:lnTo>
                  <a:pt x="4641" y="4641"/>
                </a:lnTo>
                <a:lnTo>
                  <a:pt x="4641"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9"/>
          <p:cNvGrpSpPr/>
          <p:nvPr/>
        </p:nvGrpSpPr>
        <p:grpSpPr>
          <a:xfrm rot="10800000" flipH="1">
            <a:off x="-3486926" y="-1291962"/>
            <a:ext cx="14319786" cy="8902576"/>
            <a:chOff x="-3105926" y="-2497984"/>
            <a:chExt cx="14319786" cy="8902576"/>
          </a:xfrm>
        </p:grpSpPr>
        <p:pic>
          <p:nvPicPr>
            <p:cNvPr id="213" name="Google Shape;213;p9"/>
            <p:cNvPicPr preferRelativeResize="0"/>
            <p:nvPr/>
          </p:nvPicPr>
          <p:blipFill rotWithShape="1">
            <a:blip r:embed="rId3">
              <a:alphaModFix/>
            </a:blip>
            <a:srcRect t="1923" b="1923"/>
            <a:stretch/>
          </p:blipFill>
          <p:spPr>
            <a:xfrm rot="2299689" flipH="1">
              <a:off x="-2901859" y="-1334215"/>
              <a:ext cx="4528800" cy="2232016"/>
            </a:xfrm>
            <a:prstGeom prst="rect">
              <a:avLst/>
            </a:prstGeom>
            <a:noFill/>
            <a:ln>
              <a:noFill/>
            </a:ln>
          </p:spPr>
        </p:pic>
        <p:pic>
          <p:nvPicPr>
            <p:cNvPr id="214" name="Google Shape;214;p9"/>
            <p:cNvPicPr preferRelativeResize="0"/>
            <p:nvPr/>
          </p:nvPicPr>
          <p:blipFill>
            <a:blip r:embed="rId4">
              <a:alphaModFix/>
            </a:blip>
            <a:stretch>
              <a:fillRect/>
            </a:stretch>
          </p:blipFill>
          <p:spPr>
            <a:xfrm flipH="1">
              <a:off x="7039709" y="-2388525"/>
              <a:ext cx="4174151" cy="3557350"/>
            </a:xfrm>
            <a:prstGeom prst="rect">
              <a:avLst/>
            </a:prstGeom>
            <a:noFill/>
            <a:ln>
              <a:noFill/>
            </a:ln>
          </p:spPr>
        </p:pic>
        <p:pic>
          <p:nvPicPr>
            <p:cNvPr id="215" name="Google Shape;215;p9"/>
            <p:cNvPicPr preferRelativeResize="0"/>
            <p:nvPr/>
          </p:nvPicPr>
          <p:blipFill rotWithShape="1">
            <a:blip r:embed="rId3">
              <a:alphaModFix/>
            </a:blip>
            <a:srcRect t="1923" b="1913"/>
            <a:stretch/>
          </p:blipFill>
          <p:spPr>
            <a:xfrm flipH="1">
              <a:off x="6989441" y="4523100"/>
              <a:ext cx="3676826" cy="1812125"/>
            </a:xfrm>
            <a:prstGeom prst="rect">
              <a:avLst/>
            </a:prstGeom>
            <a:noFill/>
            <a:ln>
              <a:noFill/>
            </a:ln>
          </p:spPr>
        </p:pic>
        <p:pic>
          <p:nvPicPr>
            <p:cNvPr id="216" name="Google Shape;216;p9"/>
            <p:cNvPicPr preferRelativeResize="0"/>
            <p:nvPr/>
          </p:nvPicPr>
          <p:blipFill rotWithShape="1">
            <a:blip r:embed="rId4">
              <a:alphaModFix/>
            </a:blip>
            <a:srcRect t="4702" b="4693"/>
            <a:stretch/>
          </p:blipFill>
          <p:spPr>
            <a:xfrm rot="10800000">
              <a:off x="-154016" y="4662567"/>
              <a:ext cx="2256101" cy="1742025"/>
            </a:xfrm>
            <a:prstGeom prst="rect">
              <a:avLst/>
            </a:prstGeom>
            <a:noFill/>
            <a:ln>
              <a:noFill/>
            </a:ln>
          </p:spPr>
        </p:pic>
      </p:grpSp>
      <p:sp>
        <p:nvSpPr>
          <p:cNvPr id="217" name="Google Shape;217;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8"/>
        <p:cNvGrpSpPr/>
        <p:nvPr/>
      </p:nvGrpSpPr>
      <p:grpSpPr>
        <a:xfrm>
          <a:off x="0" y="0"/>
          <a:ext cx="0" cy="0"/>
          <a:chOff x="0" y="0"/>
          <a:chExt cx="0" cy="0"/>
        </a:xfrm>
      </p:grpSpPr>
      <p:sp>
        <p:nvSpPr>
          <p:cNvPr id="219" name="Google Shape;219;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4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49"/>
        <p:cNvGrpSpPr/>
        <p:nvPr/>
      </p:nvGrpSpPr>
      <p:grpSpPr>
        <a:xfrm>
          <a:off x="0" y="0"/>
          <a:ext cx="0" cy="0"/>
          <a:chOff x="0" y="0"/>
          <a:chExt cx="0" cy="0"/>
        </a:xfrm>
      </p:grpSpPr>
      <p:pic>
        <p:nvPicPr>
          <p:cNvPr id="250" name="Google Shape;250;p13"/>
          <p:cNvPicPr preferRelativeResize="0"/>
          <p:nvPr/>
        </p:nvPicPr>
        <p:blipFill>
          <a:blip r:embed="rId2">
            <a:alphaModFix/>
          </a:blip>
          <a:stretch>
            <a:fillRect/>
          </a:stretch>
        </p:blipFill>
        <p:spPr>
          <a:xfrm rot="10800000" flipH="1">
            <a:off x="0" y="0"/>
            <a:ext cx="9144000" cy="5143500"/>
          </a:xfrm>
          <a:prstGeom prst="rect">
            <a:avLst/>
          </a:prstGeom>
          <a:noFill/>
          <a:ln>
            <a:noFill/>
          </a:ln>
        </p:spPr>
      </p:pic>
      <p:sp>
        <p:nvSpPr>
          <p:cNvPr id="251" name="Google Shape;25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2" name="Google Shape;252;p13"/>
          <p:cNvSpPr txBox="1">
            <a:spLocks noGrp="1"/>
          </p:cNvSpPr>
          <p:nvPr>
            <p:ph type="title" idx="2" hasCustomPrompt="1"/>
          </p:nvPr>
        </p:nvSpPr>
        <p:spPr>
          <a:xfrm>
            <a:off x="1522175" y="1501013"/>
            <a:ext cx="10059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3" name="Google Shape;253;p13"/>
          <p:cNvSpPr txBox="1">
            <a:spLocks noGrp="1"/>
          </p:cNvSpPr>
          <p:nvPr>
            <p:ph type="title" idx="3" hasCustomPrompt="1"/>
          </p:nvPr>
        </p:nvSpPr>
        <p:spPr>
          <a:xfrm>
            <a:off x="1522325" y="2934438"/>
            <a:ext cx="10056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4" name="Google Shape;254;p13"/>
          <p:cNvSpPr txBox="1">
            <a:spLocks noGrp="1"/>
          </p:cNvSpPr>
          <p:nvPr>
            <p:ph type="title" idx="4" hasCustomPrompt="1"/>
          </p:nvPr>
        </p:nvSpPr>
        <p:spPr>
          <a:xfrm>
            <a:off x="4069050" y="1501021"/>
            <a:ext cx="10059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5" name="Google Shape;255;p13"/>
          <p:cNvSpPr txBox="1">
            <a:spLocks noGrp="1"/>
          </p:cNvSpPr>
          <p:nvPr>
            <p:ph type="title" idx="5" hasCustomPrompt="1"/>
          </p:nvPr>
        </p:nvSpPr>
        <p:spPr>
          <a:xfrm>
            <a:off x="4069050" y="2934429"/>
            <a:ext cx="10059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6" name="Google Shape;256;p13"/>
          <p:cNvSpPr txBox="1">
            <a:spLocks noGrp="1"/>
          </p:cNvSpPr>
          <p:nvPr>
            <p:ph type="title" idx="6" hasCustomPrompt="1"/>
          </p:nvPr>
        </p:nvSpPr>
        <p:spPr>
          <a:xfrm>
            <a:off x="6615925" y="1501021"/>
            <a:ext cx="10059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7" name="Google Shape;257;p13"/>
          <p:cNvSpPr txBox="1">
            <a:spLocks noGrp="1"/>
          </p:cNvSpPr>
          <p:nvPr>
            <p:ph type="title" idx="7" hasCustomPrompt="1"/>
          </p:nvPr>
        </p:nvSpPr>
        <p:spPr>
          <a:xfrm>
            <a:off x="6615925" y="2934429"/>
            <a:ext cx="10059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8" name="Google Shape;258;p13"/>
          <p:cNvSpPr txBox="1">
            <a:spLocks noGrp="1"/>
          </p:cNvSpPr>
          <p:nvPr>
            <p:ph type="subTitle" idx="1"/>
          </p:nvPr>
        </p:nvSpPr>
        <p:spPr>
          <a:xfrm>
            <a:off x="872375" y="1948613"/>
            <a:ext cx="23055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259" name="Google Shape;259;p13"/>
          <p:cNvSpPr txBox="1">
            <a:spLocks noGrp="1"/>
          </p:cNvSpPr>
          <p:nvPr>
            <p:ph type="subTitle" idx="8"/>
          </p:nvPr>
        </p:nvSpPr>
        <p:spPr>
          <a:xfrm>
            <a:off x="3419250" y="1948613"/>
            <a:ext cx="23055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260" name="Google Shape;260;p13"/>
          <p:cNvSpPr txBox="1">
            <a:spLocks noGrp="1"/>
          </p:cNvSpPr>
          <p:nvPr>
            <p:ph type="subTitle" idx="9"/>
          </p:nvPr>
        </p:nvSpPr>
        <p:spPr>
          <a:xfrm>
            <a:off x="5966125" y="1948613"/>
            <a:ext cx="23055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261" name="Google Shape;261;p13"/>
          <p:cNvSpPr txBox="1">
            <a:spLocks noGrp="1"/>
          </p:cNvSpPr>
          <p:nvPr>
            <p:ph type="subTitle" idx="13"/>
          </p:nvPr>
        </p:nvSpPr>
        <p:spPr>
          <a:xfrm>
            <a:off x="872375" y="3382038"/>
            <a:ext cx="23055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262" name="Google Shape;262;p13"/>
          <p:cNvSpPr txBox="1">
            <a:spLocks noGrp="1"/>
          </p:cNvSpPr>
          <p:nvPr>
            <p:ph type="subTitle" idx="14"/>
          </p:nvPr>
        </p:nvSpPr>
        <p:spPr>
          <a:xfrm>
            <a:off x="3419250" y="3382038"/>
            <a:ext cx="23055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sp>
        <p:nvSpPr>
          <p:cNvPr id="263" name="Google Shape;263;p13"/>
          <p:cNvSpPr txBox="1">
            <a:spLocks noGrp="1"/>
          </p:cNvSpPr>
          <p:nvPr>
            <p:ph type="subTitle" idx="15"/>
          </p:nvPr>
        </p:nvSpPr>
        <p:spPr>
          <a:xfrm>
            <a:off x="5966125" y="3382038"/>
            <a:ext cx="23055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Michroma"/>
              <a:buNone/>
              <a:defRPr sz="1800">
                <a:solidFill>
                  <a:schemeClr val="dk1"/>
                </a:solidFill>
                <a:latin typeface="Michroma"/>
                <a:ea typeface="Michroma"/>
                <a:cs typeface="Michroma"/>
                <a:sym typeface="Michroma"/>
              </a:defRPr>
            </a:lvl1pPr>
            <a:lvl2pPr lvl="1" rtl="0">
              <a:lnSpc>
                <a:spcPct val="100000"/>
              </a:lnSpc>
              <a:spcBef>
                <a:spcPts val="0"/>
              </a:spcBef>
              <a:spcAft>
                <a:spcPts val="0"/>
              </a:spcAft>
              <a:buSzPts val="2400"/>
              <a:buFont typeface="Michroma"/>
              <a:buNone/>
              <a:defRPr sz="2400">
                <a:latin typeface="Michroma"/>
                <a:ea typeface="Michroma"/>
                <a:cs typeface="Michroma"/>
                <a:sym typeface="Michroma"/>
              </a:defRPr>
            </a:lvl2pPr>
            <a:lvl3pPr lvl="2" rtl="0">
              <a:lnSpc>
                <a:spcPct val="100000"/>
              </a:lnSpc>
              <a:spcBef>
                <a:spcPts val="0"/>
              </a:spcBef>
              <a:spcAft>
                <a:spcPts val="0"/>
              </a:spcAft>
              <a:buSzPts val="2400"/>
              <a:buFont typeface="Michroma"/>
              <a:buNone/>
              <a:defRPr sz="2400">
                <a:latin typeface="Michroma"/>
                <a:ea typeface="Michroma"/>
                <a:cs typeface="Michroma"/>
                <a:sym typeface="Michroma"/>
              </a:defRPr>
            </a:lvl3pPr>
            <a:lvl4pPr lvl="3" rtl="0">
              <a:lnSpc>
                <a:spcPct val="100000"/>
              </a:lnSpc>
              <a:spcBef>
                <a:spcPts val="0"/>
              </a:spcBef>
              <a:spcAft>
                <a:spcPts val="0"/>
              </a:spcAft>
              <a:buSzPts val="2400"/>
              <a:buFont typeface="Michroma"/>
              <a:buNone/>
              <a:defRPr sz="2400">
                <a:latin typeface="Michroma"/>
                <a:ea typeface="Michroma"/>
                <a:cs typeface="Michroma"/>
                <a:sym typeface="Michroma"/>
              </a:defRPr>
            </a:lvl4pPr>
            <a:lvl5pPr lvl="4" rtl="0">
              <a:lnSpc>
                <a:spcPct val="100000"/>
              </a:lnSpc>
              <a:spcBef>
                <a:spcPts val="0"/>
              </a:spcBef>
              <a:spcAft>
                <a:spcPts val="0"/>
              </a:spcAft>
              <a:buSzPts val="2400"/>
              <a:buFont typeface="Michroma"/>
              <a:buNone/>
              <a:defRPr sz="2400">
                <a:latin typeface="Michroma"/>
                <a:ea typeface="Michroma"/>
                <a:cs typeface="Michroma"/>
                <a:sym typeface="Michroma"/>
              </a:defRPr>
            </a:lvl5pPr>
            <a:lvl6pPr lvl="5" rtl="0">
              <a:lnSpc>
                <a:spcPct val="100000"/>
              </a:lnSpc>
              <a:spcBef>
                <a:spcPts val="0"/>
              </a:spcBef>
              <a:spcAft>
                <a:spcPts val="0"/>
              </a:spcAft>
              <a:buSzPts val="2400"/>
              <a:buFont typeface="Michroma"/>
              <a:buNone/>
              <a:defRPr sz="2400">
                <a:latin typeface="Michroma"/>
                <a:ea typeface="Michroma"/>
                <a:cs typeface="Michroma"/>
                <a:sym typeface="Michroma"/>
              </a:defRPr>
            </a:lvl6pPr>
            <a:lvl7pPr lvl="6" rtl="0">
              <a:lnSpc>
                <a:spcPct val="100000"/>
              </a:lnSpc>
              <a:spcBef>
                <a:spcPts val="0"/>
              </a:spcBef>
              <a:spcAft>
                <a:spcPts val="0"/>
              </a:spcAft>
              <a:buSzPts val="2400"/>
              <a:buFont typeface="Michroma"/>
              <a:buNone/>
              <a:defRPr sz="2400">
                <a:latin typeface="Michroma"/>
                <a:ea typeface="Michroma"/>
                <a:cs typeface="Michroma"/>
                <a:sym typeface="Michroma"/>
              </a:defRPr>
            </a:lvl7pPr>
            <a:lvl8pPr lvl="7" rtl="0">
              <a:lnSpc>
                <a:spcPct val="100000"/>
              </a:lnSpc>
              <a:spcBef>
                <a:spcPts val="0"/>
              </a:spcBef>
              <a:spcAft>
                <a:spcPts val="0"/>
              </a:spcAft>
              <a:buSzPts val="2400"/>
              <a:buFont typeface="Michroma"/>
              <a:buNone/>
              <a:defRPr sz="2400">
                <a:latin typeface="Michroma"/>
                <a:ea typeface="Michroma"/>
                <a:cs typeface="Michroma"/>
                <a:sym typeface="Michroma"/>
              </a:defRPr>
            </a:lvl8pPr>
            <a:lvl9pPr lvl="8" rtl="0">
              <a:lnSpc>
                <a:spcPct val="100000"/>
              </a:lnSpc>
              <a:spcBef>
                <a:spcPts val="0"/>
              </a:spcBef>
              <a:spcAft>
                <a:spcPts val="0"/>
              </a:spcAft>
              <a:buSzPts val="2400"/>
              <a:buFont typeface="Michroma"/>
              <a:buNone/>
              <a:defRPr sz="2400">
                <a:latin typeface="Michroma"/>
                <a:ea typeface="Michroma"/>
                <a:cs typeface="Michroma"/>
                <a:sym typeface="Michroma"/>
              </a:defRPr>
            </a:lvl9pPr>
          </a:lstStyle>
          <a:p>
            <a:endParaRPr/>
          </a:p>
        </p:txBody>
      </p:sp>
      <p:grpSp>
        <p:nvGrpSpPr>
          <p:cNvPr id="264" name="Google Shape;264;p13"/>
          <p:cNvGrpSpPr/>
          <p:nvPr/>
        </p:nvGrpSpPr>
        <p:grpSpPr>
          <a:xfrm>
            <a:off x="-194575" y="1217175"/>
            <a:ext cx="11158999" cy="3811700"/>
            <a:chOff x="-179825" y="1217175"/>
            <a:chExt cx="11158999" cy="3811700"/>
          </a:xfrm>
        </p:grpSpPr>
        <p:grpSp>
          <p:nvGrpSpPr>
            <p:cNvPr id="265" name="Google Shape;265;p13"/>
            <p:cNvGrpSpPr/>
            <p:nvPr/>
          </p:nvGrpSpPr>
          <p:grpSpPr>
            <a:xfrm rot="10800000">
              <a:off x="8460025" y="1217175"/>
              <a:ext cx="2519149" cy="812673"/>
              <a:chOff x="-762000" y="3038850"/>
              <a:chExt cx="2519149" cy="812673"/>
            </a:xfrm>
          </p:grpSpPr>
          <p:sp>
            <p:nvSpPr>
              <p:cNvPr id="266" name="Google Shape;266;p13"/>
              <p:cNvSpPr/>
              <p:nvPr/>
            </p:nvSpPr>
            <p:spPr>
              <a:xfrm>
                <a:off x="-132986" y="3071497"/>
                <a:ext cx="1832321" cy="14201"/>
              </a:xfrm>
              <a:custGeom>
                <a:avLst/>
                <a:gdLst/>
                <a:ahLst/>
                <a:cxnLst/>
                <a:rect l="l" t="t" r="r" b="b"/>
                <a:pathLst>
                  <a:path w="46192" h="358" extrusionOk="0">
                    <a:moveTo>
                      <a:pt x="0" y="0"/>
                    </a:moveTo>
                    <a:lnTo>
                      <a:pt x="0" y="358"/>
                    </a:lnTo>
                    <a:lnTo>
                      <a:pt x="46191" y="358"/>
                    </a:lnTo>
                    <a:lnTo>
                      <a:pt x="461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1687215" y="3236674"/>
                <a:ext cx="69934" cy="69894"/>
              </a:xfrm>
              <a:custGeom>
                <a:avLst/>
                <a:gdLst/>
                <a:ahLst/>
                <a:cxnLst/>
                <a:rect l="l" t="t" r="r" b="b"/>
                <a:pathLst>
                  <a:path w="1763" h="1762" extrusionOk="0">
                    <a:moveTo>
                      <a:pt x="881" y="0"/>
                    </a:moveTo>
                    <a:cubicBezTo>
                      <a:pt x="394" y="0"/>
                      <a:pt x="1" y="394"/>
                      <a:pt x="1" y="880"/>
                    </a:cubicBezTo>
                    <a:cubicBezTo>
                      <a:pt x="1" y="1366"/>
                      <a:pt x="394" y="1762"/>
                      <a:pt x="881" y="1762"/>
                    </a:cubicBezTo>
                    <a:cubicBezTo>
                      <a:pt x="1367" y="1762"/>
                      <a:pt x="1762" y="1366"/>
                      <a:pt x="1762" y="880"/>
                    </a:cubicBezTo>
                    <a:cubicBezTo>
                      <a:pt x="1762" y="394"/>
                      <a:pt x="1367" y="0"/>
                      <a:pt x="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1687215" y="3038850"/>
                <a:ext cx="69934" cy="69934"/>
              </a:xfrm>
              <a:custGeom>
                <a:avLst/>
                <a:gdLst/>
                <a:ahLst/>
                <a:cxnLst/>
                <a:rect l="l" t="t" r="r" b="b"/>
                <a:pathLst>
                  <a:path w="1763" h="1763" extrusionOk="0">
                    <a:moveTo>
                      <a:pt x="881" y="1"/>
                    </a:moveTo>
                    <a:cubicBezTo>
                      <a:pt x="394" y="1"/>
                      <a:pt x="1" y="396"/>
                      <a:pt x="1" y="882"/>
                    </a:cubicBezTo>
                    <a:cubicBezTo>
                      <a:pt x="1" y="1369"/>
                      <a:pt x="394" y="1762"/>
                      <a:pt x="881" y="1762"/>
                    </a:cubicBezTo>
                    <a:cubicBezTo>
                      <a:pt x="1367" y="1762"/>
                      <a:pt x="1762" y="1369"/>
                      <a:pt x="1762" y="882"/>
                    </a:cubicBezTo>
                    <a:cubicBezTo>
                      <a:pt x="1762" y="396"/>
                      <a:pt x="1367" y="1"/>
                      <a:pt x="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762000" y="3265988"/>
                <a:ext cx="2461329" cy="263392"/>
              </a:xfrm>
              <a:custGeom>
                <a:avLst/>
                <a:gdLst/>
                <a:ahLst/>
                <a:cxnLst/>
                <a:rect l="l" t="t" r="r" b="b"/>
                <a:pathLst>
                  <a:path w="62049" h="6640" extrusionOk="0">
                    <a:moveTo>
                      <a:pt x="51049" y="1"/>
                    </a:moveTo>
                    <a:lnTo>
                      <a:pt x="48597" y="6282"/>
                    </a:lnTo>
                    <a:lnTo>
                      <a:pt x="25352" y="6282"/>
                    </a:lnTo>
                    <a:lnTo>
                      <a:pt x="21676" y="2682"/>
                    </a:lnTo>
                    <a:lnTo>
                      <a:pt x="0" y="2682"/>
                    </a:lnTo>
                    <a:lnTo>
                      <a:pt x="0" y="3039"/>
                    </a:lnTo>
                    <a:lnTo>
                      <a:pt x="21530" y="3039"/>
                    </a:lnTo>
                    <a:lnTo>
                      <a:pt x="25207" y="6640"/>
                    </a:lnTo>
                    <a:lnTo>
                      <a:pt x="48843" y="6640"/>
                    </a:lnTo>
                    <a:lnTo>
                      <a:pt x="51294" y="358"/>
                    </a:lnTo>
                    <a:lnTo>
                      <a:pt x="62048" y="358"/>
                    </a:lnTo>
                    <a:lnTo>
                      <a:pt x="620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670883" y="3199148"/>
                <a:ext cx="1790591" cy="506475"/>
              </a:xfrm>
              <a:custGeom>
                <a:avLst/>
                <a:gdLst/>
                <a:ahLst/>
                <a:cxnLst/>
                <a:rect l="l" t="t" r="r" b="b"/>
                <a:pathLst>
                  <a:path w="45140" h="12768" extrusionOk="0">
                    <a:moveTo>
                      <a:pt x="0" y="1"/>
                    </a:moveTo>
                    <a:lnTo>
                      <a:pt x="0" y="357"/>
                    </a:lnTo>
                    <a:lnTo>
                      <a:pt x="25255" y="357"/>
                    </a:lnTo>
                    <a:lnTo>
                      <a:pt x="25255" y="12768"/>
                    </a:lnTo>
                    <a:lnTo>
                      <a:pt x="44610" y="12768"/>
                    </a:lnTo>
                    <a:lnTo>
                      <a:pt x="44610" y="1561"/>
                    </a:lnTo>
                    <a:cubicBezTo>
                      <a:pt x="44916" y="1468"/>
                      <a:pt x="45140" y="1185"/>
                      <a:pt x="45140" y="849"/>
                    </a:cubicBezTo>
                    <a:cubicBezTo>
                      <a:pt x="45140" y="438"/>
                      <a:pt x="44806" y="102"/>
                      <a:pt x="44392" y="102"/>
                    </a:cubicBezTo>
                    <a:cubicBezTo>
                      <a:pt x="43981" y="102"/>
                      <a:pt x="43645" y="438"/>
                      <a:pt x="43645" y="849"/>
                    </a:cubicBezTo>
                    <a:cubicBezTo>
                      <a:pt x="43645" y="1213"/>
                      <a:pt x="43908" y="1515"/>
                      <a:pt x="44252" y="1583"/>
                    </a:cubicBezTo>
                    <a:lnTo>
                      <a:pt x="44252" y="12410"/>
                    </a:lnTo>
                    <a:lnTo>
                      <a:pt x="25613" y="12410"/>
                    </a:lnTo>
                    <a:lnTo>
                      <a:pt x="256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a:off x="-734629" y="3632202"/>
                <a:ext cx="2319993" cy="219322"/>
              </a:xfrm>
              <a:custGeom>
                <a:avLst/>
                <a:gdLst/>
                <a:ahLst/>
                <a:cxnLst/>
                <a:rect l="l" t="t" r="r" b="b"/>
                <a:pathLst>
                  <a:path w="58486" h="5529" extrusionOk="0">
                    <a:moveTo>
                      <a:pt x="33717" y="0"/>
                    </a:moveTo>
                    <a:lnTo>
                      <a:pt x="33717" y="5170"/>
                    </a:lnTo>
                    <a:lnTo>
                      <a:pt x="0" y="5170"/>
                    </a:lnTo>
                    <a:lnTo>
                      <a:pt x="0" y="5528"/>
                    </a:lnTo>
                    <a:lnTo>
                      <a:pt x="34075" y="5528"/>
                    </a:lnTo>
                    <a:lnTo>
                      <a:pt x="34075" y="358"/>
                    </a:lnTo>
                    <a:lnTo>
                      <a:pt x="50369" y="358"/>
                    </a:lnTo>
                    <a:lnTo>
                      <a:pt x="52667" y="2655"/>
                    </a:lnTo>
                    <a:lnTo>
                      <a:pt x="56738" y="2655"/>
                    </a:lnTo>
                    <a:cubicBezTo>
                      <a:pt x="56807" y="3075"/>
                      <a:pt x="57167" y="3395"/>
                      <a:pt x="57606" y="3395"/>
                    </a:cubicBezTo>
                    <a:cubicBezTo>
                      <a:pt x="58092" y="3395"/>
                      <a:pt x="58485" y="3001"/>
                      <a:pt x="58485" y="2515"/>
                    </a:cubicBezTo>
                    <a:cubicBezTo>
                      <a:pt x="58485" y="2029"/>
                      <a:pt x="58092" y="1633"/>
                      <a:pt x="57606" y="1633"/>
                    </a:cubicBezTo>
                    <a:cubicBezTo>
                      <a:pt x="57194" y="1633"/>
                      <a:pt x="56852" y="1916"/>
                      <a:pt x="56755" y="2297"/>
                    </a:cubicBezTo>
                    <a:lnTo>
                      <a:pt x="52815" y="2297"/>
                    </a:lnTo>
                    <a:lnTo>
                      <a:pt x="505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13"/>
            <p:cNvGrpSpPr/>
            <p:nvPr/>
          </p:nvGrpSpPr>
          <p:grpSpPr>
            <a:xfrm>
              <a:off x="-179825" y="4390380"/>
              <a:ext cx="2461273" cy="638495"/>
              <a:chOff x="-762000" y="2284255"/>
              <a:chExt cx="2461273" cy="638495"/>
            </a:xfrm>
          </p:grpSpPr>
          <p:grpSp>
            <p:nvGrpSpPr>
              <p:cNvPr id="273" name="Google Shape;273;p13"/>
              <p:cNvGrpSpPr/>
              <p:nvPr/>
            </p:nvGrpSpPr>
            <p:grpSpPr>
              <a:xfrm>
                <a:off x="-762000" y="2284255"/>
                <a:ext cx="2461273" cy="638495"/>
                <a:chOff x="-762000" y="2284255"/>
                <a:chExt cx="2461273" cy="638495"/>
              </a:xfrm>
            </p:grpSpPr>
            <p:sp>
              <p:nvSpPr>
                <p:cNvPr id="274" name="Google Shape;274;p13"/>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6" name="Google Shape;276;p13"/>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7" name="Google Shape;277;p13"/>
          <p:cNvGrpSpPr/>
          <p:nvPr/>
        </p:nvGrpSpPr>
        <p:grpSpPr>
          <a:xfrm>
            <a:off x="303800" y="292414"/>
            <a:ext cx="8484197" cy="4598984"/>
            <a:chOff x="303800" y="292414"/>
            <a:chExt cx="8484197" cy="4598984"/>
          </a:xfrm>
        </p:grpSpPr>
        <p:sp>
          <p:nvSpPr>
            <p:cNvPr id="278" name="Google Shape;278;p13"/>
            <p:cNvSpPr/>
            <p:nvPr/>
          </p:nvSpPr>
          <p:spPr>
            <a:xfrm>
              <a:off x="470094" y="1017725"/>
              <a:ext cx="118821" cy="118847"/>
            </a:xfrm>
            <a:custGeom>
              <a:avLst/>
              <a:gdLst/>
              <a:ahLst/>
              <a:cxnLst/>
              <a:rect l="l" t="t" r="r" b="b"/>
              <a:pathLst>
                <a:path w="4641" h="4642" extrusionOk="0">
                  <a:moveTo>
                    <a:pt x="0" y="1"/>
                  </a:moveTo>
                  <a:lnTo>
                    <a:pt x="0" y="4641"/>
                  </a:lnTo>
                  <a:lnTo>
                    <a:pt x="4641" y="4641"/>
                  </a:lnTo>
                  <a:lnTo>
                    <a:pt x="4641"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303800" y="2983310"/>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8722685" y="3382015"/>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a:off x="6876205" y="292414"/>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6157027" y="4857808"/>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3"/>
          <p:cNvGrpSpPr/>
          <p:nvPr/>
        </p:nvGrpSpPr>
        <p:grpSpPr>
          <a:xfrm>
            <a:off x="-1531725" y="-756210"/>
            <a:ext cx="11836100" cy="1635845"/>
            <a:chOff x="-1531725" y="-756210"/>
            <a:chExt cx="11836100" cy="1635845"/>
          </a:xfrm>
        </p:grpSpPr>
        <p:pic>
          <p:nvPicPr>
            <p:cNvPr id="284" name="Google Shape;284;p13"/>
            <p:cNvPicPr preferRelativeResize="0"/>
            <p:nvPr/>
          </p:nvPicPr>
          <p:blipFill rotWithShape="1">
            <a:blip r:embed="rId3">
              <a:alphaModFix/>
            </a:blip>
            <a:srcRect/>
            <a:stretch/>
          </p:blipFill>
          <p:spPr>
            <a:xfrm rot="10434594" flipH="1">
              <a:off x="7582939" y="-619124"/>
              <a:ext cx="2656701" cy="1361674"/>
            </a:xfrm>
            <a:prstGeom prst="rect">
              <a:avLst/>
            </a:prstGeom>
            <a:noFill/>
            <a:ln>
              <a:noFill/>
            </a:ln>
          </p:spPr>
        </p:pic>
        <p:pic>
          <p:nvPicPr>
            <p:cNvPr id="285" name="Google Shape;285;p13"/>
            <p:cNvPicPr preferRelativeResize="0"/>
            <p:nvPr/>
          </p:nvPicPr>
          <p:blipFill>
            <a:blip r:embed="rId4">
              <a:alphaModFix/>
            </a:blip>
            <a:stretch>
              <a:fillRect/>
            </a:stretch>
          </p:blipFill>
          <p:spPr>
            <a:xfrm>
              <a:off x="-1531725" y="-703076"/>
              <a:ext cx="3736401" cy="1343400"/>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20"/>
        <p:cNvGrpSpPr/>
        <p:nvPr/>
      </p:nvGrpSpPr>
      <p:grpSpPr>
        <a:xfrm>
          <a:off x="0" y="0"/>
          <a:ext cx="0" cy="0"/>
          <a:chOff x="0" y="0"/>
          <a:chExt cx="0" cy="0"/>
        </a:xfrm>
      </p:grpSpPr>
      <p:pic>
        <p:nvPicPr>
          <p:cNvPr id="521" name="Google Shape;521;p23"/>
          <p:cNvPicPr preferRelativeResize="0"/>
          <p:nvPr/>
        </p:nvPicPr>
        <p:blipFill>
          <a:blip r:embed="rId2">
            <a:alphaModFix/>
          </a:blip>
          <a:stretch>
            <a:fillRect/>
          </a:stretch>
        </p:blipFill>
        <p:spPr>
          <a:xfrm flipH="1">
            <a:off x="0" y="0"/>
            <a:ext cx="9144000" cy="5143500"/>
          </a:xfrm>
          <a:prstGeom prst="rect">
            <a:avLst/>
          </a:prstGeom>
          <a:noFill/>
          <a:ln>
            <a:noFill/>
          </a:ln>
        </p:spPr>
      </p:pic>
      <p:grpSp>
        <p:nvGrpSpPr>
          <p:cNvPr id="522" name="Google Shape;522;p23"/>
          <p:cNvGrpSpPr/>
          <p:nvPr/>
        </p:nvGrpSpPr>
        <p:grpSpPr>
          <a:xfrm rot="10800000" flipH="1">
            <a:off x="-914400" y="1192991"/>
            <a:ext cx="11405449" cy="5467542"/>
            <a:chOff x="-914400" y="-1397809"/>
            <a:chExt cx="11405449" cy="5467542"/>
          </a:xfrm>
        </p:grpSpPr>
        <p:grpSp>
          <p:nvGrpSpPr>
            <p:cNvPr id="523" name="Google Shape;523;p23"/>
            <p:cNvGrpSpPr/>
            <p:nvPr/>
          </p:nvGrpSpPr>
          <p:grpSpPr>
            <a:xfrm>
              <a:off x="-914400" y="2690755"/>
              <a:ext cx="2699249" cy="812673"/>
              <a:chOff x="-762000" y="3038850"/>
              <a:chExt cx="2699249" cy="812673"/>
            </a:xfrm>
          </p:grpSpPr>
          <p:sp>
            <p:nvSpPr>
              <p:cNvPr id="524" name="Google Shape;524;p23"/>
              <p:cNvSpPr/>
              <p:nvPr/>
            </p:nvSpPr>
            <p:spPr>
              <a:xfrm>
                <a:off x="-730404" y="3071500"/>
                <a:ext cx="2609848" cy="14200"/>
              </a:xfrm>
              <a:custGeom>
                <a:avLst/>
                <a:gdLst/>
                <a:ahLst/>
                <a:cxnLst/>
                <a:rect l="l" t="t" r="r" b="b"/>
                <a:pathLst>
                  <a:path w="46192" h="358" extrusionOk="0">
                    <a:moveTo>
                      <a:pt x="0" y="0"/>
                    </a:moveTo>
                    <a:lnTo>
                      <a:pt x="0" y="358"/>
                    </a:lnTo>
                    <a:lnTo>
                      <a:pt x="46191" y="358"/>
                    </a:lnTo>
                    <a:lnTo>
                      <a:pt x="4619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1687215" y="3236674"/>
                <a:ext cx="69934" cy="69894"/>
              </a:xfrm>
              <a:custGeom>
                <a:avLst/>
                <a:gdLst/>
                <a:ahLst/>
                <a:cxnLst/>
                <a:rect l="l" t="t" r="r" b="b"/>
                <a:pathLst>
                  <a:path w="1763" h="1762" extrusionOk="0">
                    <a:moveTo>
                      <a:pt x="881" y="0"/>
                    </a:moveTo>
                    <a:cubicBezTo>
                      <a:pt x="394" y="0"/>
                      <a:pt x="1" y="394"/>
                      <a:pt x="1" y="880"/>
                    </a:cubicBezTo>
                    <a:cubicBezTo>
                      <a:pt x="1" y="1366"/>
                      <a:pt x="394" y="1762"/>
                      <a:pt x="881" y="1762"/>
                    </a:cubicBezTo>
                    <a:cubicBezTo>
                      <a:pt x="1367" y="1762"/>
                      <a:pt x="1762" y="1366"/>
                      <a:pt x="1762" y="880"/>
                    </a:cubicBezTo>
                    <a:cubicBezTo>
                      <a:pt x="1762" y="394"/>
                      <a:pt x="1367" y="0"/>
                      <a:pt x="8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1867315" y="3038850"/>
                <a:ext cx="69934" cy="69934"/>
              </a:xfrm>
              <a:custGeom>
                <a:avLst/>
                <a:gdLst/>
                <a:ahLst/>
                <a:cxnLst/>
                <a:rect l="l" t="t" r="r" b="b"/>
                <a:pathLst>
                  <a:path w="1763" h="1763" extrusionOk="0">
                    <a:moveTo>
                      <a:pt x="881" y="1"/>
                    </a:moveTo>
                    <a:cubicBezTo>
                      <a:pt x="394" y="1"/>
                      <a:pt x="1" y="396"/>
                      <a:pt x="1" y="882"/>
                    </a:cubicBezTo>
                    <a:cubicBezTo>
                      <a:pt x="1" y="1369"/>
                      <a:pt x="394" y="1762"/>
                      <a:pt x="881" y="1762"/>
                    </a:cubicBezTo>
                    <a:cubicBezTo>
                      <a:pt x="1367" y="1762"/>
                      <a:pt x="1762" y="1369"/>
                      <a:pt x="1762" y="882"/>
                    </a:cubicBezTo>
                    <a:cubicBezTo>
                      <a:pt x="1762" y="396"/>
                      <a:pt x="1367" y="1"/>
                      <a:pt x="8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762000" y="3265988"/>
                <a:ext cx="2461329" cy="263392"/>
              </a:xfrm>
              <a:custGeom>
                <a:avLst/>
                <a:gdLst/>
                <a:ahLst/>
                <a:cxnLst/>
                <a:rect l="l" t="t" r="r" b="b"/>
                <a:pathLst>
                  <a:path w="62049" h="6640" extrusionOk="0">
                    <a:moveTo>
                      <a:pt x="51049" y="1"/>
                    </a:moveTo>
                    <a:lnTo>
                      <a:pt x="48597" y="6282"/>
                    </a:lnTo>
                    <a:lnTo>
                      <a:pt x="25352" y="6282"/>
                    </a:lnTo>
                    <a:lnTo>
                      <a:pt x="21676" y="2682"/>
                    </a:lnTo>
                    <a:lnTo>
                      <a:pt x="0" y="2682"/>
                    </a:lnTo>
                    <a:lnTo>
                      <a:pt x="0" y="3039"/>
                    </a:lnTo>
                    <a:lnTo>
                      <a:pt x="21530" y="3039"/>
                    </a:lnTo>
                    <a:lnTo>
                      <a:pt x="25207" y="6640"/>
                    </a:lnTo>
                    <a:lnTo>
                      <a:pt x="48843" y="6640"/>
                    </a:lnTo>
                    <a:lnTo>
                      <a:pt x="51294" y="358"/>
                    </a:lnTo>
                    <a:lnTo>
                      <a:pt x="62048" y="358"/>
                    </a:lnTo>
                    <a:lnTo>
                      <a:pt x="620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670883" y="3199148"/>
                <a:ext cx="1790591" cy="506475"/>
              </a:xfrm>
              <a:custGeom>
                <a:avLst/>
                <a:gdLst/>
                <a:ahLst/>
                <a:cxnLst/>
                <a:rect l="l" t="t" r="r" b="b"/>
                <a:pathLst>
                  <a:path w="45140" h="12768" extrusionOk="0">
                    <a:moveTo>
                      <a:pt x="0" y="1"/>
                    </a:moveTo>
                    <a:lnTo>
                      <a:pt x="0" y="357"/>
                    </a:lnTo>
                    <a:lnTo>
                      <a:pt x="25255" y="357"/>
                    </a:lnTo>
                    <a:lnTo>
                      <a:pt x="25255" y="12768"/>
                    </a:lnTo>
                    <a:lnTo>
                      <a:pt x="44610" y="12768"/>
                    </a:lnTo>
                    <a:lnTo>
                      <a:pt x="44610" y="1561"/>
                    </a:lnTo>
                    <a:cubicBezTo>
                      <a:pt x="44916" y="1468"/>
                      <a:pt x="45140" y="1185"/>
                      <a:pt x="45140" y="849"/>
                    </a:cubicBezTo>
                    <a:cubicBezTo>
                      <a:pt x="45140" y="438"/>
                      <a:pt x="44806" y="102"/>
                      <a:pt x="44392" y="102"/>
                    </a:cubicBezTo>
                    <a:cubicBezTo>
                      <a:pt x="43981" y="102"/>
                      <a:pt x="43645" y="438"/>
                      <a:pt x="43645" y="849"/>
                    </a:cubicBezTo>
                    <a:cubicBezTo>
                      <a:pt x="43645" y="1213"/>
                      <a:pt x="43908" y="1515"/>
                      <a:pt x="44252" y="1583"/>
                    </a:cubicBezTo>
                    <a:lnTo>
                      <a:pt x="44252" y="12410"/>
                    </a:lnTo>
                    <a:lnTo>
                      <a:pt x="25613" y="12410"/>
                    </a:lnTo>
                    <a:lnTo>
                      <a:pt x="256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734629" y="3632202"/>
                <a:ext cx="2319993" cy="219322"/>
              </a:xfrm>
              <a:custGeom>
                <a:avLst/>
                <a:gdLst/>
                <a:ahLst/>
                <a:cxnLst/>
                <a:rect l="l" t="t" r="r" b="b"/>
                <a:pathLst>
                  <a:path w="58486" h="5529" extrusionOk="0">
                    <a:moveTo>
                      <a:pt x="33717" y="0"/>
                    </a:moveTo>
                    <a:lnTo>
                      <a:pt x="33717" y="5170"/>
                    </a:lnTo>
                    <a:lnTo>
                      <a:pt x="0" y="5170"/>
                    </a:lnTo>
                    <a:lnTo>
                      <a:pt x="0" y="5528"/>
                    </a:lnTo>
                    <a:lnTo>
                      <a:pt x="34075" y="5528"/>
                    </a:lnTo>
                    <a:lnTo>
                      <a:pt x="34075" y="358"/>
                    </a:lnTo>
                    <a:lnTo>
                      <a:pt x="50369" y="358"/>
                    </a:lnTo>
                    <a:lnTo>
                      <a:pt x="52667" y="2655"/>
                    </a:lnTo>
                    <a:lnTo>
                      <a:pt x="56738" y="2655"/>
                    </a:lnTo>
                    <a:cubicBezTo>
                      <a:pt x="56807" y="3075"/>
                      <a:pt x="57167" y="3395"/>
                      <a:pt x="57606" y="3395"/>
                    </a:cubicBezTo>
                    <a:cubicBezTo>
                      <a:pt x="58092" y="3395"/>
                      <a:pt x="58485" y="3001"/>
                      <a:pt x="58485" y="2515"/>
                    </a:cubicBezTo>
                    <a:cubicBezTo>
                      <a:pt x="58485" y="2029"/>
                      <a:pt x="58092" y="1633"/>
                      <a:pt x="57606" y="1633"/>
                    </a:cubicBezTo>
                    <a:cubicBezTo>
                      <a:pt x="57194" y="1633"/>
                      <a:pt x="56852" y="1916"/>
                      <a:pt x="56755" y="2297"/>
                    </a:cubicBezTo>
                    <a:lnTo>
                      <a:pt x="52815" y="2297"/>
                    </a:lnTo>
                    <a:lnTo>
                      <a:pt x="505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0" name="Google Shape;530;p23"/>
            <p:cNvGrpSpPr/>
            <p:nvPr/>
          </p:nvGrpSpPr>
          <p:grpSpPr>
            <a:xfrm rot="5400000">
              <a:off x="3965325" y="-486420"/>
              <a:ext cx="2461273" cy="638495"/>
              <a:chOff x="-762000" y="2284255"/>
              <a:chExt cx="2461273" cy="638495"/>
            </a:xfrm>
          </p:grpSpPr>
          <p:grpSp>
            <p:nvGrpSpPr>
              <p:cNvPr id="531" name="Google Shape;531;p23"/>
              <p:cNvGrpSpPr/>
              <p:nvPr/>
            </p:nvGrpSpPr>
            <p:grpSpPr>
              <a:xfrm>
                <a:off x="-762000" y="2284255"/>
                <a:ext cx="2461273" cy="638495"/>
                <a:chOff x="-762000" y="2284255"/>
                <a:chExt cx="2461273" cy="638495"/>
              </a:xfrm>
            </p:grpSpPr>
            <p:sp>
              <p:nvSpPr>
                <p:cNvPr id="532" name="Google Shape;532;p23"/>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4" name="Google Shape;534;p23"/>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23"/>
            <p:cNvGrpSpPr/>
            <p:nvPr/>
          </p:nvGrpSpPr>
          <p:grpSpPr>
            <a:xfrm>
              <a:off x="7190634" y="3526412"/>
              <a:ext cx="3300415" cy="543321"/>
              <a:chOff x="5348025" y="3359050"/>
              <a:chExt cx="2031775" cy="334475"/>
            </a:xfrm>
          </p:grpSpPr>
          <p:grpSp>
            <p:nvGrpSpPr>
              <p:cNvPr id="536" name="Google Shape;536;p23"/>
              <p:cNvGrpSpPr/>
              <p:nvPr/>
            </p:nvGrpSpPr>
            <p:grpSpPr>
              <a:xfrm>
                <a:off x="5348025" y="3359050"/>
                <a:ext cx="2031775" cy="334475"/>
                <a:chOff x="5348025" y="3359050"/>
                <a:chExt cx="2031775" cy="334475"/>
              </a:xfrm>
            </p:grpSpPr>
            <p:sp>
              <p:nvSpPr>
                <p:cNvPr id="537" name="Google Shape;537;p23"/>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3"/>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9" name="Google Shape;539;p23"/>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40" name="Google Shape;540;p23"/>
          <p:cNvGrpSpPr/>
          <p:nvPr/>
        </p:nvGrpSpPr>
        <p:grpSpPr>
          <a:xfrm flipH="1">
            <a:off x="-804360" y="-680010"/>
            <a:ext cx="11108735" cy="6698002"/>
            <a:chOff x="-804360" y="-680010"/>
            <a:chExt cx="11108735" cy="6698002"/>
          </a:xfrm>
        </p:grpSpPr>
        <p:pic>
          <p:nvPicPr>
            <p:cNvPr id="541" name="Google Shape;541;p23"/>
            <p:cNvPicPr preferRelativeResize="0"/>
            <p:nvPr/>
          </p:nvPicPr>
          <p:blipFill>
            <a:blip r:embed="rId3">
              <a:alphaModFix/>
            </a:blip>
            <a:stretch>
              <a:fillRect/>
            </a:stretch>
          </p:blipFill>
          <p:spPr>
            <a:xfrm rot="365406">
              <a:off x="-739625" y="4519233"/>
              <a:ext cx="2656701" cy="1361674"/>
            </a:xfrm>
            <a:prstGeom prst="rect">
              <a:avLst/>
            </a:prstGeom>
            <a:noFill/>
            <a:ln>
              <a:noFill/>
            </a:ln>
          </p:spPr>
        </p:pic>
        <p:pic>
          <p:nvPicPr>
            <p:cNvPr id="542" name="Google Shape;542;p23"/>
            <p:cNvPicPr preferRelativeResize="0"/>
            <p:nvPr/>
          </p:nvPicPr>
          <p:blipFill>
            <a:blip r:embed="rId4">
              <a:alphaModFix/>
            </a:blip>
            <a:stretch>
              <a:fillRect/>
            </a:stretch>
          </p:blipFill>
          <p:spPr>
            <a:xfrm rot="10800000">
              <a:off x="8048275" y="-680010"/>
              <a:ext cx="2256100" cy="1742025"/>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43"/>
        <p:cNvGrpSpPr/>
        <p:nvPr/>
      </p:nvGrpSpPr>
      <p:grpSpPr>
        <a:xfrm>
          <a:off x="0" y="0"/>
          <a:ext cx="0" cy="0"/>
          <a:chOff x="0" y="0"/>
          <a:chExt cx="0" cy="0"/>
        </a:xfrm>
      </p:grpSpPr>
      <p:pic>
        <p:nvPicPr>
          <p:cNvPr id="544" name="Google Shape;544;p24"/>
          <p:cNvPicPr preferRelativeResize="0"/>
          <p:nvPr/>
        </p:nvPicPr>
        <p:blipFill>
          <a:blip r:embed="rId2">
            <a:alphaModFix/>
          </a:blip>
          <a:stretch>
            <a:fillRect/>
          </a:stretch>
        </p:blipFill>
        <p:spPr>
          <a:xfrm>
            <a:off x="0" y="0"/>
            <a:ext cx="9144000" cy="5143500"/>
          </a:xfrm>
          <a:prstGeom prst="rect">
            <a:avLst/>
          </a:prstGeom>
          <a:noFill/>
          <a:ln>
            <a:noFill/>
          </a:ln>
        </p:spPr>
      </p:pic>
      <p:grpSp>
        <p:nvGrpSpPr>
          <p:cNvPr id="545" name="Google Shape;545;p24"/>
          <p:cNvGrpSpPr/>
          <p:nvPr/>
        </p:nvGrpSpPr>
        <p:grpSpPr>
          <a:xfrm rot="10800000" flipH="1">
            <a:off x="-2580416" y="1723380"/>
            <a:ext cx="13472465" cy="2651153"/>
            <a:chOff x="-2580416" y="1418580"/>
            <a:chExt cx="13472465" cy="2651153"/>
          </a:xfrm>
        </p:grpSpPr>
        <p:grpSp>
          <p:nvGrpSpPr>
            <p:cNvPr id="546" name="Google Shape;546;p24"/>
            <p:cNvGrpSpPr/>
            <p:nvPr/>
          </p:nvGrpSpPr>
          <p:grpSpPr>
            <a:xfrm rot="10800000">
              <a:off x="8430775" y="1418580"/>
              <a:ext cx="2461273" cy="638495"/>
              <a:chOff x="-762000" y="2284255"/>
              <a:chExt cx="2461273" cy="638495"/>
            </a:xfrm>
          </p:grpSpPr>
          <p:grpSp>
            <p:nvGrpSpPr>
              <p:cNvPr id="547" name="Google Shape;547;p24"/>
              <p:cNvGrpSpPr/>
              <p:nvPr/>
            </p:nvGrpSpPr>
            <p:grpSpPr>
              <a:xfrm>
                <a:off x="-762000" y="2284255"/>
                <a:ext cx="2461273" cy="638495"/>
                <a:chOff x="-762000" y="2284255"/>
                <a:chExt cx="2461273" cy="638495"/>
              </a:xfrm>
            </p:grpSpPr>
            <p:sp>
              <p:nvSpPr>
                <p:cNvPr id="548" name="Google Shape;548;p24"/>
                <p:cNvSpPr/>
                <p:nvPr/>
              </p:nvSpPr>
              <p:spPr>
                <a:xfrm rot="-5400000">
                  <a:off x="191803" y="1506823"/>
                  <a:ext cx="441642" cy="2349247"/>
                </a:xfrm>
                <a:custGeom>
                  <a:avLst/>
                  <a:gdLst/>
                  <a:ahLst/>
                  <a:cxnLst/>
                  <a:rect l="l" t="t" r="r" b="b"/>
                  <a:pathLst>
                    <a:path w="10199" h="54252" extrusionOk="0">
                      <a:moveTo>
                        <a:pt x="0" y="0"/>
                      </a:moveTo>
                      <a:lnTo>
                        <a:pt x="0" y="17536"/>
                      </a:lnTo>
                      <a:lnTo>
                        <a:pt x="9864" y="17536"/>
                      </a:lnTo>
                      <a:lnTo>
                        <a:pt x="9864" y="54252"/>
                      </a:lnTo>
                      <a:lnTo>
                        <a:pt x="10199" y="54252"/>
                      </a:lnTo>
                      <a:lnTo>
                        <a:pt x="10199" y="17203"/>
                      </a:lnTo>
                      <a:lnTo>
                        <a:pt x="334" y="17203"/>
                      </a:lnTo>
                      <a:lnTo>
                        <a:pt x="33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rot="-5400000">
                  <a:off x="209732" y="1433209"/>
                  <a:ext cx="638495" cy="2340587"/>
                </a:xfrm>
                <a:custGeom>
                  <a:avLst/>
                  <a:gdLst/>
                  <a:ahLst/>
                  <a:cxnLst/>
                  <a:rect l="l" t="t" r="r" b="b"/>
                  <a:pathLst>
                    <a:path w="14745" h="54052" extrusionOk="0">
                      <a:moveTo>
                        <a:pt x="14412" y="1"/>
                      </a:moveTo>
                      <a:lnTo>
                        <a:pt x="14412" y="41221"/>
                      </a:lnTo>
                      <a:lnTo>
                        <a:pt x="473" y="41221"/>
                      </a:lnTo>
                      <a:lnTo>
                        <a:pt x="473" y="52699"/>
                      </a:lnTo>
                      <a:cubicBezTo>
                        <a:pt x="200" y="52792"/>
                        <a:pt x="1" y="53049"/>
                        <a:pt x="1" y="53355"/>
                      </a:cubicBezTo>
                      <a:cubicBezTo>
                        <a:pt x="1" y="53741"/>
                        <a:pt x="313" y="54051"/>
                        <a:pt x="699" y="54051"/>
                      </a:cubicBezTo>
                      <a:cubicBezTo>
                        <a:pt x="1084" y="54051"/>
                        <a:pt x="1395" y="53741"/>
                        <a:pt x="1395" y="53355"/>
                      </a:cubicBezTo>
                      <a:cubicBezTo>
                        <a:pt x="1395" y="53007"/>
                        <a:pt x="1139" y="52722"/>
                        <a:pt x="807" y="52669"/>
                      </a:cubicBezTo>
                      <a:lnTo>
                        <a:pt x="807" y="41553"/>
                      </a:lnTo>
                      <a:lnTo>
                        <a:pt x="14745" y="41553"/>
                      </a:lnTo>
                      <a:lnTo>
                        <a:pt x="14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24"/>
              <p:cNvSpPr/>
              <p:nvPr/>
            </p:nvSpPr>
            <p:spPr>
              <a:xfrm rot="-5400000">
                <a:off x="1574113" y="2431409"/>
                <a:ext cx="76299" cy="76342"/>
              </a:xfrm>
              <a:custGeom>
                <a:avLst/>
                <a:gdLst/>
                <a:ahLst/>
                <a:cxnLst/>
                <a:rect l="l" t="t" r="r" b="b"/>
                <a:pathLst>
                  <a:path w="1762" h="1763" extrusionOk="0">
                    <a:moveTo>
                      <a:pt x="880" y="1"/>
                    </a:moveTo>
                    <a:cubicBezTo>
                      <a:pt x="394" y="1"/>
                      <a:pt x="0" y="394"/>
                      <a:pt x="0" y="880"/>
                    </a:cubicBezTo>
                    <a:cubicBezTo>
                      <a:pt x="0" y="1367"/>
                      <a:pt x="394" y="1762"/>
                      <a:pt x="880" y="1762"/>
                    </a:cubicBezTo>
                    <a:cubicBezTo>
                      <a:pt x="1366" y="1762"/>
                      <a:pt x="1762" y="1367"/>
                      <a:pt x="1762" y="880"/>
                    </a:cubicBezTo>
                    <a:cubicBezTo>
                      <a:pt x="1762" y="394"/>
                      <a:pt x="1366" y="1"/>
                      <a:pt x="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4"/>
            <p:cNvGrpSpPr/>
            <p:nvPr/>
          </p:nvGrpSpPr>
          <p:grpSpPr>
            <a:xfrm rot="10800000">
              <a:off x="-2580416" y="3526412"/>
              <a:ext cx="3300415" cy="543321"/>
              <a:chOff x="5348025" y="3359050"/>
              <a:chExt cx="2031775" cy="334475"/>
            </a:xfrm>
          </p:grpSpPr>
          <p:grpSp>
            <p:nvGrpSpPr>
              <p:cNvPr id="552" name="Google Shape;552;p24"/>
              <p:cNvGrpSpPr/>
              <p:nvPr/>
            </p:nvGrpSpPr>
            <p:grpSpPr>
              <a:xfrm>
                <a:off x="5348025" y="3359050"/>
                <a:ext cx="2031775" cy="334475"/>
                <a:chOff x="5348025" y="3359050"/>
                <a:chExt cx="2031775" cy="334475"/>
              </a:xfrm>
            </p:grpSpPr>
            <p:sp>
              <p:nvSpPr>
                <p:cNvPr id="553" name="Google Shape;553;p24"/>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4"/>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5" name="Google Shape;555;p24"/>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6" name="Google Shape;556;p24"/>
          <p:cNvGrpSpPr/>
          <p:nvPr/>
        </p:nvGrpSpPr>
        <p:grpSpPr>
          <a:xfrm flipH="1">
            <a:off x="-956760" y="-908610"/>
            <a:ext cx="11261135" cy="1780877"/>
            <a:chOff x="-956760" y="-908610"/>
            <a:chExt cx="11261135" cy="1780877"/>
          </a:xfrm>
        </p:grpSpPr>
        <p:pic>
          <p:nvPicPr>
            <p:cNvPr id="557" name="Google Shape;557;p24"/>
            <p:cNvPicPr preferRelativeResize="0"/>
            <p:nvPr/>
          </p:nvPicPr>
          <p:blipFill>
            <a:blip r:embed="rId3">
              <a:alphaModFix/>
            </a:blip>
            <a:stretch>
              <a:fillRect/>
            </a:stretch>
          </p:blipFill>
          <p:spPr>
            <a:xfrm rot="365406">
              <a:off x="-892025" y="-771524"/>
              <a:ext cx="2656701" cy="1361674"/>
            </a:xfrm>
            <a:prstGeom prst="rect">
              <a:avLst/>
            </a:prstGeom>
            <a:noFill/>
            <a:ln>
              <a:noFill/>
            </a:ln>
          </p:spPr>
        </p:pic>
        <p:pic>
          <p:nvPicPr>
            <p:cNvPr id="558" name="Google Shape;558;p24"/>
            <p:cNvPicPr preferRelativeResize="0"/>
            <p:nvPr/>
          </p:nvPicPr>
          <p:blipFill>
            <a:blip r:embed="rId4">
              <a:alphaModFix/>
            </a:blip>
            <a:stretch>
              <a:fillRect/>
            </a:stretch>
          </p:blipFill>
          <p:spPr>
            <a:xfrm flipH="1">
              <a:off x="8048275" y="-869758"/>
              <a:ext cx="2256100" cy="1742025"/>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Michroma"/>
              <a:buNone/>
              <a:defRPr sz="3000" b="1">
                <a:solidFill>
                  <a:schemeClr val="dk1"/>
                </a:solidFill>
                <a:latin typeface="Michroma"/>
                <a:ea typeface="Michroma"/>
                <a:cs typeface="Michroma"/>
                <a:sym typeface="Michroma"/>
              </a:defRPr>
            </a:lvl1pPr>
            <a:lvl2pPr lvl="1" algn="ctr" rtl="0">
              <a:spcBef>
                <a:spcPts val="0"/>
              </a:spcBef>
              <a:spcAft>
                <a:spcPts val="0"/>
              </a:spcAft>
              <a:buClr>
                <a:schemeClr val="dk1"/>
              </a:buClr>
              <a:buSzPts val="3000"/>
              <a:buFont typeface="Michroma"/>
              <a:buNone/>
              <a:defRPr sz="3000" b="1">
                <a:solidFill>
                  <a:schemeClr val="dk1"/>
                </a:solidFill>
                <a:latin typeface="Michroma"/>
                <a:ea typeface="Michroma"/>
                <a:cs typeface="Michroma"/>
                <a:sym typeface="Michroma"/>
              </a:defRPr>
            </a:lvl2pPr>
            <a:lvl3pPr lvl="2" algn="ctr" rtl="0">
              <a:spcBef>
                <a:spcPts val="0"/>
              </a:spcBef>
              <a:spcAft>
                <a:spcPts val="0"/>
              </a:spcAft>
              <a:buClr>
                <a:schemeClr val="dk1"/>
              </a:buClr>
              <a:buSzPts val="3000"/>
              <a:buFont typeface="Michroma"/>
              <a:buNone/>
              <a:defRPr sz="3000" b="1">
                <a:solidFill>
                  <a:schemeClr val="dk1"/>
                </a:solidFill>
                <a:latin typeface="Michroma"/>
                <a:ea typeface="Michroma"/>
                <a:cs typeface="Michroma"/>
                <a:sym typeface="Michroma"/>
              </a:defRPr>
            </a:lvl3pPr>
            <a:lvl4pPr lvl="3" algn="ctr" rtl="0">
              <a:spcBef>
                <a:spcPts val="0"/>
              </a:spcBef>
              <a:spcAft>
                <a:spcPts val="0"/>
              </a:spcAft>
              <a:buClr>
                <a:schemeClr val="dk1"/>
              </a:buClr>
              <a:buSzPts val="3000"/>
              <a:buFont typeface="Michroma"/>
              <a:buNone/>
              <a:defRPr sz="3000" b="1">
                <a:solidFill>
                  <a:schemeClr val="dk1"/>
                </a:solidFill>
                <a:latin typeface="Michroma"/>
                <a:ea typeface="Michroma"/>
                <a:cs typeface="Michroma"/>
                <a:sym typeface="Michroma"/>
              </a:defRPr>
            </a:lvl4pPr>
            <a:lvl5pPr lvl="4" algn="ctr" rtl="0">
              <a:spcBef>
                <a:spcPts val="0"/>
              </a:spcBef>
              <a:spcAft>
                <a:spcPts val="0"/>
              </a:spcAft>
              <a:buClr>
                <a:schemeClr val="dk1"/>
              </a:buClr>
              <a:buSzPts val="3000"/>
              <a:buFont typeface="Michroma"/>
              <a:buNone/>
              <a:defRPr sz="3000" b="1">
                <a:solidFill>
                  <a:schemeClr val="dk1"/>
                </a:solidFill>
                <a:latin typeface="Michroma"/>
                <a:ea typeface="Michroma"/>
                <a:cs typeface="Michroma"/>
                <a:sym typeface="Michroma"/>
              </a:defRPr>
            </a:lvl5pPr>
            <a:lvl6pPr lvl="5" algn="ctr" rtl="0">
              <a:spcBef>
                <a:spcPts val="0"/>
              </a:spcBef>
              <a:spcAft>
                <a:spcPts val="0"/>
              </a:spcAft>
              <a:buClr>
                <a:schemeClr val="dk1"/>
              </a:buClr>
              <a:buSzPts val="3000"/>
              <a:buFont typeface="Michroma"/>
              <a:buNone/>
              <a:defRPr sz="3000" b="1">
                <a:solidFill>
                  <a:schemeClr val="dk1"/>
                </a:solidFill>
                <a:latin typeface="Michroma"/>
                <a:ea typeface="Michroma"/>
                <a:cs typeface="Michroma"/>
                <a:sym typeface="Michroma"/>
              </a:defRPr>
            </a:lvl6pPr>
            <a:lvl7pPr lvl="6" algn="ctr" rtl="0">
              <a:spcBef>
                <a:spcPts val="0"/>
              </a:spcBef>
              <a:spcAft>
                <a:spcPts val="0"/>
              </a:spcAft>
              <a:buClr>
                <a:schemeClr val="dk1"/>
              </a:buClr>
              <a:buSzPts val="3000"/>
              <a:buFont typeface="Michroma"/>
              <a:buNone/>
              <a:defRPr sz="3000" b="1">
                <a:solidFill>
                  <a:schemeClr val="dk1"/>
                </a:solidFill>
                <a:latin typeface="Michroma"/>
                <a:ea typeface="Michroma"/>
                <a:cs typeface="Michroma"/>
                <a:sym typeface="Michroma"/>
              </a:defRPr>
            </a:lvl7pPr>
            <a:lvl8pPr lvl="7" algn="ctr" rtl="0">
              <a:spcBef>
                <a:spcPts val="0"/>
              </a:spcBef>
              <a:spcAft>
                <a:spcPts val="0"/>
              </a:spcAft>
              <a:buClr>
                <a:schemeClr val="dk1"/>
              </a:buClr>
              <a:buSzPts val="3000"/>
              <a:buFont typeface="Michroma"/>
              <a:buNone/>
              <a:defRPr sz="3000" b="1">
                <a:solidFill>
                  <a:schemeClr val="dk1"/>
                </a:solidFill>
                <a:latin typeface="Michroma"/>
                <a:ea typeface="Michroma"/>
                <a:cs typeface="Michroma"/>
                <a:sym typeface="Michroma"/>
              </a:defRPr>
            </a:lvl8pPr>
            <a:lvl9pPr lvl="8" algn="ctr" rtl="0">
              <a:spcBef>
                <a:spcPts val="0"/>
              </a:spcBef>
              <a:spcAft>
                <a:spcPts val="0"/>
              </a:spcAft>
              <a:buClr>
                <a:schemeClr val="dk1"/>
              </a:buClr>
              <a:buSzPts val="3000"/>
              <a:buFont typeface="Michroma"/>
              <a:buNone/>
              <a:defRPr sz="3000" b="1">
                <a:solidFill>
                  <a:schemeClr val="dk1"/>
                </a:solidFill>
                <a:latin typeface="Michroma"/>
                <a:ea typeface="Michroma"/>
                <a:cs typeface="Michroma"/>
                <a:sym typeface="Michrom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1pPr>
            <a:lvl2pPr marL="914400" lvl="1"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2pPr>
            <a:lvl3pPr marL="1371600" lvl="2"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3pPr>
            <a:lvl4pPr marL="1828800" lvl="3"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4pPr>
            <a:lvl5pPr marL="2286000" lvl="4"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5pPr>
            <a:lvl6pPr marL="2743200" lvl="5"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6pPr>
            <a:lvl7pPr marL="3200400" lvl="6"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7pPr>
            <a:lvl8pPr marL="3657600" lvl="7"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8pPr>
            <a:lvl9pPr marL="4114800" lvl="8"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8" r:id="rId6"/>
    <p:sldLayoutId id="2147483659" r:id="rId7"/>
    <p:sldLayoutId id="2147483669" r:id="rId8"/>
    <p:sldLayoutId id="2147483670" r:id="rId9"/>
    <p:sldLayoutId id="2147483674"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documentation_and_code/Circuit.pdf"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6.png"/><Relationship Id="rId18" Type="http://schemas.openxmlformats.org/officeDocument/2006/relationships/customXml" Target="../ink/ink8.xml"/><Relationship Id="rId3" Type="http://schemas.openxmlformats.org/officeDocument/2006/relationships/customXml" Target="../ink/ink1.xml"/><Relationship Id="rId21" Type="http://schemas.openxmlformats.org/officeDocument/2006/relationships/image" Target="../media/image20.png"/><Relationship Id="rId7" Type="http://schemas.openxmlformats.org/officeDocument/2006/relationships/image" Target="../media/image13.png"/><Relationship Id="rId12" Type="http://schemas.openxmlformats.org/officeDocument/2006/relationships/customXml" Target="../ink/ink5.xml"/><Relationship Id="rId17" Type="http://schemas.openxmlformats.org/officeDocument/2006/relationships/image" Target="../media/image18.png"/><Relationship Id="rId2" Type="http://schemas.openxmlformats.org/officeDocument/2006/relationships/notesSlide" Target="../notesSlides/notesSlide17.xml"/><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15.png"/><Relationship Id="rId5" Type="http://schemas.openxmlformats.org/officeDocument/2006/relationships/image" Target="../media/image12.png"/><Relationship Id="rId15" Type="http://schemas.openxmlformats.org/officeDocument/2006/relationships/image" Target="../media/image17.png"/><Relationship Id="rId10" Type="http://schemas.openxmlformats.org/officeDocument/2006/relationships/customXml" Target="../ink/ink4.xml"/><Relationship Id="rId19" Type="http://schemas.openxmlformats.org/officeDocument/2006/relationships/image" Target="../media/image19.png"/><Relationship Id="rId4" Type="http://schemas.openxmlformats.org/officeDocument/2006/relationships/image" Target="../media/image11.png"/><Relationship Id="rId9" Type="http://schemas.openxmlformats.org/officeDocument/2006/relationships/image" Target="../media/image14.png"/><Relationship Id="rId14" Type="http://schemas.openxmlformats.org/officeDocument/2006/relationships/customXml" Target="../ink/ink6.xml"/></Relationships>
</file>

<file path=ppt/slides/_rels/slide18.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150.png"/><Relationship Id="rId18" Type="http://schemas.openxmlformats.org/officeDocument/2006/relationships/customXml" Target="../ink/ink17.xml"/><Relationship Id="rId3" Type="http://schemas.openxmlformats.org/officeDocument/2006/relationships/image" Target="../media/image12.png"/><Relationship Id="rId21" Type="http://schemas.openxmlformats.org/officeDocument/2006/relationships/image" Target="../media/image180.png"/><Relationship Id="rId7" Type="http://schemas.openxmlformats.org/officeDocument/2006/relationships/image" Target="../media/image131.png"/><Relationship Id="rId12" Type="http://schemas.openxmlformats.org/officeDocument/2006/relationships/customXml" Target="../ink/ink14.xml"/><Relationship Id="rId17" Type="http://schemas.openxmlformats.org/officeDocument/2006/relationships/image" Target="../media/image190.png"/><Relationship Id="rId2" Type="http://schemas.openxmlformats.org/officeDocument/2006/relationships/notesSlide" Target="../notesSlides/notesSlide18.xml"/><Relationship Id="rId16" Type="http://schemas.openxmlformats.org/officeDocument/2006/relationships/customXml" Target="../ink/ink16.xml"/><Relationship Id="rId20" Type="http://schemas.openxmlformats.org/officeDocument/2006/relationships/customXml" Target="../ink/ink18.xml"/><Relationship Id="rId1" Type="http://schemas.openxmlformats.org/officeDocument/2006/relationships/slideLayout" Target="../slideLayouts/slideLayout7.xml"/><Relationship Id="rId6" Type="http://schemas.openxmlformats.org/officeDocument/2006/relationships/customXml" Target="../ink/ink11.xml"/><Relationship Id="rId11" Type="http://schemas.openxmlformats.org/officeDocument/2006/relationships/image" Target="../media/image140.png"/><Relationship Id="rId5" Type="http://schemas.openxmlformats.org/officeDocument/2006/relationships/image" Target="../media/image110.png"/><Relationship Id="rId15" Type="http://schemas.openxmlformats.org/officeDocument/2006/relationships/image" Target="../media/image160.png"/><Relationship Id="rId10" Type="http://schemas.openxmlformats.org/officeDocument/2006/relationships/customXml" Target="../ink/ink13.xml"/><Relationship Id="rId19" Type="http://schemas.openxmlformats.org/officeDocument/2006/relationships/image" Target="../media/image170.png"/><Relationship Id="rId4" Type="http://schemas.openxmlformats.org/officeDocument/2006/relationships/customXml" Target="../ink/ink10.xml"/><Relationship Id="rId9" Type="http://schemas.openxmlformats.org/officeDocument/2006/relationships/image" Target="../media/image130.png"/><Relationship Id="rId14" Type="http://schemas.openxmlformats.org/officeDocument/2006/relationships/customXml" Target="../ink/ink15.xml"/><Relationship Id="rId22"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documentation_and_code/documentation_and_code.ino"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hyperlink" Target="https://nexwebsites.com/blog/object-oriented-design-with-cpp/" TargetMode="External"/><Relationship Id="rId3" Type="http://schemas.openxmlformats.org/officeDocument/2006/relationships/hyperlink" Target="https://clearpathrobotics.com/coimbra-autonomous-demining-husky/" TargetMode="External"/><Relationship Id="rId7" Type="http://schemas.openxmlformats.org/officeDocument/2006/relationships/hyperlink" Target="https://chatgpt.com/c/7838c886-a2e8-4bd0-ba0d-86140997d992"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hyperlink" Target="https://www.instructables.com/How-to-Interface-PS2-Wireless-Controller-W-Arduino/" TargetMode="External"/><Relationship Id="rId5" Type="http://schemas.openxmlformats.org/officeDocument/2006/relationships/hyperlink" Target="https://spectrum.ieee.org/husky-robot-takes-on-landmine-detection-while-humans-stay-very-very-far-away" TargetMode="External"/><Relationship Id="rId4" Type="http://schemas.openxmlformats.org/officeDocument/2006/relationships/hyperlink" Target="https://www.youtube.com/watch?v=xju4rgRL4j0&amp;ab_channel=ClearpathRoboticsbyRockwellAutomation" TargetMode="External"/><Relationship Id="rId9" Type="http://schemas.openxmlformats.org/officeDocument/2006/relationships/hyperlink" Target="https://www.geeksforgeeks.org/encapsulation-in-cpp/"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28"/>
          <p:cNvSpPr txBox="1">
            <a:spLocks noGrp="1"/>
          </p:cNvSpPr>
          <p:nvPr>
            <p:ph type="ctrTitle"/>
          </p:nvPr>
        </p:nvSpPr>
        <p:spPr>
          <a:xfrm>
            <a:off x="1248048" y="2051100"/>
            <a:ext cx="6710100" cy="157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solidFill>
                  <a:schemeClr val="dk1"/>
                </a:solidFill>
              </a:rPr>
              <a:t>WMR mine detector</a:t>
            </a:r>
            <a:br>
              <a:rPr lang="en-US" dirty="0">
                <a:solidFill>
                  <a:schemeClr val="dk1"/>
                </a:solidFill>
              </a:rPr>
            </a:br>
            <a:r>
              <a:rPr lang="en-US" b="0" dirty="0">
                <a:solidFill>
                  <a:schemeClr val="dk2"/>
                </a:solidFill>
              </a:rPr>
              <a:t>D3aj buggy</a:t>
            </a:r>
            <a:endParaRPr b="0" dirty="0">
              <a:solidFill>
                <a:schemeClr val="dk2"/>
              </a:solidFill>
            </a:endParaRPr>
          </a:p>
        </p:txBody>
      </p:sp>
      <p:grpSp>
        <p:nvGrpSpPr>
          <p:cNvPr id="571" name="Google Shape;571;p28"/>
          <p:cNvGrpSpPr/>
          <p:nvPr/>
        </p:nvGrpSpPr>
        <p:grpSpPr>
          <a:xfrm>
            <a:off x="2114425" y="1029889"/>
            <a:ext cx="5296847" cy="3301983"/>
            <a:chOff x="2114425" y="1029889"/>
            <a:chExt cx="5296847" cy="3301983"/>
          </a:xfrm>
        </p:grpSpPr>
        <p:sp>
          <p:nvSpPr>
            <p:cNvPr id="572" name="Google Shape;572;p28"/>
            <p:cNvSpPr/>
            <p:nvPr/>
          </p:nvSpPr>
          <p:spPr>
            <a:xfrm>
              <a:off x="2114425" y="4266535"/>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8"/>
            <p:cNvSpPr/>
            <p:nvPr/>
          </p:nvSpPr>
          <p:spPr>
            <a:xfrm>
              <a:off x="7377630" y="1029889"/>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93;p30">
            <a:extLst>
              <a:ext uri="{FF2B5EF4-FFF2-40B4-BE49-F238E27FC236}">
                <a16:creationId xmlns:a16="http://schemas.microsoft.com/office/drawing/2014/main" id="{BB53BBBB-CCB1-E130-8906-2CA33961177D}"/>
              </a:ext>
            </a:extLst>
          </p:cNvPr>
          <p:cNvSpPr txBox="1">
            <a:spLocks/>
          </p:cNvSpPr>
          <p:nvPr/>
        </p:nvSpPr>
        <p:spPr>
          <a:xfrm>
            <a:off x="751098" y="-24696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Michroma"/>
              <a:buNone/>
              <a:defRPr sz="5000" b="1" i="0" u="none" strike="noStrike" cap="none">
                <a:solidFill>
                  <a:schemeClr val="dk1"/>
                </a:solidFill>
                <a:latin typeface="Michroma"/>
                <a:ea typeface="Michroma"/>
                <a:cs typeface="Michroma"/>
                <a:sym typeface="Michroma"/>
              </a:defRPr>
            </a:lvl1pPr>
            <a:lvl2pPr marR="0" lvl="1" algn="ctr" rtl="0">
              <a:lnSpc>
                <a:spcPct val="100000"/>
              </a:lnSpc>
              <a:spcBef>
                <a:spcPts val="0"/>
              </a:spcBef>
              <a:spcAft>
                <a:spcPts val="0"/>
              </a:spcAft>
              <a:buClr>
                <a:srgbClr val="191919"/>
              </a:buClr>
              <a:buSzPts val="5200"/>
              <a:buFont typeface="Michroma"/>
              <a:buNone/>
              <a:defRPr sz="5200" b="1" i="0" u="none" strike="noStrike" cap="none">
                <a:solidFill>
                  <a:srgbClr val="191919"/>
                </a:solidFill>
                <a:latin typeface="Michroma"/>
                <a:ea typeface="Michroma"/>
                <a:cs typeface="Michroma"/>
                <a:sym typeface="Michroma"/>
              </a:defRPr>
            </a:lvl2pPr>
            <a:lvl3pPr marR="0" lvl="2" algn="ctr" rtl="0">
              <a:lnSpc>
                <a:spcPct val="100000"/>
              </a:lnSpc>
              <a:spcBef>
                <a:spcPts val="0"/>
              </a:spcBef>
              <a:spcAft>
                <a:spcPts val="0"/>
              </a:spcAft>
              <a:buClr>
                <a:srgbClr val="191919"/>
              </a:buClr>
              <a:buSzPts val="5200"/>
              <a:buFont typeface="Michroma"/>
              <a:buNone/>
              <a:defRPr sz="5200" b="1" i="0" u="none" strike="noStrike" cap="none">
                <a:solidFill>
                  <a:srgbClr val="191919"/>
                </a:solidFill>
                <a:latin typeface="Michroma"/>
                <a:ea typeface="Michroma"/>
                <a:cs typeface="Michroma"/>
                <a:sym typeface="Michroma"/>
              </a:defRPr>
            </a:lvl3pPr>
            <a:lvl4pPr marR="0" lvl="3" algn="ctr" rtl="0">
              <a:lnSpc>
                <a:spcPct val="100000"/>
              </a:lnSpc>
              <a:spcBef>
                <a:spcPts val="0"/>
              </a:spcBef>
              <a:spcAft>
                <a:spcPts val="0"/>
              </a:spcAft>
              <a:buClr>
                <a:srgbClr val="191919"/>
              </a:buClr>
              <a:buSzPts val="5200"/>
              <a:buFont typeface="Michroma"/>
              <a:buNone/>
              <a:defRPr sz="5200" b="1" i="0" u="none" strike="noStrike" cap="none">
                <a:solidFill>
                  <a:srgbClr val="191919"/>
                </a:solidFill>
                <a:latin typeface="Michroma"/>
                <a:ea typeface="Michroma"/>
                <a:cs typeface="Michroma"/>
                <a:sym typeface="Michroma"/>
              </a:defRPr>
            </a:lvl4pPr>
            <a:lvl5pPr marR="0" lvl="4" algn="ctr" rtl="0">
              <a:lnSpc>
                <a:spcPct val="100000"/>
              </a:lnSpc>
              <a:spcBef>
                <a:spcPts val="0"/>
              </a:spcBef>
              <a:spcAft>
                <a:spcPts val="0"/>
              </a:spcAft>
              <a:buClr>
                <a:srgbClr val="191919"/>
              </a:buClr>
              <a:buSzPts val="5200"/>
              <a:buFont typeface="Michroma"/>
              <a:buNone/>
              <a:defRPr sz="5200" b="1" i="0" u="none" strike="noStrike" cap="none">
                <a:solidFill>
                  <a:srgbClr val="191919"/>
                </a:solidFill>
                <a:latin typeface="Michroma"/>
                <a:ea typeface="Michroma"/>
                <a:cs typeface="Michroma"/>
                <a:sym typeface="Michroma"/>
              </a:defRPr>
            </a:lvl5pPr>
            <a:lvl6pPr marR="0" lvl="5" algn="ctr" rtl="0">
              <a:lnSpc>
                <a:spcPct val="100000"/>
              </a:lnSpc>
              <a:spcBef>
                <a:spcPts val="0"/>
              </a:spcBef>
              <a:spcAft>
                <a:spcPts val="0"/>
              </a:spcAft>
              <a:buClr>
                <a:srgbClr val="191919"/>
              </a:buClr>
              <a:buSzPts val="5200"/>
              <a:buFont typeface="Michroma"/>
              <a:buNone/>
              <a:defRPr sz="5200" b="1" i="0" u="none" strike="noStrike" cap="none">
                <a:solidFill>
                  <a:srgbClr val="191919"/>
                </a:solidFill>
                <a:latin typeface="Michroma"/>
                <a:ea typeface="Michroma"/>
                <a:cs typeface="Michroma"/>
                <a:sym typeface="Michroma"/>
              </a:defRPr>
            </a:lvl6pPr>
            <a:lvl7pPr marR="0" lvl="6" algn="ctr" rtl="0">
              <a:lnSpc>
                <a:spcPct val="100000"/>
              </a:lnSpc>
              <a:spcBef>
                <a:spcPts val="0"/>
              </a:spcBef>
              <a:spcAft>
                <a:spcPts val="0"/>
              </a:spcAft>
              <a:buClr>
                <a:srgbClr val="191919"/>
              </a:buClr>
              <a:buSzPts val="5200"/>
              <a:buFont typeface="Michroma"/>
              <a:buNone/>
              <a:defRPr sz="5200" b="1" i="0" u="none" strike="noStrike" cap="none">
                <a:solidFill>
                  <a:srgbClr val="191919"/>
                </a:solidFill>
                <a:latin typeface="Michroma"/>
                <a:ea typeface="Michroma"/>
                <a:cs typeface="Michroma"/>
                <a:sym typeface="Michroma"/>
              </a:defRPr>
            </a:lvl7pPr>
            <a:lvl8pPr marR="0" lvl="7" algn="ctr" rtl="0">
              <a:lnSpc>
                <a:spcPct val="100000"/>
              </a:lnSpc>
              <a:spcBef>
                <a:spcPts val="0"/>
              </a:spcBef>
              <a:spcAft>
                <a:spcPts val="0"/>
              </a:spcAft>
              <a:buClr>
                <a:srgbClr val="191919"/>
              </a:buClr>
              <a:buSzPts val="5200"/>
              <a:buFont typeface="Michroma"/>
              <a:buNone/>
              <a:defRPr sz="5200" b="1" i="0" u="none" strike="noStrike" cap="none">
                <a:solidFill>
                  <a:srgbClr val="191919"/>
                </a:solidFill>
                <a:latin typeface="Michroma"/>
                <a:ea typeface="Michroma"/>
                <a:cs typeface="Michroma"/>
                <a:sym typeface="Michroma"/>
              </a:defRPr>
            </a:lvl8pPr>
            <a:lvl9pPr marR="0" lvl="8" algn="ctr" rtl="0">
              <a:lnSpc>
                <a:spcPct val="100000"/>
              </a:lnSpc>
              <a:spcBef>
                <a:spcPts val="0"/>
              </a:spcBef>
              <a:spcAft>
                <a:spcPts val="0"/>
              </a:spcAft>
              <a:buClr>
                <a:srgbClr val="191919"/>
              </a:buClr>
              <a:buSzPts val="5200"/>
              <a:buFont typeface="Michroma"/>
              <a:buNone/>
              <a:defRPr sz="5200" b="1" i="0" u="none" strike="noStrike" cap="none">
                <a:solidFill>
                  <a:srgbClr val="191919"/>
                </a:solidFill>
                <a:latin typeface="Michroma"/>
                <a:ea typeface="Michroma"/>
                <a:cs typeface="Michroma"/>
                <a:sym typeface="Michroma"/>
              </a:defRPr>
            </a:lvl9pPr>
          </a:lstStyle>
          <a:p>
            <a:r>
              <a:rPr lang="en-US"/>
              <a:t>Table of contents</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32"/>
          <p:cNvSpPr txBox="1">
            <a:spLocks noGrp="1"/>
          </p:cNvSpPr>
          <p:nvPr>
            <p:ph type="title"/>
          </p:nvPr>
        </p:nvSpPr>
        <p:spPr>
          <a:xfrm>
            <a:off x="1267300" y="2416650"/>
            <a:ext cx="6609300" cy="9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Arm</a:t>
            </a:r>
            <a:endParaRPr dirty="0"/>
          </a:p>
        </p:txBody>
      </p:sp>
      <p:sp>
        <p:nvSpPr>
          <p:cNvPr id="618" name="Google Shape;618;p32"/>
          <p:cNvSpPr txBox="1">
            <a:spLocks noGrp="1"/>
          </p:cNvSpPr>
          <p:nvPr>
            <p:ph type="title" idx="2"/>
          </p:nvPr>
        </p:nvSpPr>
        <p:spPr>
          <a:xfrm>
            <a:off x="3676350" y="1498650"/>
            <a:ext cx="1791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619" name="Google Shape;619;p32"/>
          <p:cNvGrpSpPr/>
          <p:nvPr/>
        </p:nvGrpSpPr>
        <p:grpSpPr>
          <a:xfrm rot="10800000" flipH="1">
            <a:off x="6949534" y="1387249"/>
            <a:ext cx="3300415" cy="543321"/>
            <a:chOff x="5348025" y="3359050"/>
            <a:chExt cx="2031775" cy="334475"/>
          </a:xfrm>
        </p:grpSpPr>
        <p:grpSp>
          <p:nvGrpSpPr>
            <p:cNvPr id="620" name="Google Shape;620;p32"/>
            <p:cNvGrpSpPr/>
            <p:nvPr/>
          </p:nvGrpSpPr>
          <p:grpSpPr>
            <a:xfrm>
              <a:off x="5348025" y="3359050"/>
              <a:ext cx="2031775" cy="334475"/>
              <a:chOff x="5348025" y="3359050"/>
              <a:chExt cx="2031775" cy="334475"/>
            </a:xfrm>
          </p:grpSpPr>
          <p:sp>
            <p:nvSpPr>
              <p:cNvPr id="621" name="Google Shape;621;p32"/>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32"/>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32"/>
          <p:cNvGrpSpPr/>
          <p:nvPr/>
        </p:nvGrpSpPr>
        <p:grpSpPr>
          <a:xfrm>
            <a:off x="1470775" y="861075"/>
            <a:ext cx="6471247" cy="3090609"/>
            <a:chOff x="1470775" y="861075"/>
            <a:chExt cx="6471247" cy="3090609"/>
          </a:xfrm>
        </p:grpSpPr>
        <p:sp>
          <p:nvSpPr>
            <p:cNvPr id="625" name="Google Shape;625;p32"/>
            <p:cNvSpPr/>
            <p:nvPr/>
          </p:nvSpPr>
          <p:spPr>
            <a:xfrm rot="10800000" flipH="1">
              <a:off x="1470775" y="1718126"/>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rot="10800000" flipH="1">
              <a:off x="7876710" y="2319946"/>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rot="10800000" flipH="1">
              <a:off x="7834830" y="3918094"/>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rot="10800000" flipH="1">
              <a:off x="5154002" y="861075"/>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85915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6" name="TextBox 5">
            <a:extLst>
              <a:ext uri="{FF2B5EF4-FFF2-40B4-BE49-F238E27FC236}">
                <a16:creationId xmlns:a16="http://schemas.microsoft.com/office/drawing/2014/main" id="{756D5754-8D8D-9FB4-D89B-A8A309637EA5}"/>
              </a:ext>
            </a:extLst>
          </p:cNvPr>
          <p:cNvSpPr txBox="1"/>
          <p:nvPr/>
        </p:nvSpPr>
        <p:spPr>
          <a:xfrm>
            <a:off x="901700" y="995699"/>
            <a:ext cx="7099300" cy="871201"/>
          </a:xfrm>
          <a:prstGeom prst="rect">
            <a:avLst/>
          </a:prstGeom>
          <a:noFill/>
        </p:spPr>
        <p:txBody>
          <a:bodyPr wrap="square" rtlCol="0">
            <a:spAutoFit/>
          </a:bodyPr>
          <a:lstStyle/>
          <a:p>
            <a:pPr>
              <a:lnSpc>
                <a:spcPct val="150000"/>
              </a:lnSpc>
            </a:pPr>
            <a:r>
              <a:rPr lang="en-US" sz="1800" dirty="0">
                <a:solidFill>
                  <a:schemeClr val="accent1"/>
                </a:solidFill>
                <a:latin typeface="Michroma" panose="020B0604020202020204" charset="0"/>
              </a:rPr>
              <a:t>Stationary robot ( arm, manipulator ,etc.) are </a:t>
            </a:r>
            <a:r>
              <a:rPr lang="en-US" sz="1800" dirty="0">
                <a:solidFill>
                  <a:schemeClr val="accent2"/>
                </a:solidFill>
                <a:latin typeface="Michroma" panose="020B0604020202020204" charset="0"/>
              </a:rPr>
              <a:t>widely used in a lot of fields such as: </a:t>
            </a:r>
          </a:p>
        </p:txBody>
      </p:sp>
      <p:sp>
        <p:nvSpPr>
          <p:cNvPr id="2" name="TextBox 1">
            <a:extLst>
              <a:ext uri="{FF2B5EF4-FFF2-40B4-BE49-F238E27FC236}">
                <a16:creationId xmlns:a16="http://schemas.microsoft.com/office/drawing/2014/main" id="{021E904B-F2B6-3FE6-2FCE-B2CB084BDDBE}"/>
              </a:ext>
            </a:extLst>
          </p:cNvPr>
          <p:cNvSpPr txBox="1"/>
          <p:nvPr/>
        </p:nvSpPr>
        <p:spPr>
          <a:xfrm>
            <a:off x="10229850" y="2305050"/>
            <a:ext cx="4559300" cy="1554272"/>
          </a:xfrm>
          <a:prstGeom prst="rect">
            <a:avLst/>
          </a:prstGeom>
          <a:noFill/>
        </p:spPr>
        <p:txBody>
          <a:bodyPr wrap="square" rtlCol="0">
            <a:spAutoFit/>
          </a:bodyPr>
          <a:lstStyle/>
          <a:p>
            <a:pPr>
              <a:lnSpc>
                <a:spcPct val="150000"/>
              </a:lnSpc>
            </a:pPr>
            <a:r>
              <a:rPr lang="en-US" sz="1800" dirty="0">
                <a:solidFill>
                  <a:schemeClr val="accent2"/>
                </a:solidFill>
                <a:latin typeface="Michroma" panose="020B0604020202020204" charset="0"/>
              </a:rPr>
              <a:t> </a:t>
            </a:r>
            <a:r>
              <a:rPr lang="en-US" sz="1800" dirty="0">
                <a:solidFill>
                  <a:schemeClr val="bg2"/>
                </a:solidFill>
                <a:latin typeface="Michroma" panose="020B0604020202020204" charset="0"/>
              </a:rPr>
              <a:t>Manufacturing and Assembly </a:t>
            </a:r>
          </a:p>
          <a:p>
            <a:pPr>
              <a:lnSpc>
                <a:spcPct val="150000"/>
              </a:lnSpc>
            </a:pPr>
            <a:r>
              <a:rPr lang="en-US" sz="1800" dirty="0">
                <a:solidFill>
                  <a:schemeClr val="accent2"/>
                </a:solidFill>
                <a:latin typeface="Michroma" panose="020B0604020202020204" charset="0"/>
              </a:rPr>
              <a:t>1) Automobile Assembly</a:t>
            </a:r>
          </a:p>
          <a:p>
            <a:pPr>
              <a:lnSpc>
                <a:spcPct val="150000"/>
              </a:lnSpc>
            </a:pPr>
            <a:r>
              <a:rPr lang="en-US" sz="1800" dirty="0">
                <a:solidFill>
                  <a:schemeClr val="accent2"/>
                </a:solidFill>
                <a:latin typeface="Michroma" panose="020B0604020202020204" charset="0"/>
              </a:rPr>
              <a:t>2) Electronics Assembly</a:t>
            </a:r>
          </a:p>
          <a:p>
            <a:endParaRPr lang="en-US" dirty="0"/>
          </a:p>
        </p:txBody>
      </p:sp>
      <p:sp>
        <p:nvSpPr>
          <p:cNvPr id="12" name="TextBox 11">
            <a:extLst>
              <a:ext uri="{FF2B5EF4-FFF2-40B4-BE49-F238E27FC236}">
                <a16:creationId xmlns:a16="http://schemas.microsoft.com/office/drawing/2014/main" id="{388B7785-B29D-4212-976C-0F416CD6296F}"/>
              </a:ext>
            </a:extLst>
          </p:cNvPr>
          <p:cNvSpPr txBox="1"/>
          <p:nvPr/>
        </p:nvSpPr>
        <p:spPr>
          <a:xfrm>
            <a:off x="-1530350" y="441701"/>
            <a:ext cx="6248400" cy="55399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D9D9D9"/>
              </a:buClr>
              <a:buSzPts val="3600"/>
              <a:buFont typeface="Michroma"/>
              <a:buNone/>
              <a:tabLst/>
              <a:defRPr/>
            </a:pPr>
            <a:r>
              <a:rPr kumimoji="0" lang="en-US" sz="3000" b="1" i="0" u="none" strike="noStrike" kern="0" cap="none" spc="0" normalizeH="0" baseline="0" noProof="0" dirty="0">
                <a:ln>
                  <a:noFill/>
                </a:ln>
                <a:solidFill>
                  <a:schemeClr val="bg2"/>
                </a:solidFill>
                <a:effectLst/>
                <a:uLnTx/>
                <a:uFillTx/>
                <a:latin typeface="Michroma"/>
                <a:sym typeface="Michroma"/>
              </a:rPr>
              <a:t>Arm</a:t>
            </a:r>
          </a:p>
        </p:txBody>
      </p:sp>
    </p:spTree>
    <p:extLst>
      <p:ext uri="{BB962C8B-B14F-4D97-AF65-F5344CB8AC3E}">
        <p14:creationId xmlns:p14="http://schemas.microsoft.com/office/powerpoint/2010/main" val="4238460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6" name="TextBox 5">
            <a:extLst>
              <a:ext uri="{FF2B5EF4-FFF2-40B4-BE49-F238E27FC236}">
                <a16:creationId xmlns:a16="http://schemas.microsoft.com/office/drawing/2014/main" id="{756D5754-8D8D-9FB4-D89B-A8A309637EA5}"/>
              </a:ext>
            </a:extLst>
          </p:cNvPr>
          <p:cNvSpPr txBox="1"/>
          <p:nvPr/>
        </p:nvSpPr>
        <p:spPr>
          <a:xfrm>
            <a:off x="1022350" y="827961"/>
            <a:ext cx="7099300" cy="871201"/>
          </a:xfrm>
          <a:prstGeom prst="rect">
            <a:avLst/>
          </a:prstGeom>
          <a:noFill/>
        </p:spPr>
        <p:txBody>
          <a:bodyPr wrap="square" rtlCol="0">
            <a:spAutoFit/>
          </a:bodyPr>
          <a:lstStyle/>
          <a:p>
            <a:pPr>
              <a:lnSpc>
                <a:spcPct val="150000"/>
              </a:lnSpc>
            </a:pPr>
            <a:r>
              <a:rPr lang="en-US" sz="1800" dirty="0">
                <a:solidFill>
                  <a:schemeClr val="accent1"/>
                </a:solidFill>
                <a:latin typeface="Michroma" panose="020B0604020202020204" charset="0"/>
              </a:rPr>
              <a:t>Stationary robot ( arm, manipulator ,etc.) are </a:t>
            </a:r>
            <a:r>
              <a:rPr lang="en-US" sz="1800" dirty="0">
                <a:solidFill>
                  <a:schemeClr val="accent2"/>
                </a:solidFill>
                <a:latin typeface="Michroma" panose="020B0604020202020204" charset="0"/>
              </a:rPr>
              <a:t>widely used in a lot of fields such as: </a:t>
            </a:r>
          </a:p>
        </p:txBody>
      </p:sp>
      <p:sp>
        <p:nvSpPr>
          <p:cNvPr id="2" name="TextBox 1">
            <a:extLst>
              <a:ext uri="{FF2B5EF4-FFF2-40B4-BE49-F238E27FC236}">
                <a16:creationId xmlns:a16="http://schemas.microsoft.com/office/drawing/2014/main" id="{021E904B-F2B6-3FE6-2FCE-B2CB084BDDBE}"/>
              </a:ext>
            </a:extLst>
          </p:cNvPr>
          <p:cNvSpPr txBox="1"/>
          <p:nvPr/>
        </p:nvSpPr>
        <p:spPr>
          <a:xfrm>
            <a:off x="4000500" y="1999818"/>
            <a:ext cx="4559300" cy="1554272"/>
          </a:xfrm>
          <a:prstGeom prst="rect">
            <a:avLst/>
          </a:prstGeom>
          <a:noFill/>
        </p:spPr>
        <p:txBody>
          <a:bodyPr wrap="square" rtlCol="0">
            <a:spAutoFit/>
          </a:bodyPr>
          <a:lstStyle/>
          <a:p>
            <a:pPr>
              <a:lnSpc>
                <a:spcPct val="150000"/>
              </a:lnSpc>
            </a:pPr>
            <a:r>
              <a:rPr lang="en-US" sz="1800" dirty="0">
                <a:solidFill>
                  <a:schemeClr val="accent2"/>
                </a:solidFill>
                <a:latin typeface="Michroma" panose="020B0604020202020204" charset="0"/>
              </a:rPr>
              <a:t> </a:t>
            </a:r>
            <a:r>
              <a:rPr lang="en-US" sz="1800" dirty="0">
                <a:solidFill>
                  <a:schemeClr val="bg2"/>
                </a:solidFill>
                <a:latin typeface="Michroma" panose="020B0604020202020204" charset="0"/>
              </a:rPr>
              <a:t>Manufacturing and Assembly </a:t>
            </a:r>
          </a:p>
          <a:p>
            <a:pPr>
              <a:lnSpc>
                <a:spcPct val="150000"/>
              </a:lnSpc>
            </a:pPr>
            <a:r>
              <a:rPr lang="en-US" sz="1800" dirty="0">
                <a:solidFill>
                  <a:schemeClr val="accent2"/>
                </a:solidFill>
                <a:latin typeface="Michroma" panose="020B0604020202020204" charset="0"/>
              </a:rPr>
              <a:t>1) Automobile Assembly</a:t>
            </a:r>
          </a:p>
          <a:p>
            <a:pPr>
              <a:lnSpc>
                <a:spcPct val="150000"/>
              </a:lnSpc>
            </a:pPr>
            <a:r>
              <a:rPr lang="en-US" sz="1800" dirty="0">
                <a:solidFill>
                  <a:schemeClr val="accent2"/>
                </a:solidFill>
                <a:latin typeface="Michroma" panose="020B0604020202020204" charset="0"/>
              </a:rPr>
              <a:t>2) Electronics Assembly</a:t>
            </a:r>
          </a:p>
          <a:p>
            <a:endParaRPr lang="en-US" dirty="0"/>
          </a:p>
        </p:txBody>
      </p:sp>
      <p:sp>
        <p:nvSpPr>
          <p:cNvPr id="3" name="TextBox 2">
            <a:extLst>
              <a:ext uri="{FF2B5EF4-FFF2-40B4-BE49-F238E27FC236}">
                <a16:creationId xmlns:a16="http://schemas.microsoft.com/office/drawing/2014/main" id="{C6CCFBED-D2C1-D57A-7D67-AC2B7F46173C}"/>
              </a:ext>
            </a:extLst>
          </p:cNvPr>
          <p:cNvSpPr txBox="1"/>
          <p:nvPr/>
        </p:nvSpPr>
        <p:spPr>
          <a:xfrm>
            <a:off x="-4041321" y="3378266"/>
            <a:ext cx="3911600" cy="1554272"/>
          </a:xfrm>
          <a:prstGeom prst="rect">
            <a:avLst/>
          </a:prstGeom>
          <a:noFill/>
        </p:spPr>
        <p:txBody>
          <a:bodyPr wrap="square" rtlCol="0">
            <a:spAutoFit/>
          </a:bodyPr>
          <a:lstStyle/>
          <a:p>
            <a:pPr>
              <a:lnSpc>
                <a:spcPct val="150000"/>
              </a:lnSpc>
            </a:pPr>
            <a:r>
              <a:rPr lang="en-US" sz="1800" dirty="0">
                <a:solidFill>
                  <a:schemeClr val="bg2"/>
                </a:solidFill>
                <a:latin typeface="Michroma" panose="020B0604020202020204" charset="0"/>
              </a:rPr>
              <a:t>Material Handling  </a:t>
            </a:r>
          </a:p>
          <a:p>
            <a:pPr>
              <a:lnSpc>
                <a:spcPct val="150000"/>
              </a:lnSpc>
            </a:pPr>
            <a:r>
              <a:rPr lang="en-US" sz="1800" dirty="0">
                <a:solidFill>
                  <a:schemeClr val="accent2"/>
                </a:solidFill>
                <a:latin typeface="Michroma" panose="020B0604020202020204" charset="0"/>
              </a:rPr>
              <a:t>1) Loading and Unloading</a:t>
            </a:r>
          </a:p>
          <a:p>
            <a:pPr>
              <a:lnSpc>
                <a:spcPct val="150000"/>
              </a:lnSpc>
            </a:pPr>
            <a:r>
              <a:rPr lang="en-US" sz="1800" dirty="0">
                <a:solidFill>
                  <a:schemeClr val="accent2"/>
                </a:solidFill>
                <a:latin typeface="Michroma" panose="020B0604020202020204" charset="0"/>
              </a:rPr>
              <a:t>2) Packaging</a:t>
            </a:r>
          </a:p>
          <a:p>
            <a:endParaRPr lang="en-US" dirty="0"/>
          </a:p>
        </p:txBody>
      </p:sp>
      <p:sp>
        <p:nvSpPr>
          <p:cNvPr id="13" name="TextBox 12">
            <a:extLst>
              <a:ext uri="{FF2B5EF4-FFF2-40B4-BE49-F238E27FC236}">
                <a16:creationId xmlns:a16="http://schemas.microsoft.com/office/drawing/2014/main" id="{9B58B9FD-36ED-B1D9-57DE-BC16F6BF1613}"/>
              </a:ext>
            </a:extLst>
          </p:cNvPr>
          <p:cNvSpPr txBox="1"/>
          <p:nvPr/>
        </p:nvSpPr>
        <p:spPr>
          <a:xfrm>
            <a:off x="9601200" y="4436440"/>
            <a:ext cx="5556250" cy="496098"/>
          </a:xfrm>
          <a:prstGeom prst="rect">
            <a:avLst/>
          </a:prstGeom>
          <a:noFill/>
        </p:spPr>
        <p:txBody>
          <a:bodyPr wrap="square" rtlCol="0">
            <a:spAutoFit/>
          </a:bodyPr>
          <a:lstStyle/>
          <a:p>
            <a:pPr>
              <a:lnSpc>
                <a:spcPct val="150000"/>
              </a:lnSpc>
            </a:pPr>
            <a:r>
              <a:rPr lang="en-US" sz="2000" b="1" dirty="0">
                <a:solidFill>
                  <a:schemeClr val="accent2"/>
                </a:solidFill>
                <a:latin typeface="Michroma" panose="020B0604020202020204" charset="0"/>
              </a:rPr>
              <a:t>and much more application's </a:t>
            </a:r>
          </a:p>
        </p:txBody>
      </p:sp>
    </p:spTree>
    <p:extLst>
      <p:ext uri="{BB962C8B-B14F-4D97-AF65-F5344CB8AC3E}">
        <p14:creationId xmlns:p14="http://schemas.microsoft.com/office/powerpoint/2010/main" val="4041542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6" name="TextBox 5">
            <a:extLst>
              <a:ext uri="{FF2B5EF4-FFF2-40B4-BE49-F238E27FC236}">
                <a16:creationId xmlns:a16="http://schemas.microsoft.com/office/drawing/2014/main" id="{756D5754-8D8D-9FB4-D89B-A8A309637EA5}"/>
              </a:ext>
            </a:extLst>
          </p:cNvPr>
          <p:cNvSpPr txBox="1"/>
          <p:nvPr/>
        </p:nvSpPr>
        <p:spPr>
          <a:xfrm>
            <a:off x="1022350" y="827961"/>
            <a:ext cx="7099300" cy="871201"/>
          </a:xfrm>
          <a:prstGeom prst="rect">
            <a:avLst/>
          </a:prstGeom>
          <a:noFill/>
        </p:spPr>
        <p:txBody>
          <a:bodyPr wrap="square" rtlCol="0">
            <a:spAutoFit/>
          </a:bodyPr>
          <a:lstStyle/>
          <a:p>
            <a:pPr>
              <a:lnSpc>
                <a:spcPct val="150000"/>
              </a:lnSpc>
            </a:pPr>
            <a:r>
              <a:rPr lang="en-US" sz="1800" dirty="0">
                <a:solidFill>
                  <a:schemeClr val="accent1"/>
                </a:solidFill>
                <a:latin typeface="Michroma" panose="020B0604020202020204" charset="0"/>
              </a:rPr>
              <a:t>Stationary robot ( arm, manipulator ,etc.) are </a:t>
            </a:r>
            <a:r>
              <a:rPr lang="en-US" sz="1800" dirty="0">
                <a:solidFill>
                  <a:schemeClr val="accent2"/>
                </a:solidFill>
                <a:latin typeface="Michroma" panose="020B0604020202020204" charset="0"/>
              </a:rPr>
              <a:t>widely used in a lot of fields such as: </a:t>
            </a:r>
          </a:p>
        </p:txBody>
      </p:sp>
      <p:sp>
        <p:nvSpPr>
          <p:cNvPr id="2" name="TextBox 1">
            <a:extLst>
              <a:ext uri="{FF2B5EF4-FFF2-40B4-BE49-F238E27FC236}">
                <a16:creationId xmlns:a16="http://schemas.microsoft.com/office/drawing/2014/main" id="{021E904B-F2B6-3FE6-2FCE-B2CB084BDDBE}"/>
              </a:ext>
            </a:extLst>
          </p:cNvPr>
          <p:cNvSpPr txBox="1"/>
          <p:nvPr/>
        </p:nvSpPr>
        <p:spPr>
          <a:xfrm>
            <a:off x="4000500" y="1999818"/>
            <a:ext cx="4559300" cy="1554272"/>
          </a:xfrm>
          <a:prstGeom prst="rect">
            <a:avLst/>
          </a:prstGeom>
          <a:noFill/>
        </p:spPr>
        <p:txBody>
          <a:bodyPr wrap="square" rtlCol="0">
            <a:spAutoFit/>
          </a:bodyPr>
          <a:lstStyle/>
          <a:p>
            <a:pPr>
              <a:lnSpc>
                <a:spcPct val="150000"/>
              </a:lnSpc>
            </a:pPr>
            <a:r>
              <a:rPr lang="en-US" sz="1800" dirty="0">
                <a:solidFill>
                  <a:schemeClr val="accent2"/>
                </a:solidFill>
                <a:latin typeface="Michroma" panose="020B0604020202020204" charset="0"/>
              </a:rPr>
              <a:t> </a:t>
            </a:r>
            <a:r>
              <a:rPr lang="en-US" sz="1800" dirty="0">
                <a:solidFill>
                  <a:schemeClr val="bg2"/>
                </a:solidFill>
                <a:latin typeface="Michroma" panose="020B0604020202020204" charset="0"/>
              </a:rPr>
              <a:t>Manufacturing and Assembly </a:t>
            </a:r>
          </a:p>
          <a:p>
            <a:pPr>
              <a:lnSpc>
                <a:spcPct val="150000"/>
              </a:lnSpc>
            </a:pPr>
            <a:r>
              <a:rPr lang="en-US" sz="1800" dirty="0">
                <a:solidFill>
                  <a:schemeClr val="accent2"/>
                </a:solidFill>
                <a:latin typeface="Michroma" panose="020B0604020202020204" charset="0"/>
              </a:rPr>
              <a:t>1) Automobile Assembly</a:t>
            </a:r>
          </a:p>
          <a:p>
            <a:pPr>
              <a:lnSpc>
                <a:spcPct val="150000"/>
              </a:lnSpc>
            </a:pPr>
            <a:r>
              <a:rPr lang="en-US" sz="1800" dirty="0">
                <a:solidFill>
                  <a:schemeClr val="accent2"/>
                </a:solidFill>
                <a:latin typeface="Michroma" panose="020B0604020202020204" charset="0"/>
              </a:rPr>
              <a:t>2) Electronics Assembly</a:t>
            </a:r>
          </a:p>
          <a:p>
            <a:endParaRPr lang="en-US" dirty="0"/>
          </a:p>
        </p:txBody>
      </p:sp>
      <p:sp>
        <p:nvSpPr>
          <p:cNvPr id="3" name="TextBox 2">
            <a:extLst>
              <a:ext uri="{FF2B5EF4-FFF2-40B4-BE49-F238E27FC236}">
                <a16:creationId xmlns:a16="http://schemas.microsoft.com/office/drawing/2014/main" id="{C6CCFBED-D2C1-D57A-7D67-AC2B7F46173C}"/>
              </a:ext>
            </a:extLst>
          </p:cNvPr>
          <p:cNvSpPr txBox="1"/>
          <p:nvPr/>
        </p:nvSpPr>
        <p:spPr>
          <a:xfrm>
            <a:off x="806450" y="3038029"/>
            <a:ext cx="3911600" cy="1554272"/>
          </a:xfrm>
          <a:prstGeom prst="rect">
            <a:avLst/>
          </a:prstGeom>
          <a:noFill/>
        </p:spPr>
        <p:txBody>
          <a:bodyPr wrap="square" rtlCol="0">
            <a:spAutoFit/>
          </a:bodyPr>
          <a:lstStyle/>
          <a:p>
            <a:pPr>
              <a:lnSpc>
                <a:spcPct val="150000"/>
              </a:lnSpc>
            </a:pPr>
            <a:r>
              <a:rPr lang="en-US" sz="1800" dirty="0">
                <a:solidFill>
                  <a:schemeClr val="bg2"/>
                </a:solidFill>
                <a:latin typeface="Michroma" panose="020B0604020202020204" charset="0"/>
              </a:rPr>
              <a:t>Material Handling  </a:t>
            </a:r>
          </a:p>
          <a:p>
            <a:pPr>
              <a:lnSpc>
                <a:spcPct val="150000"/>
              </a:lnSpc>
            </a:pPr>
            <a:r>
              <a:rPr lang="en-US" sz="1800" dirty="0">
                <a:solidFill>
                  <a:schemeClr val="accent2"/>
                </a:solidFill>
                <a:latin typeface="Michroma" panose="020B0604020202020204" charset="0"/>
              </a:rPr>
              <a:t>1) Loading and Unloading</a:t>
            </a:r>
          </a:p>
          <a:p>
            <a:pPr>
              <a:lnSpc>
                <a:spcPct val="150000"/>
              </a:lnSpc>
            </a:pPr>
            <a:r>
              <a:rPr lang="en-US" sz="1800" dirty="0">
                <a:solidFill>
                  <a:schemeClr val="accent2"/>
                </a:solidFill>
                <a:latin typeface="Michroma" panose="020B0604020202020204" charset="0"/>
              </a:rPr>
              <a:t>2) Packaging</a:t>
            </a:r>
          </a:p>
          <a:p>
            <a:endParaRPr lang="en-US" dirty="0"/>
          </a:p>
        </p:txBody>
      </p:sp>
      <p:sp>
        <p:nvSpPr>
          <p:cNvPr id="13" name="TextBox 12">
            <a:extLst>
              <a:ext uri="{FF2B5EF4-FFF2-40B4-BE49-F238E27FC236}">
                <a16:creationId xmlns:a16="http://schemas.microsoft.com/office/drawing/2014/main" id="{9B58B9FD-36ED-B1D9-57DE-BC16F6BF1613}"/>
              </a:ext>
            </a:extLst>
          </p:cNvPr>
          <p:cNvSpPr txBox="1"/>
          <p:nvPr/>
        </p:nvSpPr>
        <p:spPr>
          <a:xfrm>
            <a:off x="4000500" y="4155402"/>
            <a:ext cx="5556250" cy="496098"/>
          </a:xfrm>
          <a:prstGeom prst="rect">
            <a:avLst/>
          </a:prstGeom>
          <a:noFill/>
        </p:spPr>
        <p:txBody>
          <a:bodyPr wrap="square" rtlCol="0">
            <a:spAutoFit/>
          </a:bodyPr>
          <a:lstStyle/>
          <a:p>
            <a:pPr>
              <a:lnSpc>
                <a:spcPct val="150000"/>
              </a:lnSpc>
            </a:pPr>
            <a:r>
              <a:rPr lang="en-US" sz="2000" b="1" dirty="0">
                <a:solidFill>
                  <a:schemeClr val="accent2"/>
                </a:solidFill>
                <a:latin typeface="Michroma" panose="020B0604020202020204" charset="0"/>
              </a:rPr>
              <a:t>and much more application's </a:t>
            </a:r>
          </a:p>
        </p:txBody>
      </p:sp>
      <p:pic>
        <p:nvPicPr>
          <p:cNvPr id="4" name="Picture 3">
            <a:extLst>
              <a:ext uri="{FF2B5EF4-FFF2-40B4-BE49-F238E27FC236}">
                <a16:creationId xmlns:a16="http://schemas.microsoft.com/office/drawing/2014/main" id="{65ACD363-5F9B-FA0E-823A-F716C4573A8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556750" y="3209304"/>
            <a:ext cx="3959921" cy="2167380"/>
          </a:xfrm>
          <a:prstGeom prst="rect">
            <a:avLst/>
          </a:prstGeom>
          <a:ln>
            <a:noFill/>
          </a:ln>
          <a:effectLst>
            <a:outerShdw blurRad="190500" algn="tl" rotWithShape="0">
              <a:srgbClr val="000000">
                <a:alpha val="70000"/>
              </a:srgbClr>
            </a:outerShdw>
          </a:effectLst>
        </p:spPr>
      </p:pic>
      <p:pic>
        <p:nvPicPr>
          <p:cNvPr id="5" name="Picture 4" descr="A drawing of a robotic arm&#10;&#10;Description automatically generated">
            <a:extLst>
              <a:ext uri="{FF2B5EF4-FFF2-40B4-BE49-F238E27FC236}">
                <a16:creationId xmlns:a16="http://schemas.microsoft.com/office/drawing/2014/main" id="{D973B1E1-0B46-5882-02F4-D9E1AB306A92}"/>
              </a:ext>
            </a:extLst>
          </p:cNvPr>
          <p:cNvPicPr>
            <a:picLocks noChangeAspect="1"/>
          </p:cNvPicPr>
          <p:nvPr/>
        </p:nvPicPr>
        <p:blipFill>
          <a:blip r:embed="rId4"/>
          <a:stretch>
            <a:fillRect/>
          </a:stretch>
        </p:blipFill>
        <p:spPr>
          <a:xfrm>
            <a:off x="9789675" y="380471"/>
            <a:ext cx="3494069" cy="17661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80849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4" name="TextBox 3">
            <a:extLst>
              <a:ext uri="{FF2B5EF4-FFF2-40B4-BE49-F238E27FC236}">
                <a16:creationId xmlns:a16="http://schemas.microsoft.com/office/drawing/2014/main" id="{5626C82A-7D1E-3BED-1968-512D8F83DF76}"/>
              </a:ext>
            </a:extLst>
          </p:cNvPr>
          <p:cNvSpPr txBox="1"/>
          <p:nvPr/>
        </p:nvSpPr>
        <p:spPr>
          <a:xfrm>
            <a:off x="685799" y="637673"/>
            <a:ext cx="4066674" cy="2948692"/>
          </a:xfrm>
          <a:prstGeom prst="rect">
            <a:avLst/>
          </a:prstGeom>
          <a:noFill/>
        </p:spPr>
        <p:txBody>
          <a:bodyPr wrap="square" rtlCol="0">
            <a:spAutoFit/>
          </a:bodyPr>
          <a:lstStyle/>
          <a:p>
            <a:pPr>
              <a:lnSpc>
                <a:spcPct val="150000"/>
              </a:lnSpc>
            </a:pPr>
            <a:r>
              <a:rPr lang="en-US" sz="1800" dirty="0">
                <a:solidFill>
                  <a:schemeClr val="accent2"/>
                </a:solidFill>
                <a:latin typeface="Michroma" panose="020B0604020202020204" charset="0"/>
              </a:rPr>
              <a:t>The importance of the arm in mine detector robots lies in that it allows the robot to inspect areas and locate mines from a </a:t>
            </a:r>
            <a:r>
              <a:rPr lang="en-US" sz="1800" dirty="0">
                <a:solidFill>
                  <a:schemeClr val="bg2"/>
                </a:solidFill>
                <a:latin typeface="Michroma" panose="020B0604020202020204" charset="0"/>
              </a:rPr>
              <a:t>safe distance</a:t>
            </a:r>
            <a:r>
              <a:rPr lang="en-US" sz="1800" dirty="0">
                <a:solidFill>
                  <a:schemeClr val="accent2"/>
                </a:solidFill>
                <a:latin typeface="Michroma" panose="020B0604020202020204" charset="0"/>
              </a:rPr>
              <a:t> to also protect the robot from explosion.</a:t>
            </a:r>
          </a:p>
        </p:txBody>
      </p:sp>
      <p:pic>
        <p:nvPicPr>
          <p:cNvPr id="5" name="Picture 4">
            <a:extLst>
              <a:ext uri="{FF2B5EF4-FFF2-40B4-BE49-F238E27FC236}">
                <a16:creationId xmlns:a16="http://schemas.microsoft.com/office/drawing/2014/main" id="{EB3216A2-72D6-CA9A-1A7A-AE8738B97A0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47383" y="3007641"/>
            <a:ext cx="3587296" cy="1963431"/>
          </a:xfrm>
          <a:prstGeom prst="rect">
            <a:avLst/>
          </a:prstGeom>
          <a:ln>
            <a:noFill/>
          </a:ln>
          <a:effectLst>
            <a:outerShdw blurRad="190500" algn="tl" rotWithShape="0">
              <a:srgbClr val="000000">
                <a:alpha val="70000"/>
              </a:srgbClr>
            </a:outerShdw>
          </a:effectLst>
        </p:spPr>
      </p:pic>
      <p:sp>
        <p:nvSpPr>
          <p:cNvPr id="2" name="Google Shape;618;p32">
            <a:extLst>
              <a:ext uri="{FF2B5EF4-FFF2-40B4-BE49-F238E27FC236}">
                <a16:creationId xmlns:a16="http://schemas.microsoft.com/office/drawing/2014/main" id="{6624771D-2456-C038-E48C-08FB57F5D578}"/>
              </a:ext>
            </a:extLst>
          </p:cNvPr>
          <p:cNvSpPr txBox="1">
            <a:spLocks/>
          </p:cNvSpPr>
          <p:nvPr/>
        </p:nvSpPr>
        <p:spPr>
          <a:xfrm>
            <a:off x="-1791300" y="980857"/>
            <a:ext cx="17913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ichroma"/>
              <a:buNone/>
              <a:defRPr sz="3000" b="1" i="0" u="none" strike="noStrike" cap="none">
                <a:solidFill>
                  <a:schemeClr val="dk2"/>
                </a:solidFill>
                <a:latin typeface="Michroma"/>
                <a:ea typeface="Michroma"/>
                <a:cs typeface="Michroma"/>
                <a:sym typeface="Michroma"/>
              </a:defRPr>
            </a:lvl1pPr>
            <a:lvl2pPr marR="0" lvl="1"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2pPr>
            <a:lvl3pPr marR="0" lvl="2"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3pPr>
            <a:lvl4pPr marR="0" lvl="3"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4pPr>
            <a:lvl5pPr marR="0" lvl="4"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5pPr>
            <a:lvl6pPr marR="0" lvl="5"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6pPr>
            <a:lvl7pPr marR="0" lvl="6"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7pPr>
            <a:lvl8pPr marR="0" lvl="7"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8pPr>
            <a:lvl9pPr marR="0" lvl="8"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9pPr>
          </a:lstStyle>
          <a:p>
            <a:r>
              <a:rPr lang="en"/>
              <a:t>04</a:t>
            </a:r>
            <a:endParaRPr lang="en" dirty="0"/>
          </a:p>
        </p:txBody>
      </p:sp>
      <p:sp>
        <p:nvSpPr>
          <p:cNvPr id="3" name="Google Shape;617;p32">
            <a:extLst>
              <a:ext uri="{FF2B5EF4-FFF2-40B4-BE49-F238E27FC236}">
                <a16:creationId xmlns:a16="http://schemas.microsoft.com/office/drawing/2014/main" id="{5C1CCB40-F263-B7B5-EB47-E6D6FF1B2C60}"/>
              </a:ext>
            </a:extLst>
          </p:cNvPr>
          <p:cNvSpPr txBox="1">
            <a:spLocks noGrp="1"/>
          </p:cNvSpPr>
          <p:nvPr>
            <p:ph type="title"/>
          </p:nvPr>
        </p:nvSpPr>
        <p:spPr>
          <a:xfrm>
            <a:off x="-4200300" y="1585120"/>
            <a:ext cx="6609300" cy="9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Circuit</a:t>
            </a:r>
          </a:p>
        </p:txBody>
      </p:sp>
      <p:pic>
        <p:nvPicPr>
          <p:cNvPr id="7" name="Picture 6" descr="A drawing of a robotic arm&#10;&#10;Description automatically generated">
            <a:extLst>
              <a:ext uri="{FF2B5EF4-FFF2-40B4-BE49-F238E27FC236}">
                <a16:creationId xmlns:a16="http://schemas.microsoft.com/office/drawing/2014/main" id="{8EA4C214-D037-A44F-9E03-1F3E13B9E36D}"/>
              </a:ext>
            </a:extLst>
          </p:cNvPr>
          <p:cNvPicPr>
            <a:picLocks noChangeAspect="1"/>
          </p:cNvPicPr>
          <p:nvPr/>
        </p:nvPicPr>
        <p:blipFill>
          <a:blip r:embed="rId4"/>
          <a:stretch>
            <a:fillRect/>
          </a:stretch>
        </p:blipFill>
        <p:spPr>
          <a:xfrm>
            <a:off x="4818000" y="980857"/>
            <a:ext cx="3494069" cy="17661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14755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32"/>
          <p:cNvSpPr txBox="1">
            <a:spLocks noGrp="1"/>
          </p:cNvSpPr>
          <p:nvPr>
            <p:ph type="title"/>
          </p:nvPr>
        </p:nvSpPr>
        <p:spPr>
          <a:xfrm>
            <a:off x="1267300" y="2416650"/>
            <a:ext cx="6609300" cy="9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Circuit</a:t>
            </a:r>
          </a:p>
        </p:txBody>
      </p:sp>
      <p:sp>
        <p:nvSpPr>
          <p:cNvPr id="618" name="Google Shape;618;p32"/>
          <p:cNvSpPr txBox="1">
            <a:spLocks noGrp="1"/>
          </p:cNvSpPr>
          <p:nvPr>
            <p:ph type="title" idx="2"/>
          </p:nvPr>
        </p:nvSpPr>
        <p:spPr>
          <a:xfrm>
            <a:off x="3676350" y="1498650"/>
            <a:ext cx="1791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619" name="Google Shape;619;p32"/>
          <p:cNvGrpSpPr/>
          <p:nvPr/>
        </p:nvGrpSpPr>
        <p:grpSpPr>
          <a:xfrm rot="10800000" flipH="1">
            <a:off x="6949534" y="1387249"/>
            <a:ext cx="3300415" cy="543321"/>
            <a:chOff x="5348025" y="3359050"/>
            <a:chExt cx="2031775" cy="334475"/>
          </a:xfrm>
        </p:grpSpPr>
        <p:grpSp>
          <p:nvGrpSpPr>
            <p:cNvPr id="620" name="Google Shape;620;p32"/>
            <p:cNvGrpSpPr/>
            <p:nvPr/>
          </p:nvGrpSpPr>
          <p:grpSpPr>
            <a:xfrm>
              <a:off x="5348025" y="3359050"/>
              <a:ext cx="2031775" cy="334475"/>
              <a:chOff x="5348025" y="3359050"/>
              <a:chExt cx="2031775" cy="334475"/>
            </a:xfrm>
          </p:grpSpPr>
          <p:sp>
            <p:nvSpPr>
              <p:cNvPr id="621" name="Google Shape;621;p32"/>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32"/>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32"/>
          <p:cNvGrpSpPr/>
          <p:nvPr/>
        </p:nvGrpSpPr>
        <p:grpSpPr>
          <a:xfrm>
            <a:off x="1470775" y="861075"/>
            <a:ext cx="6471247" cy="3090609"/>
            <a:chOff x="1470775" y="861075"/>
            <a:chExt cx="6471247" cy="3090609"/>
          </a:xfrm>
        </p:grpSpPr>
        <p:sp>
          <p:nvSpPr>
            <p:cNvPr id="625" name="Google Shape;625;p32"/>
            <p:cNvSpPr/>
            <p:nvPr/>
          </p:nvSpPr>
          <p:spPr>
            <a:xfrm rot="10800000" flipH="1">
              <a:off x="1470775" y="1718126"/>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rot="10800000" flipH="1">
              <a:off x="7876710" y="2319946"/>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rot="10800000" flipH="1">
              <a:off x="7834830" y="3918094"/>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rot="10800000" flipH="1">
              <a:off x="5154002" y="861075"/>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descr="A red and white logo&#10;&#10;Description automatically generated">
            <a:extLst>
              <a:ext uri="{FF2B5EF4-FFF2-40B4-BE49-F238E27FC236}">
                <a16:creationId xmlns:a16="http://schemas.microsoft.com/office/drawing/2014/main" id="{92110B13-34C7-C6BB-F940-5EA524558E99}"/>
              </a:ext>
            </a:extLst>
          </p:cNvPr>
          <p:cNvPicPr>
            <a:picLocks noChangeAspect="1"/>
          </p:cNvPicPr>
          <p:nvPr/>
        </p:nvPicPr>
        <p:blipFill>
          <a:blip r:embed="rId3"/>
          <a:stretch>
            <a:fillRect/>
          </a:stretch>
        </p:blipFill>
        <p:spPr>
          <a:xfrm>
            <a:off x="9674180" y="2114523"/>
            <a:ext cx="1353803" cy="54152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76714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3" name="TextBox 2">
            <a:extLst>
              <a:ext uri="{FF2B5EF4-FFF2-40B4-BE49-F238E27FC236}">
                <a16:creationId xmlns:a16="http://schemas.microsoft.com/office/drawing/2014/main" id="{2B166569-E20C-985A-3156-89D47B861B4E}"/>
              </a:ext>
            </a:extLst>
          </p:cNvPr>
          <p:cNvSpPr txBox="1"/>
          <p:nvPr/>
        </p:nvSpPr>
        <p:spPr>
          <a:xfrm>
            <a:off x="870258" y="2110084"/>
            <a:ext cx="6755732" cy="461665"/>
          </a:xfrm>
          <a:prstGeom prst="rect">
            <a:avLst/>
          </a:prstGeom>
          <a:noFill/>
        </p:spPr>
        <p:txBody>
          <a:bodyPr wrap="square">
            <a:spAutoFit/>
          </a:bodyPr>
          <a:lstStyle/>
          <a:p>
            <a:r>
              <a:rPr lang="en-US" sz="2400" dirty="0">
                <a:solidFill>
                  <a:schemeClr val="accent2"/>
                </a:solidFill>
                <a:latin typeface="Michroma" panose="020B0604020202020204" charset="0"/>
              </a:rPr>
              <a:t>to design our circuit, we used </a:t>
            </a:r>
            <a:endParaRPr lang="en-US" sz="1800" dirty="0"/>
          </a:p>
        </p:txBody>
      </p:sp>
      <p:sp>
        <p:nvSpPr>
          <p:cNvPr id="6" name="Google Shape;617;p32">
            <a:extLst>
              <a:ext uri="{FF2B5EF4-FFF2-40B4-BE49-F238E27FC236}">
                <a16:creationId xmlns:a16="http://schemas.microsoft.com/office/drawing/2014/main" id="{E209A174-FD29-F028-911F-E886B6AA1CBD}"/>
              </a:ext>
            </a:extLst>
          </p:cNvPr>
          <p:cNvSpPr txBox="1">
            <a:spLocks noGrp="1"/>
          </p:cNvSpPr>
          <p:nvPr>
            <p:ph type="title"/>
          </p:nvPr>
        </p:nvSpPr>
        <p:spPr>
          <a:xfrm>
            <a:off x="870258" y="443471"/>
            <a:ext cx="2209826" cy="6874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bg2"/>
                </a:solidFill>
              </a:rPr>
              <a:t>Circuit</a:t>
            </a:r>
          </a:p>
        </p:txBody>
      </p:sp>
      <p:pic>
        <p:nvPicPr>
          <p:cNvPr id="8" name="Picture 7" descr="A red and white logo&#10;&#10;Description automatically generated">
            <a:hlinkClick r:id="rId3" action="ppaction://hlinkfile"/>
            <a:extLst>
              <a:ext uri="{FF2B5EF4-FFF2-40B4-BE49-F238E27FC236}">
                <a16:creationId xmlns:a16="http://schemas.microsoft.com/office/drawing/2014/main" id="{E30AECB5-189F-2810-8324-FF7EE73FA3F3}"/>
              </a:ext>
            </a:extLst>
          </p:cNvPr>
          <p:cNvPicPr>
            <a:picLocks noChangeAspect="1"/>
          </p:cNvPicPr>
          <p:nvPr/>
        </p:nvPicPr>
        <p:blipFill>
          <a:blip r:embed="rId4"/>
          <a:stretch>
            <a:fillRect/>
          </a:stretch>
        </p:blipFill>
        <p:spPr>
          <a:xfrm>
            <a:off x="6601076" y="2110084"/>
            <a:ext cx="1353803" cy="541521"/>
          </a:xfrm>
          <a:prstGeom prst="rect">
            <a:avLst/>
          </a:prstGeom>
          <a:ln>
            <a:noFill/>
          </a:ln>
          <a:effectLst>
            <a:outerShdw blurRad="292100" dist="139700" dir="2700000" algn="tl" rotWithShape="0">
              <a:srgbClr val="333333">
                <a:alpha val="65000"/>
              </a:srgbClr>
            </a:outerShdw>
          </a:effectLst>
        </p:spPr>
      </p:pic>
      <p:sp>
        <p:nvSpPr>
          <p:cNvPr id="2" name="Google Shape;617;p32">
            <a:extLst>
              <a:ext uri="{FF2B5EF4-FFF2-40B4-BE49-F238E27FC236}">
                <a16:creationId xmlns:a16="http://schemas.microsoft.com/office/drawing/2014/main" id="{C805EB33-8C20-0003-C6A8-B6651B023A89}"/>
              </a:ext>
            </a:extLst>
          </p:cNvPr>
          <p:cNvSpPr txBox="1">
            <a:spLocks/>
          </p:cNvSpPr>
          <p:nvPr/>
        </p:nvSpPr>
        <p:spPr>
          <a:xfrm>
            <a:off x="-3291527" y="1130968"/>
            <a:ext cx="2787342" cy="6874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1pPr>
            <a:lvl2pPr marR="0" lvl="1"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2pPr>
            <a:lvl3pPr marR="0" lvl="2"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3pPr>
            <a:lvl4pPr marR="0" lvl="3"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4pPr>
            <a:lvl5pPr marR="0" lvl="4"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5pPr>
            <a:lvl6pPr marR="0" lvl="5"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6pPr>
            <a:lvl7pPr marR="0" lvl="6"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7pPr>
            <a:lvl8pPr marR="0" lvl="7"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8pPr>
            <a:lvl9pPr marR="0" lvl="8"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9pPr>
          </a:lstStyle>
          <a:p>
            <a:r>
              <a:rPr lang="en-US">
                <a:solidFill>
                  <a:schemeClr val="bg2"/>
                </a:solidFill>
              </a:rPr>
              <a:t>controller</a:t>
            </a:r>
            <a:endParaRPr lang="en-US" dirty="0">
              <a:solidFill>
                <a:schemeClr val="bg2"/>
              </a:solidFill>
            </a:endParaRPr>
          </a:p>
        </p:txBody>
      </p:sp>
    </p:spTree>
    <p:extLst>
      <p:ext uri="{BB962C8B-B14F-4D97-AF65-F5344CB8AC3E}">
        <p14:creationId xmlns:p14="http://schemas.microsoft.com/office/powerpoint/2010/main" val="1110344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6" name="Google Shape;617;p32">
            <a:extLst>
              <a:ext uri="{FF2B5EF4-FFF2-40B4-BE49-F238E27FC236}">
                <a16:creationId xmlns:a16="http://schemas.microsoft.com/office/drawing/2014/main" id="{E209A174-FD29-F028-911F-E886B6AA1CBD}"/>
              </a:ext>
            </a:extLst>
          </p:cNvPr>
          <p:cNvSpPr txBox="1">
            <a:spLocks noGrp="1"/>
          </p:cNvSpPr>
          <p:nvPr>
            <p:ph type="title"/>
          </p:nvPr>
        </p:nvSpPr>
        <p:spPr>
          <a:xfrm>
            <a:off x="870258" y="443471"/>
            <a:ext cx="2787342" cy="68749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bg2"/>
                </a:solidFill>
              </a:rPr>
              <a:t>controller</a:t>
            </a:r>
          </a:p>
        </p:txBody>
      </p:sp>
      <p:sp>
        <p:nvSpPr>
          <p:cNvPr id="2" name="TextBox 1">
            <a:extLst>
              <a:ext uri="{FF2B5EF4-FFF2-40B4-BE49-F238E27FC236}">
                <a16:creationId xmlns:a16="http://schemas.microsoft.com/office/drawing/2014/main" id="{9291B060-593E-B608-1DE6-7DEB0CC4113B}"/>
              </a:ext>
            </a:extLst>
          </p:cNvPr>
          <p:cNvSpPr txBox="1"/>
          <p:nvPr/>
        </p:nvSpPr>
        <p:spPr>
          <a:xfrm>
            <a:off x="1074057" y="1436914"/>
            <a:ext cx="6734629" cy="2533194"/>
          </a:xfrm>
          <a:prstGeom prst="rect">
            <a:avLst/>
          </a:prstGeom>
          <a:noFill/>
        </p:spPr>
        <p:txBody>
          <a:bodyPr wrap="square" rtlCol="0">
            <a:spAutoFit/>
          </a:bodyPr>
          <a:lstStyle/>
          <a:p>
            <a:pPr>
              <a:lnSpc>
                <a:spcPct val="150000"/>
              </a:lnSpc>
            </a:pPr>
            <a:r>
              <a:rPr lang="en-US" sz="1800" dirty="0">
                <a:solidFill>
                  <a:schemeClr val="accent1"/>
                </a:solidFill>
                <a:latin typeface="Michroma" panose="020B0604020202020204" charset="0"/>
              </a:rPr>
              <a:t>The wireless controller works with 2.4GHz frequency and it has a range of 10 meters. It also has an </a:t>
            </a:r>
            <a:r>
              <a:rPr lang="en-US" sz="1800" dirty="0">
                <a:solidFill>
                  <a:schemeClr val="bg2"/>
                </a:solidFill>
                <a:latin typeface="Michroma" panose="020B0604020202020204" charset="0"/>
              </a:rPr>
              <a:t>optical indicator </a:t>
            </a:r>
            <a:r>
              <a:rPr lang="en-US" sz="1800" dirty="0">
                <a:solidFill>
                  <a:schemeClr val="accent1"/>
                </a:solidFill>
                <a:latin typeface="Michroma" panose="020B0604020202020204" charset="0"/>
              </a:rPr>
              <a:t>for </a:t>
            </a:r>
            <a:r>
              <a:rPr lang="en-US" sz="1800" dirty="0">
                <a:solidFill>
                  <a:schemeClr val="bg2"/>
                </a:solidFill>
                <a:latin typeface="Michroma" panose="020B0604020202020204" charset="0"/>
              </a:rPr>
              <a:t>sending</a:t>
            </a:r>
            <a:r>
              <a:rPr lang="en-US" sz="1800" dirty="0">
                <a:solidFill>
                  <a:schemeClr val="accent1"/>
                </a:solidFill>
                <a:latin typeface="Michroma" panose="020B0604020202020204" charset="0"/>
              </a:rPr>
              <a:t> and </a:t>
            </a:r>
            <a:r>
              <a:rPr lang="en-US" sz="1800" dirty="0">
                <a:solidFill>
                  <a:schemeClr val="bg2"/>
                </a:solidFill>
                <a:latin typeface="Michroma" panose="020B0604020202020204" charset="0"/>
              </a:rPr>
              <a:t>receiving</a:t>
            </a:r>
            <a:r>
              <a:rPr lang="en-US" sz="1800" dirty="0">
                <a:solidFill>
                  <a:schemeClr val="accent1"/>
                </a:solidFill>
                <a:latin typeface="Michroma" panose="020B0604020202020204" charset="0"/>
              </a:rPr>
              <a:t> data. This controller needs only 3 AAA batteries for power (in some cases it needs just 2 AAA batteries).</a:t>
            </a:r>
          </a:p>
        </p:txBody>
      </p:sp>
      <p:sp>
        <p:nvSpPr>
          <p:cNvPr id="7" name="TextBox 6">
            <a:extLst>
              <a:ext uri="{FF2B5EF4-FFF2-40B4-BE49-F238E27FC236}">
                <a16:creationId xmlns:a16="http://schemas.microsoft.com/office/drawing/2014/main" id="{D7868119-69B3-C1E8-1068-A202FB046724}"/>
              </a:ext>
            </a:extLst>
          </p:cNvPr>
          <p:cNvSpPr txBox="1"/>
          <p:nvPr/>
        </p:nvSpPr>
        <p:spPr>
          <a:xfrm>
            <a:off x="-2569028" y="1130968"/>
            <a:ext cx="2438399" cy="553998"/>
          </a:xfrm>
          <a:prstGeom prst="rect">
            <a:avLst/>
          </a:prstGeom>
          <a:noFill/>
        </p:spPr>
        <p:txBody>
          <a:bodyPr wrap="square" rtlCol="0">
            <a:spAutoFit/>
          </a:bodyPr>
          <a:lstStyle/>
          <a:p>
            <a:r>
              <a:rPr lang="en-US" sz="3000" dirty="0">
                <a:solidFill>
                  <a:schemeClr val="bg2"/>
                </a:solidFill>
                <a:effectLst/>
                <a:latin typeface="Michroma" panose="020B0604020202020204" charset="0"/>
                <a:ea typeface="Aptos" panose="020B0004020202020204" pitchFamily="34" charset="0"/>
                <a:cs typeface="Arial" panose="020B0604020202020204" pitchFamily="34" charset="0"/>
              </a:rPr>
              <a:t>Receiver</a:t>
            </a:r>
            <a:endParaRPr lang="en-US" sz="3000" dirty="0">
              <a:solidFill>
                <a:schemeClr val="bg2"/>
              </a:solidFill>
              <a:latin typeface="Michroma" panose="020B0604020202020204"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CA2C519-B04E-3BD4-55C7-C93D6BB2DE05}"/>
                  </a:ext>
                </a:extLst>
              </p14:cNvPr>
              <p14:cNvContentPartPr/>
              <p14:nvPr/>
            </p14:nvContentPartPr>
            <p14:xfrm>
              <a:off x="3110994" y="-1318511"/>
              <a:ext cx="360" cy="1033920"/>
            </p14:xfrm>
          </p:contentPart>
        </mc:Choice>
        <mc:Fallback xmlns="">
          <p:pic>
            <p:nvPicPr>
              <p:cNvPr id="3" name="Ink 2">
                <a:extLst>
                  <a:ext uri="{FF2B5EF4-FFF2-40B4-BE49-F238E27FC236}">
                    <a16:creationId xmlns:a16="http://schemas.microsoft.com/office/drawing/2014/main" id="{DCA2C519-B04E-3BD4-55C7-C93D6BB2DE05}"/>
                  </a:ext>
                </a:extLst>
              </p:cNvPr>
              <p:cNvPicPr/>
              <p:nvPr/>
            </p:nvPicPr>
            <p:blipFill>
              <a:blip r:embed="rId4"/>
              <a:stretch>
                <a:fillRect/>
              </a:stretch>
            </p:blipFill>
            <p:spPr>
              <a:xfrm>
                <a:off x="3092994" y="-1336511"/>
                <a:ext cx="36000" cy="1069560"/>
              </a:xfrm>
              <a:prstGeom prst="rect">
                <a:avLst/>
              </a:prstGeom>
            </p:spPr>
          </p:pic>
        </mc:Fallback>
      </mc:AlternateContent>
      <p:sp>
        <p:nvSpPr>
          <p:cNvPr id="4" name="Text Box 27">
            <a:extLst>
              <a:ext uri="{FF2B5EF4-FFF2-40B4-BE49-F238E27FC236}">
                <a16:creationId xmlns:a16="http://schemas.microsoft.com/office/drawing/2014/main" id="{C47F67E4-5A1B-DAA3-94BE-3DF096322A80}"/>
              </a:ext>
            </a:extLst>
          </p:cNvPr>
          <p:cNvSpPr txBox="1"/>
          <p:nvPr/>
        </p:nvSpPr>
        <p:spPr>
          <a:xfrm>
            <a:off x="7324430" y="-1758166"/>
            <a:ext cx="672801" cy="2857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800"/>
              </a:spcAft>
            </a:pPr>
            <a:r>
              <a:rPr lang="en-US" sz="1200" b="1" kern="100" dirty="0">
                <a:solidFill>
                  <a:schemeClr val="accent1"/>
                </a:solidFill>
                <a:latin typeface="Michroma" panose="020B0604020202020204" charset="0"/>
                <a:ea typeface="Aptos" panose="020B0004020202020204" pitchFamily="34" charset="0"/>
                <a:cs typeface="Arial" panose="020B0604020202020204" pitchFamily="34" charset="0"/>
              </a:rPr>
              <a:t>V</a:t>
            </a:r>
            <a:r>
              <a:rPr lang="en-US" sz="1200" b="1" kern="100" dirty="0">
                <a:solidFill>
                  <a:schemeClr val="accent1"/>
                </a:solidFill>
                <a:effectLst/>
                <a:latin typeface="Michroma" panose="020B0604020202020204" charset="0"/>
                <a:ea typeface="Aptos" panose="020B0004020202020204" pitchFamily="34" charset="0"/>
                <a:cs typeface="Arial" panose="020B0604020202020204" pitchFamily="34" charset="0"/>
              </a:rPr>
              <a:t>CC</a:t>
            </a:r>
          </a:p>
        </p:txBody>
      </p:sp>
      <p:pic>
        <p:nvPicPr>
          <p:cNvPr id="8" name="Picture 7">
            <a:extLst>
              <a:ext uri="{FF2B5EF4-FFF2-40B4-BE49-F238E27FC236}">
                <a16:creationId xmlns:a16="http://schemas.microsoft.com/office/drawing/2014/main" id="{15A22F6A-6676-F647-7509-A46FE05070BB}"/>
              </a:ext>
            </a:extLst>
          </p:cNvPr>
          <p:cNvPicPr>
            <a:picLocks noChangeAspect="1"/>
          </p:cNvPicPr>
          <p:nvPr/>
        </p:nvPicPr>
        <p:blipFill>
          <a:blip r:embed="rId5"/>
          <a:stretch>
            <a:fillRect/>
          </a:stretch>
        </p:blipFill>
        <p:spPr>
          <a:xfrm>
            <a:off x="-5568165" y="3433602"/>
            <a:ext cx="4335053" cy="1709898"/>
          </a:xfrm>
          <a:prstGeom prst="rect">
            <a:avLst/>
          </a:prstGeom>
        </p:spPr>
      </p:pic>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BB628066-6CB0-5668-73C4-D6EFBF6CEE91}"/>
                  </a:ext>
                </a:extLst>
              </p14:cNvPr>
              <p14:cNvContentPartPr/>
              <p14:nvPr/>
            </p14:nvContentPartPr>
            <p14:xfrm>
              <a:off x="-4145803" y="-706046"/>
              <a:ext cx="360" cy="977040"/>
            </p14:xfrm>
          </p:contentPart>
        </mc:Choice>
        <mc:Fallback xmlns="">
          <p:pic>
            <p:nvPicPr>
              <p:cNvPr id="9" name="Ink 8">
                <a:extLst>
                  <a:ext uri="{FF2B5EF4-FFF2-40B4-BE49-F238E27FC236}">
                    <a16:creationId xmlns:a16="http://schemas.microsoft.com/office/drawing/2014/main" id="{BB628066-6CB0-5668-73C4-D6EFBF6CEE91}"/>
                  </a:ext>
                </a:extLst>
              </p:cNvPr>
              <p:cNvPicPr/>
              <p:nvPr/>
            </p:nvPicPr>
            <p:blipFill>
              <a:blip r:embed="rId7"/>
              <a:stretch>
                <a:fillRect/>
              </a:stretch>
            </p:blipFill>
            <p:spPr>
              <a:xfrm>
                <a:off x="-4163803" y="-724046"/>
                <a:ext cx="36000" cy="1012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CF4ECC09-607A-0687-603C-C98C35BA9585}"/>
                  </a:ext>
                </a:extLst>
              </p14:cNvPr>
              <p14:cNvContentPartPr/>
              <p14:nvPr/>
            </p14:nvContentPartPr>
            <p14:xfrm>
              <a:off x="1547375" y="5391674"/>
              <a:ext cx="360" cy="1468219"/>
            </p14:xfrm>
          </p:contentPart>
        </mc:Choice>
        <mc:Fallback xmlns="">
          <p:pic>
            <p:nvPicPr>
              <p:cNvPr id="10" name="Ink 9">
                <a:extLst>
                  <a:ext uri="{FF2B5EF4-FFF2-40B4-BE49-F238E27FC236}">
                    <a16:creationId xmlns:a16="http://schemas.microsoft.com/office/drawing/2014/main" id="{CF4ECC09-607A-0687-603C-C98C35BA9585}"/>
                  </a:ext>
                </a:extLst>
              </p:cNvPr>
              <p:cNvPicPr/>
              <p:nvPr/>
            </p:nvPicPr>
            <p:blipFill>
              <a:blip r:embed="rId9"/>
              <a:stretch>
                <a:fillRect/>
              </a:stretch>
            </p:blipFill>
            <p:spPr>
              <a:xfrm>
                <a:off x="1529375" y="5373672"/>
                <a:ext cx="36000" cy="150386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95C84699-60DE-0267-3A9C-61803DDAEF44}"/>
                  </a:ext>
                </a:extLst>
              </p14:cNvPr>
              <p14:cNvContentPartPr/>
              <p14:nvPr/>
            </p14:nvContentPartPr>
            <p14:xfrm>
              <a:off x="-2732726" y="-2110216"/>
              <a:ext cx="360" cy="1275600"/>
            </p14:xfrm>
          </p:contentPart>
        </mc:Choice>
        <mc:Fallback xmlns="">
          <p:pic>
            <p:nvPicPr>
              <p:cNvPr id="11" name="Ink 10">
                <a:extLst>
                  <a:ext uri="{FF2B5EF4-FFF2-40B4-BE49-F238E27FC236}">
                    <a16:creationId xmlns:a16="http://schemas.microsoft.com/office/drawing/2014/main" id="{95C84699-60DE-0267-3A9C-61803DDAEF44}"/>
                  </a:ext>
                </a:extLst>
              </p:cNvPr>
              <p:cNvPicPr/>
              <p:nvPr/>
            </p:nvPicPr>
            <p:blipFill>
              <a:blip r:embed="rId11"/>
              <a:stretch>
                <a:fillRect/>
              </a:stretch>
            </p:blipFill>
            <p:spPr>
              <a:xfrm>
                <a:off x="-2750726" y="-2128223"/>
                <a:ext cx="36000" cy="131125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94AFC63A-5367-5812-9DB6-CB0E7142A128}"/>
                  </a:ext>
                </a:extLst>
              </p14:cNvPr>
              <p14:cNvContentPartPr/>
              <p14:nvPr/>
            </p14:nvContentPartPr>
            <p14:xfrm>
              <a:off x="-362945" y="7114833"/>
              <a:ext cx="360" cy="951840"/>
            </p14:xfrm>
          </p:contentPart>
        </mc:Choice>
        <mc:Fallback xmlns="">
          <p:pic>
            <p:nvPicPr>
              <p:cNvPr id="12" name="Ink 11">
                <a:extLst>
                  <a:ext uri="{FF2B5EF4-FFF2-40B4-BE49-F238E27FC236}">
                    <a16:creationId xmlns:a16="http://schemas.microsoft.com/office/drawing/2014/main" id="{94AFC63A-5367-5812-9DB6-CB0E7142A128}"/>
                  </a:ext>
                </a:extLst>
              </p:cNvPr>
              <p:cNvPicPr/>
              <p:nvPr/>
            </p:nvPicPr>
            <p:blipFill>
              <a:blip r:embed="rId13"/>
              <a:stretch>
                <a:fillRect/>
              </a:stretch>
            </p:blipFill>
            <p:spPr>
              <a:xfrm>
                <a:off x="-380945" y="7096833"/>
                <a:ext cx="36000" cy="9874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29C446D4-BDF7-FD46-C5D7-B32A648EBA33}"/>
                  </a:ext>
                </a:extLst>
              </p14:cNvPr>
              <p14:cNvContentPartPr/>
              <p14:nvPr/>
            </p14:nvContentPartPr>
            <p14:xfrm>
              <a:off x="-2974827" y="5647248"/>
              <a:ext cx="360" cy="1306264"/>
            </p14:xfrm>
          </p:contentPart>
        </mc:Choice>
        <mc:Fallback xmlns="">
          <p:pic>
            <p:nvPicPr>
              <p:cNvPr id="13" name="Ink 12">
                <a:extLst>
                  <a:ext uri="{FF2B5EF4-FFF2-40B4-BE49-F238E27FC236}">
                    <a16:creationId xmlns:a16="http://schemas.microsoft.com/office/drawing/2014/main" id="{29C446D4-BDF7-FD46-C5D7-B32A648EBA33}"/>
                  </a:ext>
                </a:extLst>
              </p:cNvPr>
              <p:cNvPicPr/>
              <p:nvPr/>
            </p:nvPicPr>
            <p:blipFill>
              <a:blip r:embed="rId15"/>
              <a:stretch>
                <a:fillRect/>
              </a:stretch>
            </p:blipFill>
            <p:spPr>
              <a:xfrm>
                <a:off x="-2992827" y="5629255"/>
                <a:ext cx="36000" cy="1341889"/>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6E1CC92E-422B-8AE0-6409-BDC0517DBA23}"/>
                  </a:ext>
                </a:extLst>
              </p14:cNvPr>
              <p14:cNvContentPartPr/>
              <p14:nvPr/>
            </p14:nvContentPartPr>
            <p14:xfrm>
              <a:off x="10697751" y="5614762"/>
              <a:ext cx="360" cy="1582654"/>
            </p14:xfrm>
          </p:contentPart>
        </mc:Choice>
        <mc:Fallback xmlns="">
          <p:pic>
            <p:nvPicPr>
              <p:cNvPr id="14" name="Ink 13">
                <a:extLst>
                  <a:ext uri="{FF2B5EF4-FFF2-40B4-BE49-F238E27FC236}">
                    <a16:creationId xmlns:a16="http://schemas.microsoft.com/office/drawing/2014/main" id="{6E1CC92E-422B-8AE0-6409-BDC0517DBA23}"/>
                  </a:ext>
                </a:extLst>
              </p:cNvPr>
              <p:cNvPicPr/>
              <p:nvPr/>
            </p:nvPicPr>
            <p:blipFill>
              <a:blip r:embed="rId17"/>
              <a:stretch>
                <a:fillRect/>
              </a:stretch>
            </p:blipFill>
            <p:spPr>
              <a:xfrm>
                <a:off x="10679751" y="5596761"/>
                <a:ext cx="36000" cy="1618296"/>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E47987B7-5E26-3D3B-5719-32A288118903}"/>
                  </a:ext>
                </a:extLst>
              </p14:cNvPr>
              <p14:cNvContentPartPr/>
              <p14:nvPr/>
            </p14:nvContentPartPr>
            <p14:xfrm>
              <a:off x="13357330" y="-1829059"/>
              <a:ext cx="360" cy="1774319"/>
            </p14:xfrm>
          </p:contentPart>
        </mc:Choice>
        <mc:Fallback xmlns="">
          <p:pic>
            <p:nvPicPr>
              <p:cNvPr id="15" name="Ink 14">
                <a:extLst>
                  <a:ext uri="{FF2B5EF4-FFF2-40B4-BE49-F238E27FC236}">
                    <a16:creationId xmlns:a16="http://schemas.microsoft.com/office/drawing/2014/main" id="{E47987B7-5E26-3D3B-5719-32A288118903}"/>
                  </a:ext>
                </a:extLst>
              </p:cNvPr>
              <p:cNvPicPr/>
              <p:nvPr/>
            </p:nvPicPr>
            <p:blipFill>
              <a:blip r:embed="rId19"/>
              <a:stretch>
                <a:fillRect/>
              </a:stretch>
            </p:blipFill>
            <p:spPr>
              <a:xfrm>
                <a:off x="13339330" y="-1847065"/>
                <a:ext cx="36000" cy="1809971"/>
              </a:xfrm>
              <a:prstGeom prst="rect">
                <a:avLst/>
              </a:prstGeom>
            </p:spPr>
          </p:pic>
        </mc:Fallback>
      </mc:AlternateContent>
      <p:sp>
        <p:nvSpPr>
          <p:cNvPr id="16" name="Text Box 27">
            <a:extLst>
              <a:ext uri="{FF2B5EF4-FFF2-40B4-BE49-F238E27FC236}">
                <a16:creationId xmlns:a16="http://schemas.microsoft.com/office/drawing/2014/main" id="{795B1F1D-7117-4345-004E-5EF2733275AB}"/>
              </a:ext>
            </a:extLst>
          </p:cNvPr>
          <p:cNvSpPr txBox="1"/>
          <p:nvPr/>
        </p:nvSpPr>
        <p:spPr>
          <a:xfrm>
            <a:off x="3110994" y="-1971934"/>
            <a:ext cx="724860" cy="2857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800"/>
              </a:spcAft>
            </a:pPr>
            <a:r>
              <a:rPr lang="en-US" sz="1200" b="1" kern="100" dirty="0">
                <a:solidFill>
                  <a:schemeClr val="accent1"/>
                </a:solidFill>
                <a:effectLst/>
                <a:latin typeface="Michroma" panose="020B0604020202020204" charset="0"/>
                <a:ea typeface="Aptos" panose="020B0004020202020204" pitchFamily="34" charset="0"/>
                <a:cs typeface="Arial" panose="020B0604020202020204" pitchFamily="34" charset="0"/>
              </a:rPr>
              <a:t>Data</a:t>
            </a:r>
          </a:p>
        </p:txBody>
      </p:sp>
      <p:sp>
        <p:nvSpPr>
          <p:cNvPr id="17" name="Text Box 27">
            <a:extLst>
              <a:ext uri="{FF2B5EF4-FFF2-40B4-BE49-F238E27FC236}">
                <a16:creationId xmlns:a16="http://schemas.microsoft.com/office/drawing/2014/main" id="{DDA5B996-3AEC-6FA7-9901-51682C5D2DD7}"/>
              </a:ext>
            </a:extLst>
          </p:cNvPr>
          <p:cNvSpPr txBox="1"/>
          <p:nvPr/>
        </p:nvSpPr>
        <p:spPr>
          <a:xfrm>
            <a:off x="7959432" y="6157505"/>
            <a:ext cx="1184568" cy="2857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800"/>
              </a:spcAft>
            </a:pPr>
            <a:r>
              <a:rPr lang="en-US" sz="1200" b="1" kern="100" dirty="0">
                <a:solidFill>
                  <a:schemeClr val="accent1"/>
                </a:solidFill>
                <a:latin typeface="Michroma" panose="020B0604020202020204" charset="0"/>
                <a:ea typeface="Aptos" panose="020B0004020202020204" pitchFamily="34" charset="0"/>
                <a:cs typeface="Arial" panose="020B0604020202020204" pitchFamily="34" charset="0"/>
              </a:rPr>
              <a:t>command</a:t>
            </a:r>
            <a:endParaRPr lang="en-US" sz="1200" kern="100" dirty="0">
              <a:solidFill>
                <a:schemeClr val="accent1"/>
              </a:solidFill>
              <a:effectLst/>
              <a:latin typeface="Michroma" panose="020B0604020202020204" charset="0"/>
              <a:ea typeface="Aptos" panose="020B0004020202020204" pitchFamily="34" charset="0"/>
              <a:cs typeface="Arial" panose="020B0604020202020204" pitchFamily="34" charset="0"/>
            </a:endParaRPr>
          </a:p>
        </p:txBody>
      </p:sp>
      <p:sp>
        <p:nvSpPr>
          <p:cNvPr id="18" name="Text Box 27">
            <a:extLst>
              <a:ext uri="{FF2B5EF4-FFF2-40B4-BE49-F238E27FC236}">
                <a16:creationId xmlns:a16="http://schemas.microsoft.com/office/drawing/2014/main" id="{8C6D27D9-D9C8-63F2-574D-2ECA03E8338A}"/>
              </a:ext>
            </a:extLst>
          </p:cNvPr>
          <p:cNvSpPr txBox="1"/>
          <p:nvPr/>
        </p:nvSpPr>
        <p:spPr>
          <a:xfrm>
            <a:off x="-732608" y="-1553481"/>
            <a:ext cx="1118572" cy="2857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800"/>
              </a:spcAft>
            </a:pPr>
            <a:r>
              <a:rPr lang="en-US" sz="1200" b="1" kern="100" dirty="0">
                <a:solidFill>
                  <a:schemeClr val="accent1"/>
                </a:solidFill>
                <a:effectLst/>
                <a:latin typeface="Michroma" panose="020B0604020202020204" charset="0"/>
                <a:ea typeface="Aptos" panose="020B0004020202020204" pitchFamily="34" charset="0"/>
                <a:cs typeface="Arial" panose="020B0604020202020204" pitchFamily="34" charset="0"/>
              </a:rPr>
              <a:t>Vibration</a:t>
            </a:r>
            <a:endParaRPr lang="en-US" sz="1200" kern="100" dirty="0">
              <a:solidFill>
                <a:schemeClr val="accent1"/>
              </a:solidFill>
              <a:effectLst/>
              <a:latin typeface="Michroma" panose="020B0604020202020204" charset="0"/>
              <a:ea typeface="Aptos" panose="020B0004020202020204" pitchFamily="34" charset="0"/>
              <a:cs typeface="Arial" panose="020B0604020202020204" pitchFamily="34" charset="0"/>
            </a:endParaRPr>
          </a:p>
        </p:txBody>
      </p:sp>
      <p:sp>
        <p:nvSpPr>
          <p:cNvPr id="19" name="Text Box 27">
            <a:extLst>
              <a:ext uri="{FF2B5EF4-FFF2-40B4-BE49-F238E27FC236}">
                <a16:creationId xmlns:a16="http://schemas.microsoft.com/office/drawing/2014/main" id="{17BC2F19-D792-451F-ECB0-3839DA4E71AE}"/>
              </a:ext>
            </a:extLst>
          </p:cNvPr>
          <p:cNvSpPr txBox="1"/>
          <p:nvPr/>
        </p:nvSpPr>
        <p:spPr>
          <a:xfrm>
            <a:off x="7531678" y="5301413"/>
            <a:ext cx="698908" cy="2857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800"/>
              </a:spcAft>
            </a:pPr>
            <a:r>
              <a:rPr lang="en-US" sz="1200" b="1" kern="100" dirty="0">
                <a:solidFill>
                  <a:schemeClr val="accent1"/>
                </a:solidFill>
                <a:effectLst/>
                <a:latin typeface="Michroma" panose="020B0604020202020204" charset="0"/>
                <a:ea typeface="Aptos" panose="020B0004020202020204" pitchFamily="34" charset="0"/>
                <a:cs typeface="Arial" panose="020B0604020202020204" pitchFamily="34" charset="0"/>
              </a:rPr>
              <a:t>GND</a:t>
            </a:r>
            <a:endParaRPr lang="en-US" sz="1200" kern="100" dirty="0">
              <a:solidFill>
                <a:schemeClr val="accent1"/>
              </a:solidFill>
              <a:effectLst/>
              <a:latin typeface="Michroma" panose="020B0604020202020204" charset="0"/>
              <a:ea typeface="Aptos" panose="020B0004020202020204" pitchFamily="34" charset="0"/>
              <a:cs typeface="Arial" panose="020B0604020202020204" pitchFamily="34" charset="0"/>
            </a:endParaRPr>
          </a:p>
        </p:txBody>
      </p:sp>
      <p:sp>
        <p:nvSpPr>
          <p:cNvPr id="20" name="Text Box 27">
            <a:extLst>
              <a:ext uri="{FF2B5EF4-FFF2-40B4-BE49-F238E27FC236}">
                <a16:creationId xmlns:a16="http://schemas.microsoft.com/office/drawing/2014/main" id="{450616D2-4718-F323-446E-B61A1DCF9289}"/>
              </a:ext>
            </a:extLst>
          </p:cNvPr>
          <p:cNvSpPr txBox="1"/>
          <p:nvPr/>
        </p:nvSpPr>
        <p:spPr>
          <a:xfrm>
            <a:off x="2881320" y="5647248"/>
            <a:ext cx="1184208" cy="2857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800"/>
              </a:spcAft>
            </a:pPr>
            <a:r>
              <a:rPr lang="en-US" sz="1200" b="1" kern="100" dirty="0">
                <a:solidFill>
                  <a:schemeClr val="accent1"/>
                </a:solidFill>
                <a:effectLst/>
                <a:latin typeface="Michroma" panose="020B0604020202020204" charset="0"/>
                <a:ea typeface="Aptos" panose="020B0004020202020204" pitchFamily="34" charset="0"/>
                <a:cs typeface="Arial" panose="020B0604020202020204" pitchFamily="34" charset="0"/>
              </a:rPr>
              <a:t>attention</a:t>
            </a:r>
            <a:endParaRPr lang="en-US" sz="1200" kern="100" dirty="0">
              <a:solidFill>
                <a:schemeClr val="accent1"/>
              </a:solidFill>
              <a:effectLst/>
              <a:latin typeface="Michroma" panose="020B0604020202020204" charset="0"/>
              <a:ea typeface="Aptos" panose="020B0004020202020204" pitchFamily="34" charset="0"/>
              <a:cs typeface="Arial" panose="020B0604020202020204" pitchFamily="34" charset="0"/>
            </a:endParaRPr>
          </a:p>
        </p:txBody>
      </p:sp>
      <p:sp>
        <p:nvSpPr>
          <p:cNvPr id="21" name="Text Box 27">
            <a:extLst>
              <a:ext uri="{FF2B5EF4-FFF2-40B4-BE49-F238E27FC236}">
                <a16:creationId xmlns:a16="http://schemas.microsoft.com/office/drawing/2014/main" id="{891E4949-9CBF-BE28-7525-4663549DF469}"/>
              </a:ext>
            </a:extLst>
          </p:cNvPr>
          <p:cNvSpPr txBox="1"/>
          <p:nvPr/>
        </p:nvSpPr>
        <p:spPr>
          <a:xfrm>
            <a:off x="4778300" y="6023813"/>
            <a:ext cx="1591226" cy="2857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800"/>
              </a:spcAft>
            </a:pPr>
            <a:r>
              <a:rPr lang="en-US" sz="1200" b="1" kern="100" dirty="0">
                <a:solidFill>
                  <a:schemeClr val="accent1"/>
                </a:solidFill>
                <a:effectLst/>
                <a:latin typeface="Michroma" panose="020B0604020202020204" charset="0"/>
                <a:ea typeface="Aptos" panose="020B0004020202020204" pitchFamily="34" charset="0"/>
                <a:cs typeface="Arial" panose="020B0604020202020204" pitchFamily="34" charset="0"/>
              </a:rPr>
              <a:t>No connection</a:t>
            </a:r>
            <a:endParaRPr lang="en-US" sz="1200" kern="100" dirty="0">
              <a:solidFill>
                <a:schemeClr val="accent1"/>
              </a:solidFill>
              <a:effectLst/>
              <a:latin typeface="Michroma" panose="020B0604020202020204" charset="0"/>
              <a:ea typeface="Aptos" panose="020B0004020202020204" pitchFamily="34" charset="0"/>
              <a:cs typeface="Arial" panose="020B0604020202020204" pitchFamily="34" charset="0"/>
            </a:endParaRPr>
          </a:p>
        </p:txBody>
      </p:sp>
      <p:sp>
        <p:nvSpPr>
          <p:cNvPr id="22" name="Text Box 27">
            <a:extLst>
              <a:ext uri="{FF2B5EF4-FFF2-40B4-BE49-F238E27FC236}">
                <a16:creationId xmlns:a16="http://schemas.microsoft.com/office/drawing/2014/main" id="{2FA7E349-C08C-FCDB-4C07-21D38EC0E777}"/>
              </a:ext>
            </a:extLst>
          </p:cNvPr>
          <p:cNvSpPr txBox="1"/>
          <p:nvPr/>
        </p:nvSpPr>
        <p:spPr>
          <a:xfrm>
            <a:off x="10321537" y="-1699940"/>
            <a:ext cx="1547656" cy="2857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800"/>
              </a:spcAft>
            </a:pPr>
            <a:r>
              <a:rPr lang="en-US" sz="1200" b="1" kern="100" dirty="0">
                <a:solidFill>
                  <a:schemeClr val="accent1"/>
                </a:solidFill>
                <a:effectLst/>
                <a:latin typeface="Michroma" panose="020B0604020202020204" charset="0"/>
                <a:ea typeface="Aptos" panose="020B0004020202020204" pitchFamily="34" charset="0"/>
                <a:cs typeface="Arial" panose="020B0604020202020204" pitchFamily="34" charset="0"/>
              </a:rPr>
              <a:t>Acknowledge</a:t>
            </a:r>
            <a:endParaRPr lang="en-US" sz="1200" kern="100" dirty="0">
              <a:solidFill>
                <a:schemeClr val="accent1"/>
              </a:solidFill>
              <a:effectLst/>
              <a:latin typeface="Michroma" panose="020B0604020202020204" charset="0"/>
              <a:ea typeface="Aptos" panose="020B00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A7EBA24D-7334-11EA-BEA6-D8DEAC68EE2A}"/>
                  </a:ext>
                </a:extLst>
              </p14:cNvPr>
              <p14:cNvContentPartPr/>
              <p14:nvPr/>
            </p14:nvContentPartPr>
            <p14:xfrm>
              <a:off x="13001624" y="5444288"/>
              <a:ext cx="360" cy="1362993"/>
            </p14:xfrm>
          </p:contentPart>
        </mc:Choice>
        <mc:Fallback xmlns="">
          <p:pic>
            <p:nvPicPr>
              <p:cNvPr id="23" name="Ink 22">
                <a:extLst>
                  <a:ext uri="{FF2B5EF4-FFF2-40B4-BE49-F238E27FC236}">
                    <a16:creationId xmlns:a16="http://schemas.microsoft.com/office/drawing/2014/main" id="{A7EBA24D-7334-11EA-BEA6-D8DEAC68EE2A}"/>
                  </a:ext>
                </a:extLst>
              </p:cNvPr>
              <p:cNvPicPr/>
              <p:nvPr/>
            </p:nvPicPr>
            <p:blipFill>
              <a:blip r:embed="rId21"/>
              <a:stretch>
                <a:fillRect/>
              </a:stretch>
            </p:blipFill>
            <p:spPr>
              <a:xfrm>
                <a:off x="12983624" y="5426288"/>
                <a:ext cx="36000" cy="1398634"/>
              </a:xfrm>
              <a:prstGeom prst="rect">
                <a:avLst/>
              </a:prstGeom>
            </p:spPr>
          </p:pic>
        </mc:Fallback>
      </mc:AlternateContent>
      <p:sp>
        <p:nvSpPr>
          <p:cNvPr id="24" name="Text Box 27">
            <a:extLst>
              <a:ext uri="{FF2B5EF4-FFF2-40B4-BE49-F238E27FC236}">
                <a16:creationId xmlns:a16="http://schemas.microsoft.com/office/drawing/2014/main" id="{E2B2BE4C-889A-B007-DA17-9CBE11303ACF}"/>
              </a:ext>
            </a:extLst>
          </p:cNvPr>
          <p:cNvSpPr txBox="1"/>
          <p:nvPr/>
        </p:nvSpPr>
        <p:spPr>
          <a:xfrm>
            <a:off x="13357330" y="1930863"/>
            <a:ext cx="764604" cy="2857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800"/>
              </a:spcAft>
            </a:pPr>
            <a:r>
              <a:rPr lang="en-US" sz="1200" b="1" kern="100" dirty="0">
                <a:solidFill>
                  <a:schemeClr val="accent1"/>
                </a:solidFill>
                <a:effectLst/>
                <a:latin typeface="Michroma" panose="020B0604020202020204" charset="0"/>
                <a:ea typeface="Aptos" panose="020B0004020202020204" pitchFamily="34" charset="0"/>
                <a:cs typeface="Arial" panose="020B0604020202020204" pitchFamily="34" charset="0"/>
              </a:rPr>
              <a:t>clock</a:t>
            </a:r>
            <a:endParaRPr lang="en-US" sz="1200" kern="100" dirty="0">
              <a:solidFill>
                <a:schemeClr val="accent1"/>
              </a:solidFill>
              <a:effectLst/>
              <a:latin typeface="Michroma" panose="020B060402020202020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430906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 name="TextBox 4">
            <a:extLst>
              <a:ext uri="{FF2B5EF4-FFF2-40B4-BE49-F238E27FC236}">
                <a16:creationId xmlns:a16="http://schemas.microsoft.com/office/drawing/2014/main" id="{CCB0F70E-8A59-2EF9-C801-0A50BA8F82A3}"/>
              </a:ext>
            </a:extLst>
          </p:cNvPr>
          <p:cNvSpPr txBox="1"/>
          <p:nvPr/>
        </p:nvSpPr>
        <p:spPr>
          <a:xfrm>
            <a:off x="881744" y="711563"/>
            <a:ext cx="2554876" cy="553998"/>
          </a:xfrm>
          <a:prstGeom prst="rect">
            <a:avLst/>
          </a:prstGeom>
          <a:noFill/>
        </p:spPr>
        <p:txBody>
          <a:bodyPr wrap="square" rtlCol="0">
            <a:spAutoFit/>
          </a:bodyPr>
          <a:lstStyle/>
          <a:p>
            <a:r>
              <a:rPr lang="en-US" sz="3000" dirty="0">
                <a:solidFill>
                  <a:schemeClr val="bg2"/>
                </a:solidFill>
                <a:effectLst/>
                <a:latin typeface="Michroma" panose="020B0604020202020204" charset="0"/>
                <a:ea typeface="Aptos" panose="020B0004020202020204" pitchFamily="34" charset="0"/>
                <a:cs typeface="Arial" panose="020B0604020202020204" pitchFamily="34" charset="0"/>
              </a:rPr>
              <a:t>Receiver</a:t>
            </a:r>
            <a:endParaRPr lang="en-US" sz="3000" dirty="0">
              <a:solidFill>
                <a:schemeClr val="bg2"/>
              </a:solidFill>
              <a:latin typeface="Michroma" panose="020B0604020202020204" charset="0"/>
            </a:endParaRPr>
          </a:p>
        </p:txBody>
      </p:sp>
      <p:pic>
        <p:nvPicPr>
          <p:cNvPr id="36" name="Picture 35">
            <a:extLst>
              <a:ext uri="{FF2B5EF4-FFF2-40B4-BE49-F238E27FC236}">
                <a16:creationId xmlns:a16="http://schemas.microsoft.com/office/drawing/2014/main" id="{90ECEF68-C647-ABA6-B5A0-FD60D073CDD7}"/>
              </a:ext>
            </a:extLst>
          </p:cNvPr>
          <p:cNvPicPr>
            <a:picLocks noChangeAspect="1"/>
          </p:cNvPicPr>
          <p:nvPr/>
        </p:nvPicPr>
        <p:blipFill>
          <a:blip r:embed="rId3"/>
          <a:stretch>
            <a:fillRect/>
          </a:stretch>
        </p:blipFill>
        <p:spPr>
          <a:xfrm>
            <a:off x="3118635" y="2116851"/>
            <a:ext cx="4335053" cy="1709898"/>
          </a:xfrm>
          <a:prstGeom prst="rect">
            <a:avLst/>
          </a:prstGeom>
        </p:spPr>
      </p:pic>
      <mc:AlternateContent xmlns:mc="http://schemas.openxmlformats.org/markup-compatibility/2006" xmlns:p14="http://schemas.microsoft.com/office/powerpoint/2010/main">
        <mc:Choice Requires="p14">
          <p:contentPart p14:bwMode="auto" r:id="rId4">
            <p14:nvContentPartPr>
              <p14:cNvPr id="40" name="Ink 39">
                <a:extLst>
                  <a:ext uri="{FF2B5EF4-FFF2-40B4-BE49-F238E27FC236}">
                    <a16:creationId xmlns:a16="http://schemas.microsoft.com/office/drawing/2014/main" id="{66C753C2-D9A8-EBFF-F0C4-47495EFB7EF3}"/>
                  </a:ext>
                </a:extLst>
              </p14:cNvPr>
              <p14:cNvContentPartPr/>
              <p14:nvPr/>
            </p14:nvContentPartPr>
            <p14:xfrm>
              <a:off x="3970605" y="1947345"/>
              <a:ext cx="360" cy="977040"/>
            </p14:xfrm>
          </p:contentPart>
        </mc:Choice>
        <mc:Fallback xmlns="">
          <p:pic>
            <p:nvPicPr>
              <p:cNvPr id="40" name="Ink 39">
                <a:extLst>
                  <a:ext uri="{FF2B5EF4-FFF2-40B4-BE49-F238E27FC236}">
                    <a16:creationId xmlns:a16="http://schemas.microsoft.com/office/drawing/2014/main" id="{66C753C2-D9A8-EBFF-F0C4-47495EFB7EF3}"/>
                  </a:ext>
                </a:extLst>
              </p:cNvPr>
              <p:cNvPicPr/>
              <p:nvPr/>
            </p:nvPicPr>
            <p:blipFill>
              <a:blip r:embed="rId5"/>
              <a:stretch>
                <a:fillRect/>
              </a:stretch>
            </p:blipFill>
            <p:spPr>
              <a:xfrm>
                <a:off x="3952605" y="1929345"/>
                <a:ext cx="36000" cy="1012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2" name="Ink 41">
                <a:extLst>
                  <a:ext uri="{FF2B5EF4-FFF2-40B4-BE49-F238E27FC236}">
                    <a16:creationId xmlns:a16="http://schemas.microsoft.com/office/drawing/2014/main" id="{8EC680C5-C514-91B4-68C8-FBB2C1734B95}"/>
                  </a:ext>
                </a:extLst>
              </p14:cNvPr>
              <p14:cNvContentPartPr/>
              <p14:nvPr/>
            </p14:nvContentPartPr>
            <p14:xfrm>
              <a:off x="4284885" y="3066944"/>
              <a:ext cx="360" cy="1468219"/>
            </p14:xfrm>
          </p:contentPart>
        </mc:Choice>
        <mc:Fallback xmlns="">
          <p:pic>
            <p:nvPicPr>
              <p:cNvPr id="42" name="Ink 41">
                <a:extLst>
                  <a:ext uri="{FF2B5EF4-FFF2-40B4-BE49-F238E27FC236}">
                    <a16:creationId xmlns:a16="http://schemas.microsoft.com/office/drawing/2014/main" id="{8EC680C5-C514-91B4-68C8-FBB2C1734B95}"/>
                  </a:ext>
                </a:extLst>
              </p:cNvPr>
              <p:cNvPicPr/>
              <p:nvPr/>
            </p:nvPicPr>
            <p:blipFill>
              <a:blip r:embed="rId7"/>
              <a:stretch>
                <a:fillRect/>
              </a:stretch>
            </p:blipFill>
            <p:spPr>
              <a:xfrm>
                <a:off x="4266885" y="3048942"/>
                <a:ext cx="36000" cy="150386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3" name="Ink 42">
                <a:extLst>
                  <a:ext uri="{FF2B5EF4-FFF2-40B4-BE49-F238E27FC236}">
                    <a16:creationId xmlns:a16="http://schemas.microsoft.com/office/drawing/2014/main" id="{11F0F512-74BD-9EA3-3E41-2E35D5F2C354}"/>
                  </a:ext>
                </a:extLst>
              </p14:cNvPr>
              <p14:cNvContentPartPr/>
              <p14:nvPr/>
            </p14:nvContentPartPr>
            <p14:xfrm>
              <a:off x="4599165" y="1639065"/>
              <a:ext cx="360" cy="1275600"/>
            </p14:xfrm>
          </p:contentPart>
        </mc:Choice>
        <mc:Fallback xmlns="">
          <p:pic>
            <p:nvPicPr>
              <p:cNvPr id="43" name="Ink 42">
                <a:extLst>
                  <a:ext uri="{FF2B5EF4-FFF2-40B4-BE49-F238E27FC236}">
                    <a16:creationId xmlns:a16="http://schemas.microsoft.com/office/drawing/2014/main" id="{11F0F512-74BD-9EA3-3E41-2E35D5F2C354}"/>
                  </a:ext>
                </a:extLst>
              </p:cNvPr>
              <p:cNvPicPr/>
              <p:nvPr/>
            </p:nvPicPr>
            <p:blipFill>
              <a:blip r:embed="rId9"/>
              <a:stretch>
                <a:fillRect/>
              </a:stretch>
            </p:blipFill>
            <p:spPr>
              <a:xfrm>
                <a:off x="4581165" y="1621423"/>
                <a:ext cx="36000" cy="131124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4" name="Ink 43">
                <a:extLst>
                  <a:ext uri="{FF2B5EF4-FFF2-40B4-BE49-F238E27FC236}">
                    <a16:creationId xmlns:a16="http://schemas.microsoft.com/office/drawing/2014/main" id="{03382688-FF1A-A999-8425-A39933390C2E}"/>
                  </a:ext>
                </a:extLst>
              </p14:cNvPr>
              <p14:cNvContentPartPr/>
              <p14:nvPr/>
            </p14:nvContentPartPr>
            <p14:xfrm>
              <a:off x="4923165" y="3066945"/>
              <a:ext cx="360" cy="951840"/>
            </p14:xfrm>
          </p:contentPart>
        </mc:Choice>
        <mc:Fallback xmlns="">
          <p:pic>
            <p:nvPicPr>
              <p:cNvPr id="44" name="Ink 43">
                <a:extLst>
                  <a:ext uri="{FF2B5EF4-FFF2-40B4-BE49-F238E27FC236}">
                    <a16:creationId xmlns:a16="http://schemas.microsoft.com/office/drawing/2014/main" id="{03382688-FF1A-A999-8425-A39933390C2E}"/>
                  </a:ext>
                </a:extLst>
              </p:cNvPr>
              <p:cNvPicPr/>
              <p:nvPr/>
            </p:nvPicPr>
            <p:blipFill>
              <a:blip r:embed="rId11"/>
              <a:stretch>
                <a:fillRect/>
              </a:stretch>
            </p:blipFill>
            <p:spPr>
              <a:xfrm>
                <a:off x="4905165" y="3048945"/>
                <a:ext cx="36000" cy="987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5" name="Ink 44">
                <a:extLst>
                  <a:ext uri="{FF2B5EF4-FFF2-40B4-BE49-F238E27FC236}">
                    <a16:creationId xmlns:a16="http://schemas.microsoft.com/office/drawing/2014/main" id="{4B7D65DF-F4E8-947E-0A4C-81484365138F}"/>
                  </a:ext>
                </a:extLst>
              </p14:cNvPr>
              <p14:cNvContentPartPr/>
              <p14:nvPr/>
            </p14:nvContentPartPr>
            <p14:xfrm>
              <a:off x="5237445" y="1861665"/>
              <a:ext cx="360" cy="1033920"/>
            </p14:xfrm>
          </p:contentPart>
        </mc:Choice>
        <mc:Fallback xmlns="">
          <p:pic>
            <p:nvPicPr>
              <p:cNvPr id="45" name="Ink 44">
                <a:extLst>
                  <a:ext uri="{FF2B5EF4-FFF2-40B4-BE49-F238E27FC236}">
                    <a16:creationId xmlns:a16="http://schemas.microsoft.com/office/drawing/2014/main" id="{4B7D65DF-F4E8-947E-0A4C-81484365138F}"/>
                  </a:ext>
                </a:extLst>
              </p:cNvPr>
              <p:cNvPicPr/>
              <p:nvPr/>
            </p:nvPicPr>
            <p:blipFill>
              <a:blip r:embed="rId13"/>
              <a:stretch>
                <a:fillRect/>
              </a:stretch>
            </p:blipFill>
            <p:spPr>
              <a:xfrm>
                <a:off x="5219445" y="1843665"/>
                <a:ext cx="36000" cy="1069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7" name="Ink 46">
                <a:extLst>
                  <a:ext uri="{FF2B5EF4-FFF2-40B4-BE49-F238E27FC236}">
                    <a16:creationId xmlns:a16="http://schemas.microsoft.com/office/drawing/2014/main" id="{FFD1692D-C47C-A279-E59F-10ABEC510C68}"/>
                  </a:ext>
                </a:extLst>
              </p14:cNvPr>
              <p14:cNvContentPartPr/>
              <p14:nvPr/>
            </p14:nvContentPartPr>
            <p14:xfrm>
              <a:off x="5570805" y="3086025"/>
              <a:ext cx="360" cy="1306264"/>
            </p14:xfrm>
          </p:contentPart>
        </mc:Choice>
        <mc:Fallback xmlns="">
          <p:pic>
            <p:nvPicPr>
              <p:cNvPr id="47" name="Ink 46">
                <a:extLst>
                  <a:ext uri="{FF2B5EF4-FFF2-40B4-BE49-F238E27FC236}">
                    <a16:creationId xmlns:a16="http://schemas.microsoft.com/office/drawing/2014/main" id="{FFD1692D-C47C-A279-E59F-10ABEC510C68}"/>
                  </a:ext>
                </a:extLst>
              </p:cNvPr>
              <p:cNvPicPr/>
              <p:nvPr/>
            </p:nvPicPr>
            <p:blipFill>
              <a:blip r:embed="rId15"/>
              <a:stretch>
                <a:fillRect/>
              </a:stretch>
            </p:blipFill>
            <p:spPr>
              <a:xfrm>
                <a:off x="5552805" y="3068032"/>
                <a:ext cx="36000" cy="1341889"/>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9" name="Ink 48">
                <a:extLst>
                  <a:ext uri="{FF2B5EF4-FFF2-40B4-BE49-F238E27FC236}">
                    <a16:creationId xmlns:a16="http://schemas.microsoft.com/office/drawing/2014/main" id="{1CD8FACF-8D93-AE6B-E167-7EAB49BBE959}"/>
                  </a:ext>
                </a:extLst>
              </p14:cNvPr>
              <p14:cNvContentPartPr/>
              <p14:nvPr/>
            </p14:nvContentPartPr>
            <p14:xfrm>
              <a:off x="5885085" y="1551312"/>
              <a:ext cx="360" cy="1362993"/>
            </p14:xfrm>
          </p:contentPart>
        </mc:Choice>
        <mc:Fallback xmlns="">
          <p:pic>
            <p:nvPicPr>
              <p:cNvPr id="49" name="Ink 48">
                <a:extLst>
                  <a:ext uri="{FF2B5EF4-FFF2-40B4-BE49-F238E27FC236}">
                    <a16:creationId xmlns:a16="http://schemas.microsoft.com/office/drawing/2014/main" id="{1CD8FACF-8D93-AE6B-E167-7EAB49BBE959}"/>
                  </a:ext>
                </a:extLst>
              </p:cNvPr>
              <p:cNvPicPr/>
              <p:nvPr/>
            </p:nvPicPr>
            <p:blipFill>
              <a:blip r:embed="rId17"/>
              <a:stretch>
                <a:fillRect/>
              </a:stretch>
            </p:blipFill>
            <p:spPr>
              <a:xfrm>
                <a:off x="5867085" y="1533312"/>
                <a:ext cx="36000" cy="139863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0" name="Ink 49">
                <a:extLst>
                  <a:ext uri="{FF2B5EF4-FFF2-40B4-BE49-F238E27FC236}">
                    <a16:creationId xmlns:a16="http://schemas.microsoft.com/office/drawing/2014/main" id="{4066D1BA-C06B-C1EA-8216-CE1A2EC59B60}"/>
                  </a:ext>
                </a:extLst>
              </p14:cNvPr>
              <p14:cNvContentPartPr/>
              <p14:nvPr/>
            </p14:nvContentPartPr>
            <p14:xfrm>
              <a:off x="6218445" y="3095385"/>
              <a:ext cx="360" cy="1582654"/>
            </p14:xfrm>
          </p:contentPart>
        </mc:Choice>
        <mc:Fallback xmlns="">
          <p:pic>
            <p:nvPicPr>
              <p:cNvPr id="50" name="Ink 49">
                <a:extLst>
                  <a:ext uri="{FF2B5EF4-FFF2-40B4-BE49-F238E27FC236}">
                    <a16:creationId xmlns:a16="http://schemas.microsoft.com/office/drawing/2014/main" id="{4066D1BA-C06B-C1EA-8216-CE1A2EC59B60}"/>
                  </a:ext>
                </a:extLst>
              </p:cNvPr>
              <p:cNvPicPr/>
              <p:nvPr/>
            </p:nvPicPr>
            <p:blipFill>
              <a:blip r:embed="rId19"/>
              <a:stretch>
                <a:fillRect/>
              </a:stretch>
            </p:blipFill>
            <p:spPr>
              <a:xfrm>
                <a:off x="6200445" y="3077384"/>
                <a:ext cx="36000" cy="1618296"/>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1" name="Ink 50">
                <a:extLst>
                  <a:ext uri="{FF2B5EF4-FFF2-40B4-BE49-F238E27FC236}">
                    <a16:creationId xmlns:a16="http://schemas.microsoft.com/office/drawing/2014/main" id="{EFCD0404-BAD2-3C4A-FF44-05136BBE9648}"/>
                  </a:ext>
                </a:extLst>
              </p14:cNvPr>
              <p14:cNvContentPartPr/>
              <p14:nvPr/>
            </p14:nvContentPartPr>
            <p14:xfrm>
              <a:off x="6523365" y="1130986"/>
              <a:ext cx="360" cy="1774319"/>
            </p14:xfrm>
          </p:contentPart>
        </mc:Choice>
        <mc:Fallback xmlns="">
          <p:pic>
            <p:nvPicPr>
              <p:cNvPr id="51" name="Ink 50">
                <a:extLst>
                  <a:ext uri="{FF2B5EF4-FFF2-40B4-BE49-F238E27FC236}">
                    <a16:creationId xmlns:a16="http://schemas.microsoft.com/office/drawing/2014/main" id="{EFCD0404-BAD2-3C4A-FF44-05136BBE9648}"/>
                  </a:ext>
                </a:extLst>
              </p:cNvPr>
              <p:cNvPicPr/>
              <p:nvPr/>
            </p:nvPicPr>
            <p:blipFill>
              <a:blip r:embed="rId21"/>
              <a:stretch>
                <a:fillRect/>
              </a:stretch>
            </p:blipFill>
            <p:spPr>
              <a:xfrm>
                <a:off x="6505365" y="1112980"/>
                <a:ext cx="36000" cy="1809971"/>
              </a:xfrm>
              <a:prstGeom prst="rect">
                <a:avLst/>
              </a:prstGeom>
            </p:spPr>
          </p:pic>
        </mc:Fallback>
      </mc:AlternateContent>
      <p:sp>
        <p:nvSpPr>
          <p:cNvPr id="53" name="Text Box 27">
            <a:extLst>
              <a:ext uri="{FF2B5EF4-FFF2-40B4-BE49-F238E27FC236}">
                <a16:creationId xmlns:a16="http://schemas.microsoft.com/office/drawing/2014/main" id="{95E1AFFD-4F41-B35B-1953-6A3150D70153}"/>
              </a:ext>
            </a:extLst>
          </p:cNvPr>
          <p:cNvSpPr txBox="1"/>
          <p:nvPr/>
        </p:nvSpPr>
        <p:spPr>
          <a:xfrm>
            <a:off x="3608175" y="1639065"/>
            <a:ext cx="724860" cy="2857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800"/>
              </a:spcAft>
            </a:pPr>
            <a:r>
              <a:rPr lang="en-US" sz="1200" b="1" kern="100" dirty="0">
                <a:solidFill>
                  <a:schemeClr val="accent1"/>
                </a:solidFill>
                <a:effectLst/>
                <a:latin typeface="Michroma" panose="020B0604020202020204" charset="0"/>
                <a:ea typeface="Aptos" panose="020B0004020202020204" pitchFamily="34" charset="0"/>
                <a:cs typeface="Arial" panose="020B0604020202020204" pitchFamily="34" charset="0"/>
              </a:rPr>
              <a:t>Data</a:t>
            </a:r>
          </a:p>
        </p:txBody>
      </p:sp>
      <p:sp>
        <p:nvSpPr>
          <p:cNvPr id="2" name="Text Box 27">
            <a:extLst>
              <a:ext uri="{FF2B5EF4-FFF2-40B4-BE49-F238E27FC236}">
                <a16:creationId xmlns:a16="http://schemas.microsoft.com/office/drawing/2014/main" id="{5AAB8B59-0D33-2DC4-45A0-4D278A9F1F3F}"/>
              </a:ext>
            </a:extLst>
          </p:cNvPr>
          <p:cNvSpPr txBox="1"/>
          <p:nvPr/>
        </p:nvSpPr>
        <p:spPr>
          <a:xfrm>
            <a:off x="3692601" y="4535164"/>
            <a:ext cx="1184568" cy="2857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800"/>
              </a:spcAft>
            </a:pPr>
            <a:r>
              <a:rPr lang="en-US" sz="1200" b="1" kern="100" dirty="0">
                <a:solidFill>
                  <a:schemeClr val="accent1"/>
                </a:solidFill>
                <a:latin typeface="Michroma" panose="020B0604020202020204" charset="0"/>
                <a:ea typeface="Aptos" panose="020B0004020202020204" pitchFamily="34" charset="0"/>
                <a:cs typeface="Arial" panose="020B0604020202020204" pitchFamily="34" charset="0"/>
              </a:rPr>
              <a:t>command</a:t>
            </a:r>
            <a:endParaRPr lang="en-US" sz="1200" kern="100" dirty="0">
              <a:solidFill>
                <a:schemeClr val="accent1"/>
              </a:solidFill>
              <a:effectLst/>
              <a:latin typeface="Michroma" panose="020B0604020202020204" charset="0"/>
              <a:ea typeface="Aptos" panose="020B0004020202020204" pitchFamily="34" charset="0"/>
              <a:cs typeface="Arial" panose="020B0604020202020204" pitchFamily="34" charset="0"/>
            </a:endParaRPr>
          </a:p>
        </p:txBody>
      </p:sp>
      <p:sp>
        <p:nvSpPr>
          <p:cNvPr id="3" name="Text Box 27">
            <a:extLst>
              <a:ext uri="{FF2B5EF4-FFF2-40B4-BE49-F238E27FC236}">
                <a16:creationId xmlns:a16="http://schemas.microsoft.com/office/drawing/2014/main" id="{FDA97CA5-A205-AFFC-60FE-B77981981FE2}"/>
              </a:ext>
            </a:extLst>
          </p:cNvPr>
          <p:cNvSpPr txBox="1"/>
          <p:nvPr/>
        </p:nvSpPr>
        <p:spPr>
          <a:xfrm>
            <a:off x="4039879" y="1330785"/>
            <a:ext cx="1118572" cy="2857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800"/>
              </a:spcAft>
            </a:pPr>
            <a:r>
              <a:rPr lang="en-US" sz="1200" b="1" kern="100" dirty="0">
                <a:solidFill>
                  <a:schemeClr val="accent1"/>
                </a:solidFill>
                <a:effectLst/>
                <a:latin typeface="Michroma" panose="020B0604020202020204" charset="0"/>
                <a:ea typeface="Aptos" panose="020B0004020202020204" pitchFamily="34" charset="0"/>
                <a:cs typeface="Arial" panose="020B0604020202020204" pitchFamily="34" charset="0"/>
              </a:rPr>
              <a:t>Vibration</a:t>
            </a:r>
            <a:endParaRPr lang="en-US" sz="1200" kern="100" dirty="0">
              <a:solidFill>
                <a:schemeClr val="accent1"/>
              </a:solidFill>
              <a:effectLst/>
              <a:latin typeface="Michroma" panose="020B0604020202020204" charset="0"/>
              <a:ea typeface="Aptos" panose="020B0004020202020204" pitchFamily="34" charset="0"/>
              <a:cs typeface="Arial" panose="020B0604020202020204" pitchFamily="34" charset="0"/>
            </a:endParaRPr>
          </a:p>
        </p:txBody>
      </p:sp>
      <p:sp>
        <p:nvSpPr>
          <p:cNvPr id="4" name="Text Box 27">
            <a:extLst>
              <a:ext uri="{FF2B5EF4-FFF2-40B4-BE49-F238E27FC236}">
                <a16:creationId xmlns:a16="http://schemas.microsoft.com/office/drawing/2014/main" id="{FA776EC3-7182-0A7C-99BF-62E76B85D3A2}"/>
              </a:ext>
            </a:extLst>
          </p:cNvPr>
          <p:cNvSpPr txBox="1"/>
          <p:nvPr/>
        </p:nvSpPr>
        <p:spPr>
          <a:xfrm>
            <a:off x="4578571" y="4024693"/>
            <a:ext cx="698908" cy="2857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800"/>
              </a:spcAft>
            </a:pPr>
            <a:r>
              <a:rPr lang="en-US" sz="1200" b="1" kern="100" dirty="0">
                <a:solidFill>
                  <a:schemeClr val="accent1"/>
                </a:solidFill>
                <a:effectLst/>
                <a:latin typeface="Michroma" panose="020B0604020202020204" charset="0"/>
                <a:ea typeface="Aptos" panose="020B0004020202020204" pitchFamily="34" charset="0"/>
                <a:cs typeface="Arial" panose="020B0604020202020204" pitchFamily="34" charset="0"/>
              </a:rPr>
              <a:t>GND</a:t>
            </a:r>
            <a:endParaRPr lang="en-US" sz="1200" kern="100" dirty="0">
              <a:solidFill>
                <a:schemeClr val="accent1"/>
              </a:solidFill>
              <a:effectLst/>
              <a:latin typeface="Michroma" panose="020B0604020202020204" charset="0"/>
              <a:ea typeface="Aptos" panose="020B0004020202020204" pitchFamily="34" charset="0"/>
              <a:cs typeface="Arial" panose="020B0604020202020204" pitchFamily="34" charset="0"/>
            </a:endParaRPr>
          </a:p>
        </p:txBody>
      </p:sp>
      <p:sp>
        <p:nvSpPr>
          <p:cNvPr id="6" name="Text Box 27">
            <a:extLst>
              <a:ext uri="{FF2B5EF4-FFF2-40B4-BE49-F238E27FC236}">
                <a16:creationId xmlns:a16="http://schemas.microsoft.com/office/drawing/2014/main" id="{D89D9817-834A-59BC-6E8C-6BAEDF170A58}"/>
              </a:ext>
            </a:extLst>
          </p:cNvPr>
          <p:cNvSpPr txBox="1"/>
          <p:nvPr/>
        </p:nvSpPr>
        <p:spPr>
          <a:xfrm>
            <a:off x="4941078" y="1563018"/>
            <a:ext cx="672801" cy="2857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800"/>
              </a:spcAft>
            </a:pPr>
            <a:r>
              <a:rPr lang="en-US" sz="1200" b="1" kern="100" dirty="0">
                <a:solidFill>
                  <a:schemeClr val="accent1"/>
                </a:solidFill>
                <a:latin typeface="Michroma" panose="020B0604020202020204" charset="0"/>
                <a:ea typeface="Aptos" panose="020B0004020202020204" pitchFamily="34" charset="0"/>
                <a:cs typeface="Arial" panose="020B0604020202020204" pitchFamily="34" charset="0"/>
              </a:rPr>
              <a:t>V</a:t>
            </a:r>
            <a:r>
              <a:rPr lang="en-US" sz="1200" b="1" kern="100" dirty="0">
                <a:solidFill>
                  <a:schemeClr val="accent1"/>
                </a:solidFill>
                <a:effectLst/>
                <a:latin typeface="Michroma" panose="020B0604020202020204" charset="0"/>
                <a:ea typeface="Aptos" panose="020B0004020202020204" pitchFamily="34" charset="0"/>
                <a:cs typeface="Arial" panose="020B0604020202020204" pitchFamily="34" charset="0"/>
              </a:rPr>
              <a:t>CC</a:t>
            </a:r>
          </a:p>
        </p:txBody>
      </p:sp>
      <p:sp>
        <p:nvSpPr>
          <p:cNvPr id="7" name="Text Box 27">
            <a:extLst>
              <a:ext uri="{FF2B5EF4-FFF2-40B4-BE49-F238E27FC236}">
                <a16:creationId xmlns:a16="http://schemas.microsoft.com/office/drawing/2014/main" id="{C33893F2-C0A5-258C-6399-A0BD6A811F26}"/>
              </a:ext>
            </a:extLst>
          </p:cNvPr>
          <p:cNvSpPr txBox="1"/>
          <p:nvPr/>
        </p:nvSpPr>
        <p:spPr>
          <a:xfrm>
            <a:off x="4978701" y="4374622"/>
            <a:ext cx="1184208" cy="2857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800"/>
              </a:spcAft>
            </a:pPr>
            <a:r>
              <a:rPr lang="en-US" sz="1200" b="1" kern="100" dirty="0">
                <a:solidFill>
                  <a:schemeClr val="accent1"/>
                </a:solidFill>
                <a:effectLst/>
                <a:latin typeface="Michroma" panose="020B0604020202020204" charset="0"/>
                <a:ea typeface="Aptos" panose="020B0004020202020204" pitchFamily="34" charset="0"/>
                <a:cs typeface="Arial" panose="020B0604020202020204" pitchFamily="34" charset="0"/>
              </a:rPr>
              <a:t>attention</a:t>
            </a:r>
            <a:endParaRPr lang="en-US" sz="1200" kern="100" dirty="0">
              <a:solidFill>
                <a:schemeClr val="accent1"/>
              </a:solidFill>
              <a:effectLst/>
              <a:latin typeface="Michroma" panose="020B0604020202020204" charset="0"/>
              <a:ea typeface="Aptos" panose="020B0004020202020204" pitchFamily="34" charset="0"/>
              <a:cs typeface="Arial" panose="020B0604020202020204" pitchFamily="34" charset="0"/>
            </a:endParaRPr>
          </a:p>
        </p:txBody>
      </p:sp>
      <p:sp>
        <p:nvSpPr>
          <p:cNvPr id="8" name="Text Box 27">
            <a:extLst>
              <a:ext uri="{FF2B5EF4-FFF2-40B4-BE49-F238E27FC236}">
                <a16:creationId xmlns:a16="http://schemas.microsoft.com/office/drawing/2014/main" id="{213FDCD0-BE56-6A68-9A5C-465FDC34333A}"/>
              </a:ext>
            </a:extLst>
          </p:cNvPr>
          <p:cNvSpPr txBox="1"/>
          <p:nvPr/>
        </p:nvSpPr>
        <p:spPr>
          <a:xfrm>
            <a:off x="5502783" y="1210493"/>
            <a:ext cx="764604" cy="2857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800"/>
              </a:spcAft>
            </a:pPr>
            <a:r>
              <a:rPr lang="en-US" sz="1200" b="1" kern="100" dirty="0">
                <a:solidFill>
                  <a:schemeClr val="accent1"/>
                </a:solidFill>
                <a:effectLst/>
                <a:latin typeface="Michroma" panose="020B0604020202020204" charset="0"/>
                <a:ea typeface="Aptos" panose="020B0004020202020204" pitchFamily="34" charset="0"/>
                <a:cs typeface="Arial" panose="020B0604020202020204" pitchFamily="34" charset="0"/>
              </a:rPr>
              <a:t>clock</a:t>
            </a:r>
            <a:endParaRPr lang="en-US" sz="1200" kern="100" dirty="0">
              <a:solidFill>
                <a:schemeClr val="accent1"/>
              </a:solidFill>
              <a:effectLst/>
              <a:latin typeface="Michroma" panose="020B0604020202020204" charset="0"/>
              <a:ea typeface="Aptos" panose="020B0004020202020204" pitchFamily="34" charset="0"/>
              <a:cs typeface="Arial" panose="020B0604020202020204" pitchFamily="34" charset="0"/>
            </a:endParaRPr>
          </a:p>
        </p:txBody>
      </p:sp>
      <p:sp>
        <p:nvSpPr>
          <p:cNvPr id="10" name="Text Box 27">
            <a:extLst>
              <a:ext uri="{FF2B5EF4-FFF2-40B4-BE49-F238E27FC236}">
                <a16:creationId xmlns:a16="http://schemas.microsoft.com/office/drawing/2014/main" id="{973A4517-21CC-8514-5DDB-870C119DC258}"/>
              </a:ext>
            </a:extLst>
          </p:cNvPr>
          <p:cNvSpPr txBox="1"/>
          <p:nvPr/>
        </p:nvSpPr>
        <p:spPr>
          <a:xfrm>
            <a:off x="5422832" y="4678039"/>
            <a:ext cx="1591226" cy="2857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800"/>
              </a:spcAft>
            </a:pPr>
            <a:r>
              <a:rPr lang="en-US" sz="1200" b="1" kern="100" dirty="0">
                <a:solidFill>
                  <a:schemeClr val="accent1"/>
                </a:solidFill>
                <a:effectLst/>
                <a:latin typeface="Michroma" panose="020B0604020202020204" charset="0"/>
                <a:ea typeface="Aptos" panose="020B0004020202020204" pitchFamily="34" charset="0"/>
                <a:cs typeface="Arial" panose="020B0604020202020204" pitchFamily="34" charset="0"/>
              </a:rPr>
              <a:t>No connection</a:t>
            </a:r>
            <a:endParaRPr lang="en-US" sz="1200" kern="100" dirty="0">
              <a:solidFill>
                <a:schemeClr val="accent1"/>
              </a:solidFill>
              <a:effectLst/>
              <a:latin typeface="Michroma" panose="020B0604020202020204" charset="0"/>
              <a:ea typeface="Aptos" panose="020B0004020202020204" pitchFamily="34" charset="0"/>
              <a:cs typeface="Arial" panose="020B0604020202020204" pitchFamily="34" charset="0"/>
            </a:endParaRPr>
          </a:p>
        </p:txBody>
      </p:sp>
      <p:sp>
        <p:nvSpPr>
          <p:cNvPr id="11" name="Text Box 27">
            <a:extLst>
              <a:ext uri="{FF2B5EF4-FFF2-40B4-BE49-F238E27FC236}">
                <a16:creationId xmlns:a16="http://schemas.microsoft.com/office/drawing/2014/main" id="{46AD6E29-4627-AE9B-0407-ACBBBE3A348A}"/>
              </a:ext>
            </a:extLst>
          </p:cNvPr>
          <p:cNvSpPr txBox="1"/>
          <p:nvPr/>
        </p:nvSpPr>
        <p:spPr>
          <a:xfrm>
            <a:off x="5749537" y="720028"/>
            <a:ext cx="1547656" cy="2857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800"/>
              </a:spcAft>
            </a:pPr>
            <a:r>
              <a:rPr lang="en-US" sz="1200" b="1" kern="100" dirty="0">
                <a:solidFill>
                  <a:schemeClr val="accent1"/>
                </a:solidFill>
                <a:effectLst/>
                <a:latin typeface="Michroma" panose="020B0604020202020204" charset="0"/>
                <a:ea typeface="Aptos" panose="020B0004020202020204" pitchFamily="34" charset="0"/>
                <a:cs typeface="Arial" panose="020B0604020202020204" pitchFamily="34" charset="0"/>
              </a:rPr>
              <a:t>Acknowledge</a:t>
            </a:r>
            <a:endParaRPr lang="en-US" sz="1200" kern="100" dirty="0">
              <a:solidFill>
                <a:schemeClr val="accent1"/>
              </a:solidFill>
              <a:effectLst/>
              <a:latin typeface="Michroma" panose="020B0604020202020204" charset="0"/>
              <a:ea typeface="Aptos" panose="020B00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7DAC2B81-3701-1AFD-ADFF-0DF20EFB2535}"/>
              </a:ext>
            </a:extLst>
          </p:cNvPr>
          <p:cNvSpPr txBox="1"/>
          <p:nvPr/>
        </p:nvSpPr>
        <p:spPr>
          <a:xfrm>
            <a:off x="-4656432" y="688641"/>
            <a:ext cx="3118756" cy="553998"/>
          </a:xfrm>
          <a:prstGeom prst="rect">
            <a:avLst/>
          </a:prstGeom>
          <a:noFill/>
        </p:spPr>
        <p:txBody>
          <a:bodyPr wrap="square" rtlCol="0">
            <a:spAutoFit/>
          </a:bodyPr>
          <a:lstStyle/>
          <a:p>
            <a:r>
              <a:rPr lang="en-US" sz="3000" dirty="0">
                <a:solidFill>
                  <a:schemeClr val="bg2"/>
                </a:solidFill>
                <a:effectLst/>
                <a:latin typeface="Michroma" panose="020B0604020202020204" charset="0"/>
                <a:ea typeface="Aptos" panose="020B0004020202020204" pitchFamily="34" charset="0"/>
                <a:cs typeface="Arial" panose="020B0604020202020204" pitchFamily="34" charset="0"/>
              </a:rPr>
              <a:t>transmitter</a:t>
            </a:r>
            <a:endParaRPr lang="en-US" sz="3000" dirty="0">
              <a:solidFill>
                <a:schemeClr val="bg2"/>
              </a:solidFill>
              <a:latin typeface="Michroma" panose="020B0604020202020204" charset="0"/>
            </a:endParaRPr>
          </a:p>
        </p:txBody>
      </p:sp>
      <p:pic>
        <p:nvPicPr>
          <p:cNvPr id="13" name="Picture 12">
            <a:extLst>
              <a:ext uri="{FF2B5EF4-FFF2-40B4-BE49-F238E27FC236}">
                <a16:creationId xmlns:a16="http://schemas.microsoft.com/office/drawing/2014/main" id="{9E7CC830-E99E-7BB9-38DD-D0D7E1E9CD3E}"/>
              </a:ext>
            </a:extLst>
          </p:cNvPr>
          <p:cNvPicPr>
            <a:picLocks noChangeAspect="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5769750" y="2232808"/>
            <a:ext cx="4920297" cy="36904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47601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 name="TextBox 4">
            <a:extLst>
              <a:ext uri="{FF2B5EF4-FFF2-40B4-BE49-F238E27FC236}">
                <a16:creationId xmlns:a16="http://schemas.microsoft.com/office/drawing/2014/main" id="{CCB0F70E-8A59-2EF9-C801-0A50BA8F82A3}"/>
              </a:ext>
            </a:extLst>
          </p:cNvPr>
          <p:cNvSpPr txBox="1"/>
          <p:nvPr/>
        </p:nvSpPr>
        <p:spPr>
          <a:xfrm>
            <a:off x="881744" y="711563"/>
            <a:ext cx="3118756" cy="553998"/>
          </a:xfrm>
          <a:prstGeom prst="rect">
            <a:avLst/>
          </a:prstGeom>
          <a:noFill/>
        </p:spPr>
        <p:txBody>
          <a:bodyPr wrap="square" rtlCol="0">
            <a:spAutoFit/>
          </a:bodyPr>
          <a:lstStyle/>
          <a:p>
            <a:r>
              <a:rPr lang="en-US" sz="3000" dirty="0">
                <a:solidFill>
                  <a:schemeClr val="bg2"/>
                </a:solidFill>
                <a:effectLst/>
                <a:latin typeface="Michroma" panose="020B0604020202020204" charset="0"/>
                <a:ea typeface="Aptos" panose="020B0004020202020204" pitchFamily="34" charset="0"/>
                <a:cs typeface="Arial" panose="020B0604020202020204" pitchFamily="34" charset="0"/>
              </a:rPr>
              <a:t>transmitter</a:t>
            </a:r>
            <a:endParaRPr lang="en-US" sz="3000" dirty="0">
              <a:solidFill>
                <a:schemeClr val="bg2"/>
              </a:solidFill>
              <a:latin typeface="Michroma" panose="020B0604020202020204" charset="0"/>
            </a:endParaRPr>
          </a:p>
        </p:txBody>
      </p:sp>
      <p:pic>
        <p:nvPicPr>
          <p:cNvPr id="12" name="Picture 11">
            <a:extLst>
              <a:ext uri="{FF2B5EF4-FFF2-40B4-BE49-F238E27FC236}">
                <a16:creationId xmlns:a16="http://schemas.microsoft.com/office/drawing/2014/main" id="{77FA38B9-0821-163D-FC59-C3F77F72ADD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5403" y="1265561"/>
            <a:ext cx="4920297" cy="3690406"/>
          </a:xfrm>
          <a:prstGeom prst="rect">
            <a:avLst/>
          </a:prstGeom>
          <a:ln>
            <a:noFill/>
          </a:ln>
          <a:effectLst>
            <a:outerShdw blurRad="190500" algn="tl" rotWithShape="0">
              <a:srgbClr val="000000">
                <a:alpha val="70000"/>
              </a:srgbClr>
            </a:outerShdw>
          </a:effectLst>
        </p:spPr>
      </p:pic>
      <p:sp>
        <p:nvSpPr>
          <p:cNvPr id="2" name="Google Shape;618;p32">
            <a:extLst>
              <a:ext uri="{FF2B5EF4-FFF2-40B4-BE49-F238E27FC236}">
                <a16:creationId xmlns:a16="http://schemas.microsoft.com/office/drawing/2014/main" id="{F7AC67AB-A10F-82C2-AB1D-B7F756AC6676}"/>
              </a:ext>
            </a:extLst>
          </p:cNvPr>
          <p:cNvSpPr txBox="1">
            <a:spLocks/>
          </p:cNvSpPr>
          <p:nvPr/>
        </p:nvSpPr>
        <p:spPr>
          <a:xfrm>
            <a:off x="-5202179" y="988562"/>
            <a:ext cx="17913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ichroma"/>
              <a:buNone/>
              <a:defRPr sz="3000" b="1" i="0" u="none" strike="noStrike" cap="none">
                <a:solidFill>
                  <a:schemeClr val="dk2"/>
                </a:solidFill>
                <a:latin typeface="Michroma"/>
                <a:ea typeface="Michroma"/>
                <a:cs typeface="Michroma"/>
                <a:sym typeface="Michroma"/>
              </a:defRPr>
            </a:lvl1pPr>
            <a:lvl2pPr marR="0" lvl="1"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2pPr>
            <a:lvl3pPr marR="0" lvl="2"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3pPr>
            <a:lvl4pPr marR="0" lvl="3"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4pPr>
            <a:lvl5pPr marR="0" lvl="4"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5pPr>
            <a:lvl6pPr marR="0" lvl="5"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6pPr>
            <a:lvl7pPr marR="0" lvl="6"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7pPr>
            <a:lvl8pPr marR="0" lvl="7"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8pPr>
            <a:lvl9pPr marR="0" lvl="8"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9pPr>
          </a:lstStyle>
          <a:p>
            <a:r>
              <a:rPr lang="en"/>
              <a:t>05</a:t>
            </a:r>
            <a:endParaRPr lang="en" dirty="0"/>
          </a:p>
        </p:txBody>
      </p:sp>
      <p:sp>
        <p:nvSpPr>
          <p:cNvPr id="3" name="Google Shape;617;p32">
            <a:extLst>
              <a:ext uri="{FF2B5EF4-FFF2-40B4-BE49-F238E27FC236}">
                <a16:creationId xmlns:a16="http://schemas.microsoft.com/office/drawing/2014/main" id="{2A5FC6D7-C100-5F78-30F8-9667BD6920C5}"/>
              </a:ext>
            </a:extLst>
          </p:cNvPr>
          <p:cNvSpPr txBox="1">
            <a:spLocks noGrp="1"/>
          </p:cNvSpPr>
          <p:nvPr>
            <p:ph type="title"/>
          </p:nvPr>
        </p:nvSpPr>
        <p:spPr>
          <a:xfrm>
            <a:off x="-7611179" y="1648350"/>
            <a:ext cx="6609300" cy="923400"/>
          </a:xfrm>
          <a:prstGeom prst="rect">
            <a:avLst/>
          </a:prstGeom>
        </p:spPr>
        <p:txBody>
          <a:bodyPr spcFirstLastPara="1" wrap="square" lIns="91425" tIns="91425" rIns="91425" bIns="91425" anchor="t" anchorCtr="0">
            <a:noAutofit/>
          </a:bodyPr>
          <a:lstStyle/>
          <a:p>
            <a:r>
              <a:rPr lang="en-US" dirty="0"/>
              <a:t>Design</a:t>
            </a:r>
            <a:br>
              <a:rPr lang="en-US" dirty="0"/>
            </a:br>
            <a:endParaRPr lang="en-US" dirty="0"/>
          </a:p>
        </p:txBody>
      </p:sp>
    </p:spTree>
    <p:extLst>
      <p:ext uri="{BB962C8B-B14F-4D97-AF65-F5344CB8AC3E}">
        <p14:creationId xmlns:p14="http://schemas.microsoft.com/office/powerpoint/2010/main" val="315163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594" name="Google Shape;594;p30"/>
          <p:cNvSpPr txBox="1">
            <a:spLocks noGrp="1"/>
          </p:cNvSpPr>
          <p:nvPr>
            <p:ph type="title" idx="2"/>
          </p:nvPr>
        </p:nvSpPr>
        <p:spPr>
          <a:xfrm>
            <a:off x="1522175" y="1501013"/>
            <a:ext cx="10059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595" name="Google Shape;595;p30"/>
          <p:cNvSpPr txBox="1">
            <a:spLocks noGrp="1"/>
          </p:cNvSpPr>
          <p:nvPr>
            <p:ph type="title" idx="3"/>
          </p:nvPr>
        </p:nvSpPr>
        <p:spPr>
          <a:xfrm>
            <a:off x="1522325" y="2934438"/>
            <a:ext cx="10056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96" name="Google Shape;596;p30"/>
          <p:cNvSpPr txBox="1">
            <a:spLocks noGrp="1"/>
          </p:cNvSpPr>
          <p:nvPr>
            <p:ph type="title" idx="4"/>
          </p:nvPr>
        </p:nvSpPr>
        <p:spPr>
          <a:xfrm>
            <a:off x="4069050" y="1501021"/>
            <a:ext cx="10059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97" name="Google Shape;597;p30"/>
          <p:cNvSpPr txBox="1">
            <a:spLocks noGrp="1"/>
          </p:cNvSpPr>
          <p:nvPr>
            <p:ph type="title" idx="5"/>
          </p:nvPr>
        </p:nvSpPr>
        <p:spPr>
          <a:xfrm>
            <a:off x="4069050" y="2934429"/>
            <a:ext cx="10059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598" name="Google Shape;598;p30"/>
          <p:cNvSpPr txBox="1">
            <a:spLocks noGrp="1"/>
          </p:cNvSpPr>
          <p:nvPr>
            <p:ph type="title" idx="6"/>
          </p:nvPr>
        </p:nvSpPr>
        <p:spPr>
          <a:xfrm>
            <a:off x="6615925" y="1501021"/>
            <a:ext cx="10059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599" name="Google Shape;599;p30"/>
          <p:cNvSpPr txBox="1">
            <a:spLocks noGrp="1"/>
          </p:cNvSpPr>
          <p:nvPr>
            <p:ph type="title" idx="7"/>
          </p:nvPr>
        </p:nvSpPr>
        <p:spPr>
          <a:xfrm>
            <a:off x="6615925" y="2934429"/>
            <a:ext cx="10059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600" name="Google Shape;600;p30"/>
          <p:cNvSpPr txBox="1">
            <a:spLocks noGrp="1"/>
          </p:cNvSpPr>
          <p:nvPr>
            <p:ph type="subTitle" idx="1"/>
          </p:nvPr>
        </p:nvSpPr>
        <p:spPr>
          <a:xfrm>
            <a:off x="872375" y="1948613"/>
            <a:ext cx="2305500" cy="7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601" name="Google Shape;601;p30"/>
          <p:cNvSpPr txBox="1">
            <a:spLocks noGrp="1"/>
          </p:cNvSpPr>
          <p:nvPr>
            <p:ph type="subTitle" idx="8"/>
          </p:nvPr>
        </p:nvSpPr>
        <p:spPr>
          <a:xfrm>
            <a:off x="3419250" y="1948613"/>
            <a:ext cx="2305500" cy="7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Sensor </a:t>
            </a:r>
            <a:endParaRPr dirty="0"/>
          </a:p>
        </p:txBody>
      </p:sp>
      <p:sp>
        <p:nvSpPr>
          <p:cNvPr id="602" name="Google Shape;602;p30"/>
          <p:cNvSpPr txBox="1">
            <a:spLocks noGrp="1"/>
          </p:cNvSpPr>
          <p:nvPr>
            <p:ph type="subTitle" idx="9"/>
          </p:nvPr>
        </p:nvSpPr>
        <p:spPr>
          <a:xfrm>
            <a:off x="5966125" y="1948613"/>
            <a:ext cx="2305500" cy="7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Arm</a:t>
            </a:r>
            <a:endParaRPr dirty="0"/>
          </a:p>
        </p:txBody>
      </p:sp>
      <p:sp>
        <p:nvSpPr>
          <p:cNvPr id="603" name="Google Shape;603;p30"/>
          <p:cNvSpPr txBox="1">
            <a:spLocks noGrp="1"/>
          </p:cNvSpPr>
          <p:nvPr>
            <p:ph type="subTitle" idx="13"/>
          </p:nvPr>
        </p:nvSpPr>
        <p:spPr>
          <a:xfrm>
            <a:off x="608449" y="3338818"/>
            <a:ext cx="2833351" cy="7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Circuit &amp;controller </a:t>
            </a:r>
          </a:p>
        </p:txBody>
      </p:sp>
      <p:sp>
        <p:nvSpPr>
          <p:cNvPr id="604" name="Google Shape;604;p30"/>
          <p:cNvSpPr txBox="1">
            <a:spLocks noGrp="1"/>
          </p:cNvSpPr>
          <p:nvPr>
            <p:ph type="subTitle" idx="14"/>
          </p:nvPr>
        </p:nvSpPr>
        <p:spPr>
          <a:xfrm>
            <a:off x="3419250" y="3382038"/>
            <a:ext cx="2305500" cy="7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Design</a:t>
            </a:r>
            <a:endParaRPr dirty="0"/>
          </a:p>
        </p:txBody>
      </p:sp>
      <p:sp>
        <p:nvSpPr>
          <p:cNvPr id="605" name="Google Shape;605;p30"/>
          <p:cNvSpPr txBox="1">
            <a:spLocks noGrp="1"/>
          </p:cNvSpPr>
          <p:nvPr>
            <p:ph type="subTitle" idx="15"/>
          </p:nvPr>
        </p:nvSpPr>
        <p:spPr>
          <a:xfrm>
            <a:off x="5966125" y="3382038"/>
            <a:ext cx="2305500" cy="73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Code</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32"/>
          <p:cNvSpPr txBox="1">
            <a:spLocks noGrp="1"/>
          </p:cNvSpPr>
          <p:nvPr>
            <p:ph type="title"/>
          </p:nvPr>
        </p:nvSpPr>
        <p:spPr>
          <a:xfrm>
            <a:off x="1267300" y="2416650"/>
            <a:ext cx="6609300" cy="923400"/>
          </a:xfrm>
          <a:prstGeom prst="rect">
            <a:avLst/>
          </a:prstGeom>
        </p:spPr>
        <p:txBody>
          <a:bodyPr spcFirstLastPara="1" wrap="square" lIns="91425" tIns="91425" rIns="91425" bIns="91425" anchor="t" anchorCtr="0">
            <a:noAutofit/>
          </a:bodyPr>
          <a:lstStyle/>
          <a:p>
            <a:r>
              <a:rPr lang="en-US" dirty="0"/>
              <a:t>Design</a:t>
            </a:r>
            <a:br>
              <a:rPr lang="en-US" dirty="0"/>
            </a:br>
            <a:endParaRPr lang="en-US" dirty="0"/>
          </a:p>
        </p:txBody>
      </p:sp>
      <p:sp>
        <p:nvSpPr>
          <p:cNvPr id="618" name="Google Shape;618;p32"/>
          <p:cNvSpPr txBox="1">
            <a:spLocks noGrp="1"/>
          </p:cNvSpPr>
          <p:nvPr>
            <p:ph type="title" idx="2"/>
          </p:nvPr>
        </p:nvSpPr>
        <p:spPr>
          <a:xfrm>
            <a:off x="3676350" y="1498650"/>
            <a:ext cx="1791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619" name="Google Shape;619;p32"/>
          <p:cNvGrpSpPr/>
          <p:nvPr/>
        </p:nvGrpSpPr>
        <p:grpSpPr>
          <a:xfrm rot="10800000" flipH="1">
            <a:off x="6949534" y="1387249"/>
            <a:ext cx="3300415" cy="543321"/>
            <a:chOff x="5348025" y="3359050"/>
            <a:chExt cx="2031775" cy="334475"/>
          </a:xfrm>
        </p:grpSpPr>
        <p:grpSp>
          <p:nvGrpSpPr>
            <p:cNvPr id="620" name="Google Shape;620;p32"/>
            <p:cNvGrpSpPr/>
            <p:nvPr/>
          </p:nvGrpSpPr>
          <p:grpSpPr>
            <a:xfrm>
              <a:off x="5348025" y="3359050"/>
              <a:ext cx="2031775" cy="334475"/>
              <a:chOff x="5348025" y="3359050"/>
              <a:chExt cx="2031775" cy="334475"/>
            </a:xfrm>
          </p:grpSpPr>
          <p:sp>
            <p:nvSpPr>
              <p:cNvPr id="621" name="Google Shape;621;p32"/>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32"/>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32"/>
          <p:cNvGrpSpPr/>
          <p:nvPr/>
        </p:nvGrpSpPr>
        <p:grpSpPr>
          <a:xfrm>
            <a:off x="1470775" y="861075"/>
            <a:ext cx="6471247" cy="3090609"/>
            <a:chOff x="1470775" y="861075"/>
            <a:chExt cx="6471247" cy="3090609"/>
          </a:xfrm>
        </p:grpSpPr>
        <p:sp>
          <p:nvSpPr>
            <p:cNvPr id="625" name="Google Shape;625;p32"/>
            <p:cNvSpPr/>
            <p:nvPr/>
          </p:nvSpPr>
          <p:spPr>
            <a:xfrm rot="10800000" flipH="1">
              <a:off x="1470775" y="1718126"/>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rot="10800000" flipH="1">
              <a:off x="7876710" y="2319946"/>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rot="10800000" flipH="1">
              <a:off x="7834830" y="3918094"/>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rot="10800000" flipH="1">
              <a:off x="5154002" y="861075"/>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61152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2" name="Google Shape;617;p32">
            <a:extLst>
              <a:ext uri="{FF2B5EF4-FFF2-40B4-BE49-F238E27FC236}">
                <a16:creationId xmlns:a16="http://schemas.microsoft.com/office/drawing/2014/main" id="{C64EBD46-A955-8B7A-FA14-1468765DE6DB}"/>
              </a:ext>
            </a:extLst>
          </p:cNvPr>
          <p:cNvSpPr txBox="1">
            <a:spLocks noGrp="1"/>
          </p:cNvSpPr>
          <p:nvPr>
            <p:ph type="title"/>
          </p:nvPr>
        </p:nvSpPr>
        <p:spPr>
          <a:xfrm>
            <a:off x="540187" y="422597"/>
            <a:ext cx="2412334" cy="723157"/>
          </a:xfrm>
          <a:prstGeom prst="rect">
            <a:avLst/>
          </a:prstGeom>
        </p:spPr>
        <p:txBody>
          <a:bodyPr spcFirstLastPara="1" wrap="square" lIns="91425" tIns="91425" rIns="91425" bIns="91425" anchor="t" anchorCtr="0">
            <a:noAutofit/>
          </a:bodyPr>
          <a:lstStyle/>
          <a:p>
            <a:r>
              <a:rPr lang="en-US" dirty="0">
                <a:solidFill>
                  <a:schemeClr val="bg2"/>
                </a:solidFill>
              </a:rPr>
              <a:t>Design</a:t>
            </a:r>
            <a:br>
              <a:rPr lang="en-US" dirty="0"/>
            </a:br>
            <a:endParaRPr lang="en-US" dirty="0"/>
          </a:p>
        </p:txBody>
      </p:sp>
      <p:sp>
        <p:nvSpPr>
          <p:cNvPr id="3" name="TextBox 2">
            <a:extLst>
              <a:ext uri="{FF2B5EF4-FFF2-40B4-BE49-F238E27FC236}">
                <a16:creationId xmlns:a16="http://schemas.microsoft.com/office/drawing/2014/main" id="{313074CE-6943-B5AE-485C-3291A00BB8E2}"/>
              </a:ext>
            </a:extLst>
          </p:cNvPr>
          <p:cNvSpPr txBox="1"/>
          <p:nvPr/>
        </p:nvSpPr>
        <p:spPr>
          <a:xfrm>
            <a:off x="991518" y="1410159"/>
            <a:ext cx="6621137" cy="1702197"/>
          </a:xfrm>
          <a:prstGeom prst="rect">
            <a:avLst/>
          </a:prstGeom>
          <a:noFill/>
        </p:spPr>
        <p:txBody>
          <a:bodyPr wrap="square" rtlCol="0">
            <a:spAutoFit/>
          </a:bodyPr>
          <a:lstStyle/>
          <a:p>
            <a:pPr>
              <a:lnSpc>
                <a:spcPct val="150000"/>
              </a:lnSpc>
            </a:pPr>
            <a:r>
              <a:rPr lang="en-US" sz="1800" dirty="0">
                <a:solidFill>
                  <a:schemeClr val="accent1"/>
                </a:solidFill>
                <a:latin typeface="Michroma" panose="020B0604020202020204" charset="0"/>
              </a:rPr>
              <a:t>One of the most important </a:t>
            </a:r>
            <a:r>
              <a:rPr lang="en-US" sz="1800" dirty="0">
                <a:solidFill>
                  <a:schemeClr val="bg2"/>
                </a:solidFill>
                <a:latin typeface="Michroma" panose="020B0604020202020204" charset="0"/>
              </a:rPr>
              <a:t>characteristics</a:t>
            </a:r>
            <a:r>
              <a:rPr lang="en-US" sz="1800" dirty="0">
                <a:solidFill>
                  <a:schemeClr val="accent1"/>
                </a:solidFill>
                <a:latin typeface="Michroma" panose="020B0604020202020204" charset="0"/>
              </a:rPr>
              <a:t> of mine detector robots is the design because it deals with many environments with different terrain and obstacles.</a:t>
            </a:r>
          </a:p>
        </p:txBody>
      </p:sp>
      <p:pic>
        <p:nvPicPr>
          <p:cNvPr id="4" name="Picture 3">
            <a:extLst>
              <a:ext uri="{FF2B5EF4-FFF2-40B4-BE49-F238E27FC236}">
                <a16:creationId xmlns:a16="http://schemas.microsoft.com/office/drawing/2014/main" id="{C414F1D0-6CE5-0E39-C015-598928607BBD}"/>
              </a:ext>
            </a:extLst>
          </p:cNvPr>
          <p:cNvPicPr>
            <a:picLocks noChangeAspect="1"/>
          </p:cNvPicPr>
          <p:nvPr/>
        </p:nvPicPr>
        <p:blipFill rotWithShape="1">
          <a:blip r:embed="rId3"/>
          <a:srcRect t="-50000" b="50000"/>
          <a:stretch/>
        </p:blipFill>
        <p:spPr>
          <a:xfrm>
            <a:off x="11638077" y="-4231319"/>
            <a:ext cx="3124979" cy="4166639"/>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75C27345-147D-BC9B-B397-4FDA64A166E0}"/>
              </a:ext>
            </a:extLst>
          </p:cNvPr>
          <p:cNvPicPr>
            <a:picLocks noChangeAspect="1"/>
          </p:cNvPicPr>
          <p:nvPr/>
        </p:nvPicPr>
        <p:blipFill>
          <a:blip r:embed="rId4"/>
          <a:stretch>
            <a:fillRect/>
          </a:stretch>
        </p:blipFill>
        <p:spPr>
          <a:xfrm>
            <a:off x="11790384" y="5143500"/>
            <a:ext cx="2972672" cy="2229504"/>
          </a:xfrm>
          <a:prstGeom prst="rect">
            <a:avLst/>
          </a:prstGeom>
          <a:ln>
            <a:noFill/>
          </a:ln>
          <a:effectLst>
            <a:outerShdw blurRad="190500" algn="tl" rotWithShape="0">
              <a:srgbClr val="000000">
                <a:alpha val="70000"/>
              </a:srgbClr>
            </a:outerShdw>
          </a:effectLst>
        </p:spPr>
      </p:pic>
      <p:sp>
        <p:nvSpPr>
          <p:cNvPr id="7" name="Google Shape;617;p32">
            <a:extLst>
              <a:ext uri="{FF2B5EF4-FFF2-40B4-BE49-F238E27FC236}">
                <a16:creationId xmlns:a16="http://schemas.microsoft.com/office/drawing/2014/main" id="{ED00CF54-2A48-F865-0059-5E947CCF16AC}"/>
              </a:ext>
            </a:extLst>
          </p:cNvPr>
          <p:cNvSpPr txBox="1">
            <a:spLocks/>
          </p:cNvSpPr>
          <p:nvPr/>
        </p:nvSpPr>
        <p:spPr>
          <a:xfrm>
            <a:off x="-3857641" y="393569"/>
            <a:ext cx="3271649" cy="7231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Michroma"/>
              <a:buNone/>
              <a:defRPr sz="4800" b="1" i="0" u="none" strike="noStrike" cap="none">
                <a:solidFill>
                  <a:schemeClr val="dk1"/>
                </a:solidFill>
                <a:latin typeface="Michroma"/>
                <a:ea typeface="Michroma"/>
                <a:cs typeface="Michroma"/>
                <a:sym typeface="Michroma"/>
              </a:defRPr>
            </a:lvl1pPr>
            <a:lvl2pPr marR="0" lvl="1" algn="ctr" rtl="0">
              <a:lnSpc>
                <a:spcPct val="100000"/>
              </a:lnSpc>
              <a:spcBef>
                <a:spcPts val="0"/>
              </a:spcBef>
              <a:spcAft>
                <a:spcPts val="0"/>
              </a:spcAft>
              <a:buClr>
                <a:schemeClr val="dk1"/>
              </a:buClr>
              <a:buSzPts val="3600"/>
              <a:buFont typeface="Michroma"/>
              <a:buNone/>
              <a:defRPr sz="3600" b="1" i="0" u="none" strike="noStrike" cap="none">
                <a:solidFill>
                  <a:schemeClr val="dk1"/>
                </a:solidFill>
                <a:latin typeface="Michroma"/>
                <a:ea typeface="Michroma"/>
                <a:cs typeface="Michroma"/>
                <a:sym typeface="Michroma"/>
              </a:defRPr>
            </a:lvl2pPr>
            <a:lvl3pPr marR="0" lvl="2" algn="ctr" rtl="0">
              <a:lnSpc>
                <a:spcPct val="100000"/>
              </a:lnSpc>
              <a:spcBef>
                <a:spcPts val="0"/>
              </a:spcBef>
              <a:spcAft>
                <a:spcPts val="0"/>
              </a:spcAft>
              <a:buClr>
                <a:schemeClr val="dk1"/>
              </a:buClr>
              <a:buSzPts val="3600"/>
              <a:buFont typeface="Michroma"/>
              <a:buNone/>
              <a:defRPr sz="3600" b="1" i="0" u="none" strike="noStrike" cap="none">
                <a:solidFill>
                  <a:schemeClr val="dk1"/>
                </a:solidFill>
                <a:latin typeface="Michroma"/>
                <a:ea typeface="Michroma"/>
                <a:cs typeface="Michroma"/>
                <a:sym typeface="Michroma"/>
              </a:defRPr>
            </a:lvl3pPr>
            <a:lvl4pPr marR="0" lvl="3" algn="ctr" rtl="0">
              <a:lnSpc>
                <a:spcPct val="100000"/>
              </a:lnSpc>
              <a:spcBef>
                <a:spcPts val="0"/>
              </a:spcBef>
              <a:spcAft>
                <a:spcPts val="0"/>
              </a:spcAft>
              <a:buClr>
                <a:schemeClr val="dk1"/>
              </a:buClr>
              <a:buSzPts val="3600"/>
              <a:buFont typeface="Michroma"/>
              <a:buNone/>
              <a:defRPr sz="3600" b="1" i="0" u="none" strike="noStrike" cap="none">
                <a:solidFill>
                  <a:schemeClr val="dk1"/>
                </a:solidFill>
                <a:latin typeface="Michroma"/>
                <a:ea typeface="Michroma"/>
                <a:cs typeface="Michroma"/>
                <a:sym typeface="Michroma"/>
              </a:defRPr>
            </a:lvl4pPr>
            <a:lvl5pPr marR="0" lvl="4" algn="ctr" rtl="0">
              <a:lnSpc>
                <a:spcPct val="100000"/>
              </a:lnSpc>
              <a:spcBef>
                <a:spcPts val="0"/>
              </a:spcBef>
              <a:spcAft>
                <a:spcPts val="0"/>
              </a:spcAft>
              <a:buClr>
                <a:schemeClr val="dk1"/>
              </a:buClr>
              <a:buSzPts val="3600"/>
              <a:buFont typeface="Michroma"/>
              <a:buNone/>
              <a:defRPr sz="3600" b="1" i="0" u="none" strike="noStrike" cap="none">
                <a:solidFill>
                  <a:schemeClr val="dk1"/>
                </a:solidFill>
                <a:latin typeface="Michroma"/>
                <a:ea typeface="Michroma"/>
                <a:cs typeface="Michroma"/>
                <a:sym typeface="Michroma"/>
              </a:defRPr>
            </a:lvl5pPr>
            <a:lvl6pPr marR="0" lvl="5" algn="ctr" rtl="0">
              <a:lnSpc>
                <a:spcPct val="100000"/>
              </a:lnSpc>
              <a:spcBef>
                <a:spcPts val="0"/>
              </a:spcBef>
              <a:spcAft>
                <a:spcPts val="0"/>
              </a:spcAft>
              <a:buClr>
                <a:schemeClr val="dk1"/>
              </a:buClr>
              <a:buSzPts val="3600"/>
              <a:buFont typeface="Michroma"/>
              <a:buNone/>
              <a:defRPr sz="3600" b="1" i="0" u="none" strike="noStrike" cap="none">
                <a:solidFill>
                  <a:schemeClr val="dk1"/>
                </a:solidFill>
                <a:latin typeface="Michroma"/>
                <a:ea typeface="Michroma"/>
                <a:cs typeface="Michroma"/>
                <a:sym typeface="Michroma"/>
              </a:defRPr>
            </a:lvl6pPr>
            <a:lvl7pPr marR="0" lvl="6" algn="ctr" rtl="0">
              <a:lnSpc>
                <a:spcPct val="100000"/>
              </a:lnSpc>
              <a:spcBef>
                <a:spcPts val="0"/>
              </a:spcBef>
              <a:spcAft>
                <a:spcPts val="0"/>
              </a:spcAft>
              <a:buClr>
                <a:schemeClr val="dk1"/>
              </a:buClr>
              <a:buSzPts val="3600"/>
              <a:buFont typeface="Michroma"/>
              <a:buNone/>
              <a:defRPr sz="3600" b="1" i="0" u="none" strike="noStrike" cap="none">
                <a:solidFill>
                  <a:schemeClr val="dk1"/>
                </a:solidFill>
                <a:latin typeface="Michroma"/>
                <a:ea typeface="Michroma"/>
                <a:cs typeface="Michroma"/>
                <a:sym typeface="Michroma"/>
              </a:defRPr>
            </a:lvl7pPr>
            <a:lvl8pPr marR="0" lvl="7" algn="ctr" rtl="0">
              <a:lnSpc>
                <a:spcPct val="100000"/>
              </a:lnSpc>
              <a:spcBef>
                <a:spcPts val="0"/>
              </a:spcBef>
              <a:spcAft>
                <a:spcPts val="0"/>
              </a:spcAft>
              <a:buClr>
                <a:schemeClr val="dk1"/>
              </a:buClr>
              <a:buSzPts val="3600"/>
              <a:buFont typeface="Michroma"/>
              <a:buNone/>
              <a:defRPr sz="3600" b="1" i="0" u="none" strike="noStrike" cap="none">
                <a:solidFill>
                  <a:schemeClr val="dk1"/>
                </a:solidFill>
                <a:latin typeface="Michroma"/>
                <a:ea typeface="Michroma"/>
                <a:cs typeface="Michroma"/>
                <a:sym typeface="Michroma"/>
              </a:defRPr>
            </a:lvl8pPr>
            <a:lvl9pPr marR="0" lvl="8" algn="ctr" rtl="0">
              <a:lnSpc>
                <a:spcPct val="100000"/>
              </a:lnSpc>
              <a:spcBef>
                <a:spcPts val="0"/>
              </a:spcBef>
              <a:spcAft>
                <a:spcPts val="0"/>
              </a:spcAft>
              <a:buClr>
                <a:schemeClr val="dk1"/>
              </a:buClr>
              <a:buSzPts val="3600"/>
              <a:buFont typeface="Michroma"/>
              <a:buNone/>
              <a:defRPr sz="3600" b="1" i="0" u="none" strike="noStrike" cap="none">
                <a:solidFill>
                  <a:schemeClr val="dk1"/>
                </a:solidFill>
                <a:latin typeface="Michroma"/>
                <a:ea typeface="Michroma"/>
                <a:cs typeface="Michroma"/>
                <a:sym typeface="Michroma"/>
              </a:defRPr>
            </a:lvl9pPr>
          </a:lstStyle>
          <a:p>
            <a:r>
              <a:rPr lang="en-US" sz="3000" dirty="0">
                <a:solidFill>
                  <a:schemeClr val="bg2"/>
                </a:solidFill>
              </a:rPr>
              <a:t>Our Design</a:t>
            </a:r>
            <a:br>
              <a:rPr lang="en-US" dirty="0"/>
            </a:br>
            <a:endParaRPr lang="en-US" dirty="0"/>
          </a:p>
        </p:txBody>
      </p:sp>
    </p:spTree>
    <p:extLst>
      <p:ext uri="{BB962C8B-B14F-4D97-AF65-F5344CB8AC3E}">
        <p14:creationId xmlns:p14="http://schemas.microsoft.com/office/powerpoint/2010/main" val="146095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2" name="Google Shape;617;p32">
            <a:extLst>
              <a:ext uri="{FF2B5EF4-FFF2-40B4-BE49-F238E27FC236}">
                <a16:creationId xmlns:a16="http://schemas.microsoft.com/office/drawing/2014/main" id="{C64EBD46-A955-8B7A-FA14-1468765DE6DB}"/>
              </a:ext>
            </a:extLst>
          </p:cNvPr>
          <p:cNvSpPr txBox="1">
            <a:spLocks noGrp="1"/>
          </p:cNvSpPr>
          <p:nvPr>
            <p:ph type="title"/>
          </p:nvPr>
        </p:nvSpPr>
        <p:spPr>
          <a:xfrm>
            <a:off x="540187" y="422597"/>
            <a:ext cx="3271649" cy="723157"/>
          </a:xfrm>
          <a:prstGeom prst="rect">
            <a:avLst/>
          </a:prstGeom>
        </p:spPr>
        <p:txBody>
          <a:bodyPr spcFirstLastPara="1" wrap="square" lIns="91425" tIns="91425" rIns="91425" bIns="91425" anchor="t" anchorCtr="0">
            <a:noAutofit/>
          </a:bodyPr>
          <a:lstStyle/>
          <a:p>
            <a:r>
              <a:rPr lang="en-US" dirty="0">
                <a:solidFill>
                  <a:schemeClr val="bg2"/>
                </a:solidFill>
              </a:rPr>
              <a:t>Our Design</a:t>
            </a:r>
            <a:br>
              <a:rPr lang="en-US" dirty="0"/>
            </a:br>
            <a:endParaRPr lang="en-US" dirty="0"/>
          </a:p>
        </p:txBody>
      </p:sp>
      <p:sp>
        <p:nvSpPr>
          <p:cNvPr id="6" name="TextBox 5">
            <a:extLst>
              <a:ext uri="{FF2B5EF4-FFF2-40B4-BE49-F238E27FC236}">
                <a16:creationId xmlns:a16="http://schemas.microsoft.com/office/drawing/2014/main" id="{A31EA926-520E-7964-78EC-B674D69A981A}"/>
              </a:ext>
            </a:extLst>
          </p:cNvPr>
          <p:cNvSpPr txBox="1"/>
          <p:nvPr/>
        </p:nvSpPr>
        <p:spPr>
          <a:xfrm>
            <a:off x="374934" y="1279088"/>
            <a:ext cx="4714859" cy="2862322"/>
          </a:xfrm>
          <a:prstGeom prst="rect">
            <a:avLst/>
          </a:prstGeom>
          <a:noFill/>
        </p:spPr>
        <p:txBody>
          <a:bodyPr wrap="square" rtlCol="0">
            <a:spAutoFit/>
          </a:bodyPr>
          <a:lstStyle/>
          <a:p>
            <a:r>
              <a:rPr lang="en-US" sz="1800" dirty="0">
                <a:solidFill>
                  <a:schemeClr val="accent1"/>
                </a:solidFill>
                <a:latin typeface="Michroma" panose="020B0604020202020204" charset="0"/>
              </a:rPr>
              <a:t>We took into consideration this </a:t>
            </a:r>
            <a:r>
              <a:rPr lang="en-US" sz="1800" dirty="0">
                <a:solidFill>
                  <a:schemeClr val="bg2"/>
                </a:solidFill>
                <a:latin typeface="Michroma" panose="020B0604020202020204" charset="0"/>
              </a:rPr>
              <a:t>characteristic</a:t>
            </a:r>
            <a:r>
              <a:rPr lang="ar-JO" sz="1800" dirty="0">
                <a:solidFill>
                  <a:schemeClr val="bg2"/>
                </a:solidFill>
                <a:latin typeface="Michroma" panose="020B0604020202020204" charset="0"/>
              </a:rPr>
              <a:t> </a:t>
            </a:r>
            <a:r>
              <a:rPr lang="en-US" sz="1800" dirty="0">
                <a:solidFill>
                  <a:schemeClr val="bg2"/>
                </a:solidFill>
                <a:latin typeface="Michroma" panose="020B0604020202020204" charset="0"/>
              </a:rPr>
              <a:t> </a:t>
            </a:r>
            <a:r>
              <a:rPr lang="en-US" sz="1800" dirty="0">
                <a:solidFill>
                  <a:schemeClr val="accent1"/>
                </a:solidFill>
                <a:latin typeface="Michroma" panose="020B0604020202020204" charset="0"/>
              </a:rPr>
              <a:t>of mine detector’s , so we used Parallel Link Suspension (Coil Spring Suspension , Double Wishbone Suspension).</a:t>
            </a:r>
          </a:p>
          <a:p>
            <a:r>
              <a:rPr lang="en-US" sz="1800" dirty="0">
                <a:solidFill>
                  <a:schemeClr val="accent1"/>
                </a:solidFill>
                <a:latin typeface="Michroma" panose="020B0604020202020204" charset="0"/>
              </a:rPr>
              <a:t>to obtain high </a:t>
            </a:r>
            <a:r>
              <a:rPr lang="en-US" sz="1800" dirty="0">
                <a:solidFill>
                  <a:schemeClr val="bg2"/>
                </a:solidFill>
                <a:latin typeface="Michroma" panose="020B0604020202020204" charset="0"/>
              </a:rPr>
              <a:t>flexibility</a:t>
            </a:r>
            <a:r>
              <a:rPr lang="en-US" sz="1800" dirty="0">
                <a:solidFill>
                  <a:schemeClr val="accent1"/>
                </a:solidFill>
                <a:latin typeface="Michroma" panose="020B0604020202020204" charset="0"/>
              </a:rPr>
              <a:t>, </a:t>
            </a:r>
            <a:r>
              <a:rPr lang="en-US" sz="1800" dirty="0">
                <a:solidFill>
                  <a:schemeClr val="bg2"/>
                </a:solidFill>
                <a:latin typeface="Michroma" panose="020B0604020202020204" charset="0"/>
              </a:rPr>
              <a:t>balance</a:t>
            </a:r>
            <a:r>
              <a:rPr lang="en-US" sz="1800" dirty="0">
                <a:solidFill>
                  <a:schemeClr val="accent1"/>
                </a:solidFill>
                <a:latin typeface="Michroma" panose="020B0604020202020204" charset="0"/>
              </a:rPr>
              <a:t>, and the ability to act in whatever working environment conditions.</a:t>
            </a:r>
          </a:p>
        </p:txBody>
      </p:sp>
      <p:pic>
        <p:nvPicPr>
          <p:cNvPr id="8" name="Picture 7">
            <a:extLst>
              <a:ext uri="{FF2B5EF4-FFF2-40B4-BE49-F238E27FC236}">
                <a16:creationId xmlns:a16="http://schemas.microsoft.com/office/drawing/2014/main" id="{65EF05CE-BB05-0DFB-F0D4-E079E5422771}"/>
              </a:ext>
            </a:extLst>
          </p:cNvPr>
          <p:cNvPicPr>
            <a:picLocks noChangeAspect="1"/>
          </p:cNvPicPr>
          <p:nvPr/>
        </p:nvPicPr>
        <p:blipFill>
          <a:blip r:embed="rId3"/>
          <a:stretch>
            <a:fillRect/>
          </a:stretch>
        </p:blipFill>
        <p:spPr>
          <a:xfrm>
            <a:off x="6070296" y="2798384"/>
            <a:ext cx="2972672" cy="2229504"/>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8FFBB76A-C71F-DCFE-E16E-89691B7723B1}"/>
              </a:ext>
            </a:extLst>
          </p:cNvPr>
          <p:cNvPicPr>
            <a:picLocks noChangeAspect="1"/>
          </p:cNvPicPr>
          <p:nvPr/>
        </p:nvPicPr>
        <p:blipFill rotWithShape="1">
          <a:blip r:embed="rId4"/>
          <a:srcRect t="-50000" b="50000"/>
          <a:stretch/>
        </p:blipFill>
        <p:spPr>
          <a:xfrm>
            <a:off x="5089793" y="-1456390"/>
            <a:ext cx="3124979" cy="4166639"/>
          </a:xfrm>
          <a:prstGeom prst="rect">
            <a:avLst/>
          </a:prstGeom>
          <a:ln>
            <a:noFill/>
          </a:ln>
          <a:effectLst>
            <a:outerShdw blurRad="190500" algn="tl" rotWithShape="0">
              <a:srgbClr val="000000">
                <a:alpha val="70000"/>
              </a:srgbClr>
            </a:outerShdw>
          </a:effectLst>
        </p:spPr>
      </p:pic>
      <p:sp>
        <p:nvSpPr>
          <p:cNvPr id="3" name="Google Shape;618;p32">
            <a:extLst>
              <a:ext uri="{FF2B5EF4-FFF2-40B4-BE49-F238E27FC236}">
                <a16:creationId xmlns:a16="http://schemas.microsoft.com/office/drawing/2014/main" id="{02788ED5-B99D-AC7C-494B-D57154EAFF86}"/>
              </a:ext>
            </a:extLst>
          </p:cNvPr>
          <p:cNvSpPr txBox="1">
            <a:spLocks noGrp="1"/>
          </p:cNvSpPr>
          <p:nvPr>
            <p:ph type="title" idx="2"/>
          </p:nvPr>
        </p:nvSpPr>
        <p:spPr>
          <a:xfrm>
            <a:off x="-4199288" y="1279088"/>
            <a:ext cx="1791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4" name="Google Shape;617;p32">
            <a:extLst>
              <a:ext uri="{FF2B5EF4-FFF2-40B4-BE49-F238E27FC236}">
                <a16:creationId xmlns:a16="http://schemas.microsoft.com/office/drawing/2014/main" id="{FE2A23FE-F394-4834-D8C9-EF34B8D9BAA5}"/>
              </a:ext>
            </a:extLst>
          </p:cNvPr>
          <p:cNvSpPr txBox="1">
            <a:spLocks/>
          </p:cNvSpPr>
          <p:nvPr/>
        </p:nvSpPr>
        <p:spPr>
          <a:xfrm>
            <a:off x="-6678606" y="1874984"/>
            <a:ext cx="6609300" cy="92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1pPr>
            <a:lvl2pPr marR="0" lvl="1"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2pPr>
            <a:lvl3pPr marR="0" lvl="2"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3pPr>
            <a:lvl4pPr marR="0" lvl="3"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4pPr>
            <a:lvl5pPr marR="0" lvl="4"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5pPr>
            <a:lvl6pPr marR="0" lvl="5"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6pPr>
            <a:lvl7pPr marR="0" lvl="6"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7pPr>
            <a:lvl8pPr marR="0" lvl="7"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8pPr>
            <a:lvl9pPr marR="0" lvl="8"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9pPr>
          </a:lstStyle>
          <a:p>
            <a:r>
              <a:rPr lang="en-US"/>
              <a:t>Code</a:t>
            </a:r>
            <a:br>
              <a:rPr lang="en-US"/>
            </a:br>
            <a:endParaRPr lang="en-US" dirty="0"/>
          </a:p>
        </p:txBody>
      </p:sp>
    </p:spTree>
    <p:extLst>
      <p:ext uri="{BB962C8B-B14F-4D97-AF65-F5344CB8AC3E}">
        <p14:creationId xmlns:p14="http://schemas.microsoft.com/office/powerpoint/2010/main" val="4095060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32"/>
          <p:cNvSpPr txBox="1">
            <a:spLocks noGrp="1"/>
          </p:cNvSpPr>
          <p:nvPr>
            <p:ph type="title"/>
          </p:nvPr>
        </p:nvSpPr>
        <p:spPr>
          <a:xfrm>
            <a:off x="1267300" y="2416650"/>
            <a:ext cx="6609300" cy="923400"/>
          </a:xfrm>
          <a:prstGeom prst="rect">
            <a:avLst/>
          </a:prstGeom>
        </p:spPr>
        <p:txBody>
          <a:bodyPr spcFirstLastPara="1" wrap="square" lIns="91425" tIns="91425" rIns="91425" bIns="91425" anchor="t" anchorCtr="0">
            <a:noAutofit/>
          </a:bodyPr>
          <a:lstStyle/>
          <a:p>
            <a:r>
              <a:rPr lang="en-US" dirty="0"/>
              <a:t>Code</a:t>
            </a:r>
            <a:br>
              <a:rPr lang="en-US" dirty="0"/>
            </a:br>
            <a:endParaRPr lang="en-US" dirty="0"/>
          </a:p>
        </p:txBody>
      </p:sp>
      <p:sp>
        <p:nvSpPr>
          <p:cNvPr id="618" name="Google Shape;618;p32"/>
          <p:cNvSpPr txBox="1">
            <a:spLocks noGrp="1"/>
          </p:cNvSpPr>
          <p:nvPr>
            <p:ph type="title" idx="2"/>
          </p:nvPr>
        </p:nvSpPr>
        <p:spPr>
          <a:xfrm>
            <a:off x="3676350" y="1498650"/>
            <a:ext cx="1791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619" name="Google Shape;619;p32"/>
          <p:cNvGrpSpPr/>
          <p:nvPr/>
        </p:nvGrpSpPr>
        <p:grpSpPr>
          <a:xfrm rot="10800000" flipH="1">
            <a:off x="6949534" y="1387249"/>
            <a:ext cx="3300415" cy="543321"/>
            <a:chOff x="5348025" y="3359050"/>
            <a:chExt cx="2031775" cy="334475"/>
          </a:xfrm>
        </p:grpSpPr>
        <p:grpSp>
          <p:nvGrpSpPr>
            <p:cNvPr id="620" name="Google Shape;620;p32"/>
            <p:cNvGrpSpPr/>
            <p:nvPr/>
          </p:nvGrpSpPr>
          <p:grpSpPr>
            <a:xfrm>
              <a:off x="5348025" y="3359050"/>
              <a:ext cx="2031775" cy="334475"/>
              <a:chOff x="5348025" y="3359050"/>
              <a:chExt cx="2031775" cy="334475"/>
            </a:xfrm>
          </p:grpSpPr>
          <p:sp>
            <p:nvSpPr>
              <p:cNvPr id="621" name="Google Shape;621;p32"/>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32"/>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32"/>
          <p:cNvGrpSpPr/>
          <p:nvPr/>
        </p:nvGrpSpPr>
        <p:grpSpPr>
          <a:xfrm>
            <a:off x="1470775" y="861075"/>
            <a:ext cx="6471247" cy="3090609"/>
            <a:chOff x="1470775" y="861075"/>
            <a:chExt cx="6471247" cy="3090609"/>
          </a:xfrm>
        </p:grpSpPr>
        <p:sp>
          <p:nvSpPr>
            <p:cNvPr id="625" name="Google Shape;625;p32"/>
            <p:cNvSpPr/>
            <p:nvPr/>
          </p:nvSpPr>
          <p:spPr>
            <a:xfrm rot="10800000" flipH="1">
              <a:off x="1470775" y="1718126"/>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rot="10800000" flipH="1">
              <a:off x="7876710" y="2319946"/>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rot="10800000" flipH="1">
              <a:off x="7834830" y="3918094"/>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rot="10800000" flipH="1">
              <a:off x="5154002" y="861075"/>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50635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3" name="Google Shape;617;p32">
            <a:extLst>
              <a:ext uri="{FF2B5EF4-FFF2-40B4-BE49-F238E27FC236}">
                <a16:creationId xmlns:a16="http://schemas.microsoft.com/office/drawing/2014/main" id="{E2AB0225-706C-7633-9940-F27B8BE90140}"/>
              </a:ext>
            </a:extLst>
          </p:cNvPr>
          <p:cNvSpPr txBox="1">
            <a:spLocks/>
          </p:cNvSpPr>
          <p:nvPr/>
        </p:nvSpPr>
        <p:spPr>
          <a:xfrm>
            <a:off x="-1555990" y="401088"/>
            <a:ext cx="6609300" cy="923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1pPr>
            <a:lvl2pPr marR="0" lvl="1"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2pPr>
            <a:lvl3pPr marR="0" lvl="2"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3pPr>
            <a:lvl4pPr marR="0" lvl="3"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4pPr>
            <a:lvl5pPr marR="0" lvl="4"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5pPr>
            <a:lvl6pPr marR="0" lvl="5"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6pPr>
            <a:lvl7pPr marR="0" lvl="6"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7pPr>
            <a:lvl8pPr marR="0" lvl="7"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8pPr>
            <a:lvl9pPr marR="0" lvl="8"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9pPr>
          </a:lstStyle>
          <a:p>
            <a:r>
              <a:rPr lang="en-US" dirty="0">
                <a:solidFill>
                  <a:schemeClr val="bg2"/>
                </a:solidFill>
              </a:rPr>
              <a:t>Code</a:t>
            </a:r>
            <a:br>
              <a:rPr lang="en-US" dirty="0"/>
            </a:br>
            <a:endParaRPr lang="en-US" dirty="0"/>
          </a:p>
        </p:txBody>
      </p:sp>
      <p:sp>
        <p:nvSpPr>
          <p:cNvPr id="6" name="TextBox 5">
            <a:extLst>
              <a:ext uri="{FF2B5EF4-FFF2-40B4-BE49-F238E27FC236}">
                <a16:creationId xmlns:a16="http://schemas.microsoft.com/office/drawing/2014/main" id="{2D39B8F0-D20E-BDF3-8AFE-3631471AAEC5}"/>
              </a:ext>
            </a:extLst>
          </p:cNvPr>
          <p:cNvSpPr txBox="1"/>
          <p:nvPr/>
        </p:nvSpPr>
        <p:spPr>
          <a:xfrm>
            <a:off x="1032962" y="1006007"/>
            <a:ext cx="7368087" cy="2948692"/>
          </a:xfrm>
          <a:prstGeom prst="rect">
            <a:avLst/>
          </a:prstGeom>
          <a:noFill/>
        </p:spPr>
        <p:txBody>
          <a:bodyPr wrap="square" rtlCol="0">
            <a:spAutoFit/>
          </a:bodyPr>
          <a:lstStyle/>
          <a:p>
            <a:pPr>
              <a:lnSpc>
                <a:spcPct val="150000"/>
              </a:lnSpc>
            </a:pPr>
            <a:r>
              <a:rPr lang="en-US" sz="1800" dirty="0">
                <a:solidFill>
                  <a:schemeClr val="bg2"/>
                </a:solidFill>
                <a:latin typeface="Michroma" panose="020B0604020202020204" charset="0"/>
              </a:rPr>
              <a:t>Object-oriented design </a:t>
            </a:r>
            <a:r>
              <a:rPr lang="en-US" sz="1800" dirty="0">
                <a:solidFill>
                  <a:schemeClr val="accent1"/>
                </a:solidFill>
                <a:latin typeface="Michroma" panose="020B0604020202020204" charset="0"/>
              </a:rPr>
              <a:t>revolves around the concept of objects, which encapsulate data and behavior into a single entity. It promotes modular development, code reusability, and easier maintenance. The three fundamental principles of object-oriented programming (OOP) are </a:t>
            </a:r>
            <a:r>
              <a:rPr lang="en-US" sz="1800" dirty="0">
                <a:solidFill>
                  <a:schemeClr val="bg2"/>
                </a:solidFill>
                <a:latin typeface="Michroma" panose="020B0604020202020204" charset="0"/>
              </a:rPr>
              <a:t>encapsulation</a:t>
            </a:r>
            <a:r>
              <a:rPr lang="en-US" sz="1800" dirty="0">
                <a:solidFill>
                  <a:schemeClr val="accent1"/>
                </a:solidFill>
                <a:latin typeface="Michroma" panose="020B0604020202020204" charset="0"/>
              </a:rPr>
              <a:t>, </a:t>
            </a:r>
            <a:r>
              <a:rPr lang="en-US" sz="1800" dirty="0">
                <a:solidFill>
                  <a:schemeClr val="bg2"/>
                </a:solidFill>
                <a:latin typeface="Michroma" panose="020B0604020202020204" charset="0"/>
              </a:rPr>
              <a:t>inheritance</a:t>
            </a:r>
            <a:r>
              <a:rPr lang="en-US" sz="1800" dirty="0">
                <a:solidFill>
                  <a:schemeClr val="accent1"/>
                </a:solidFill>
                <a:latin typeface="Michroma" panose="020B0604020202020204" charset="0"/>
              </a:rPr>
              <a:t>, and </a:t>
            </a:r>
            <a:r>
              <a:rPr lang="en-US" sz="1800" dirty="0">
                <a:solidFill>
                  <a:schemeClr val="bg2"/>
                </a:solidFill>
                <a:latin typeface="Michroma" panose="020B0604020202020204" charset="0"/>
              </a:rPr>
              <a:t>polymorphism</a:t>
            </a:r>
            <a:r>
              <a:rPr lang="en-US" sz="1800" dirty="0">
                <a:solidFill>
                  <a:schemeClr val="accent1"/>
                </a:solidFill>
                <a:latin typeface="Michroma" panose="020B0604020202020204" charset="0"/>
              </a:rPr>
              <a:t>.</a:t>
            </a:r>
          </a:p>
        </p:txBody>
      </p:sp>
      <p:sp>
        <p:nvSpPr>
          <p:cNvPr id="8" name="TextBox 7">
            <a:extLst>
              <a:ext uri="{FF2B5EF4-FFF2-40B4-BE49-F238E27FC236}">
                <a16:creationId xmlns:a16="http://schemas.microsoft.com/office/drawing/2014/main" id="{FDEA8018-81A1-3E10-6DC1-215009103144}"/>
              </a:ext>
            </a:extLst>
          </p:cNvPr>
          <p:cNvSpPr txBox="1"/>
          <p:nvPr/>
        </p:nvSpPr>
        <p:spPr>
          <a:xfrm>
            <a:off x="-3806328" y="1047489"/>
            <a:ext cx="3707176" cy="553998"/>
          </a:xfrm>
          <a:prstGeom prst="rect">
            <a:avLst/>
          </a:prstGeom>
          <a:noFill/>
        </p:spPr>
        <p:txBody>
          <a:bodyPr wrap="square">
            <a:spAutoFit/>
          </a:bodyPr>
          <a:lstStyle/>
          <a:p>
            <a:r>
              <a:rPr lang="en-US" sz="3000" dirty="0">
                <a:solidFill>
                  <a:schemeClr val="bg2"/>
                </a:solidFill>
                <a:latin typeface="Michroma" panose="020B0604020202020204" charset="0"/>
              </a:rPr>
              <a:t>encapsulation</a:t>
            </a:r>
            <a:endParaRPr lang="en-US" sz="3000" dirty="0"/>
          </a:p>
        </p:txBody>
      </p:sp>
      <p:pic>
        <p:nvPicPr>
          <p:cNvPr id="9" name="Picture 8" descr="A diagram of a method and variables&#10;&#10;Description automatically generated">
            <a:extLst>
              <a:ext uri="{FF2B5EF4-FFF2-40B4-BE49-F238E27FC236}">
                <a16:creationId xmlns:a16="http://schemas.microsoft.com/office/drawing/2014/main" id="{AF28AC54-D39E-F9D3-98DE-E86813226B15}"/>
              </a:ext>
            </a:extLst>
          </p:cNvPr>
          <p:cNvPicPr>
            <a:picLocks noChangeAspect="1"/>
          </p:cNvPicPr>
          <p:nvPr/>
        </p:nvPicPr>
        <p:blipFill rotWithShape="1">
          <a:blip r:embed="rId3"/>
          <a:srcRect l="7607" t="24222" r="6039" b="12005"/>
          <a:stretch/>
        </p:blipFill>
        <p:spPr>
          <a:xfrm>
            <a:off x="10024825" y="3202238"/>
            <a:ext cx="3119125" cy="173716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68912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4" name="TextBox 3">
            <a:extLst>
              <a:ext uri="{FF2B5EF4-FFF2-40B4-BE49-F238E27FC236}">
                <a16:creationId xmlns:a16="http://schemas.microsoft.com/office/drawing/2014/main" id="{257BED93-FBB2-B2B8-2BE7-C54F88852AD5}"/>
              </a:ext>
            </a:extLst>
          </p:cNvPr>
          <p:cNvSpPr txBox="1"/>
          <p:nvPr/>
        </p:nvSpPr>
        <p:spPr>
          <a:xfrm>
            <a:off x="864824" y="463055"/>
            <a:ext cx="3707176" cy="553998"/>
          </a:xfrm>
          <a:prstGeom prst="rect">
            <a:avLst/>
          </a:prstGeom>
          <a:noFill/>
        </p:spPr>
        <p:txBody>
          <a:bodyPr wrap="square">
            <a:spAutoFit/>
          </a:bodyPr>
          <a:lstStyle/>
          <a:p>
            <a:r>
              <a:rPr lang="en-US" sz="3000" dirty="0">
                <a:solidFill>
                  <a:schemeClr val="bg2"/>
                </a:solidFill>
                <a:latin typeface="Michroma" panose="020B0604020202020204" charset="0"/>
              </a:rPr>
              <a:t>encapsulation</a:t>
            </a:r>
            <a:endParaRPr lang="en-US" sz="3000" dirty="0"/>
          </a:p>
        </p:txBody>
      </p:sp>
      <p:sp>
        <p:nvSpPr>
          <p:cNvPr id="5" name="TextBox 4">
            <a:extLst>
              <a:ext uri="{FF2B5EF4-FFF2-40B4-BE49-F238E27FC236}">
                <a16:creationId xmlns:a16="http://schemas.microsoft.com/office/drawing/2014/main" id="{6817B4EF-ED7A-4293-9DE2-C50464766012}"/>
              </a:ext>
            </a:extLst>
          </p:cNvPr>
          <p:cNvSpPr txBox="1"/>
          <p:nvPr/>
        </p:nvSpPr>
        <p:spPr>
          <a:xfrm>
            <a:off x="864823" y="1017053"/>
            <a:ext cx="4649245" cy="3364191"/>
          </a:xfrm>
          <a:prstGeom prst="rect">
            <a:avLst/>
          </a:prstGeom>
          <a:noFill/>
        </p:spPr>
        <p:txBody>
          <a:bodyPr wrap="square" rtlCol="0">
            <a:spAutoFit/>
          </a:bodyPr>
          <a:lstStyle/>
          <a:p>
            <a:pPr>
              <a:lnSpc>
                <a:spcPct val="150000"/>
              </a:lnSpc>
            </a:pPr>
            <a:r>
              <a:rPr lang="en-US" sz="1800" dirty="0">
                <a:solidFill>
                  <a:schemeClr val="bg2"/>
                </a:solidFill>
                <a:latin typeface="Michroma" panose="020B0604020202020204" charset="0"/>
              </a:rPr>
              <a:t>Encapsulation</a:t>
            </a:r>
            <a:r>
              <a:rPr lang="en-US" sz="1800" dirty="0">
                <a:solidFill>
                  <a:schemeClr val="accent2"/>
                </a:solidFill>
                <a:latin typeface="Michroma" panose="020B0604020202020204" charset="0"/>
              </a:rPr>
              <a:t> in </a:t>
            </a:r>
            <a:r>
              <a:rPr lang="en-US" sz="1800" dirty="0">
                <a:solidFill>
                  <a:schemeClr val="bg2"/>
                </a:solidFill>
                <a:latin typeface="Michroma" panose="020B0604020202020204" charset="0"/>
              </a:rPr>
              <a:t>C++ </a:t>
            </a:r>
            <a:r>
              <a:rPr lang="en-US" sz="1800" dirty="0">
                <a:solidFill>
                  <a:schemeClr val="accent2"/>
                </a:solidFill>
                <a:latin typeface="Michroma" panose="020B0604020202020204" charset="0"/>
              </a:rPr>
              <a:t>is defined as the wrapping up of data and information in a </a:t>
            </a:r>
            <a:r>
              <a:rPr lang="en-US" sz="1800" dirty="0">
                <a:solidFill>
                  <a:schemeClr val="bg2"/>
                </a:solidFill>
                <a:latin typeface="Michroma" panose="020B0604020202020204" charset="0"/>
              </a:rPr>
              <a:t>single unit</a:t>
            </a:r>
            <a:r>
              <a:rPr lang="en-US" sz="1800" dirty="0">
                <a:solidFill>
                  <a:schemeClr val="accent2"/>
                </a:solidFill>
                <a:latin typeface="Michroma" panose="020B0604020202020204" charset="0"/>
              </a:rPr>
              <a:t>. In Object Oriented Programming, Encapsulation is defined as binding together the data and the functions that manipulate them.</a:t>
            </a:r>
          </a:p>
        </p:txBody>
      </p:sp>
      <p:pic>
        <p:nvPicPr>
          <p:cNvPr id="8" name="Picture 7" descr="A diagram of a method and variables&#10;&#10;Description automatically generated">
            <a:extLst>
              <a:ext uri="{FF2B5EF4-FFF2-40B4-BE49-F238E27FC236}">
                <a16:creationId xmlns:a16="http://schemas.microsoft.com/office/drawing/2014/main" id="{E4ECAF39-F9DF-D876-A7CA-069B8573F49D}"/>
              </a:ext>
            </a:extLst>
          </p:cNvPr>
          <p:cNvPicPr>
            <a:picLocks noChangeAspect="1"/>
          </p:cNvPicPr>
          <p:nvPr/>
        </p:nvPicPr>
        <p:blipFill rotWithShape="1">
          <a:blip r:embed="rId3"/>
          <a:srcRect l="7607" t="24222" r="6039" b="12005"/>
          <a:stretch/>
        </p:blipFill>
        <p:spPr>
          <a:xfrm>
            <a:off x="5514068" y="2135544"/>
            <a:ext cx="3119125" cy="1737164"/>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AAC79AF8-85D2-134F-1786-C332236B6D42}"/>
              </a:ext>
            </a:extLst>
          </p:cNvPr>
          <p:cNvSpPr txBox="1"/>
          <p:nvPr/>
        </p:nvSpPr>
        <p:spPr>
          <a:xfrm>
            <a:off x="2902744" y="6534834"/>
            <a:ext cx="889000" cy="369332"/>
          </a:xfrm>
          <a:prstGeom prst="rect">
            <a:avLst/>
          </a:prstGeom>
          <a:noFill/>
        </p:spPr>
        <p:txBody>
          <a:bodyPr wrap="square" rtlCol="0">
            <a:spAutoFit/>
          </a:bodyPr>
          <a:lstStyle/>
          <a:p>
            <a:r>
              <a:rPr lang="en-US" sz="1800" dirty="0">
                <a:solidFill>
                  <a:schemeClr val="bg2"/>
                </a:solidFill>
                <a:latin typeface="Michroma" panose="020B0604020202020204" charset="0"/>
              </a:rPr>
              <a:t>OOP</a:t>
            </a:r>
            <a:endParaRPr lang="en-US" sz="1800" dirty="0"/>
          </a:p>
        </p:txBody>
      </p:sp>
    </p:spTree>
    <p:extLst>
      <p:ext uri="{BB962C8B-B14F-4D97-AF65-F5344CB8AC3E}">
        <p14:creationId xmlns:p14="http://schemas.microsoft.com/office/powerpoint/2010/main" val="3674871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7" name="TextBox 6">
            <a:extLst>
              <a:ext uri="{FF2B5EF4-FFF2-40B4-BE49-F238E27FC236}">
                <a16:creationId xmlns:a16="http://schemas.microsoft.com/office/drawing/2014/main" id="{CF5F4E92-7FB7-1026-32A4-7D9755FABC4D}"/>
              </a:ext>
            </a:extLst>
          </p:cNvPr>
          <p:cNvSpPr txBox="1"/>
          <p:nvPr/>
        </p:nvSpPr>
        <p:spPr>
          <a:xfrm>
            <a:off x="1447800" y="1925419"/>
            <a:ext cx="6248400" cy="646331"/>
          </a:xfrm>
          <a:prstGeom prst="rect">
            <a:avLst/>
          </a:prstGeom>
          <a:noFill/>
        </p:spPr>
        <p:txBody>
          <a:bodyPr wrap="square">
            <a:spAutoFit/>
          </a:bodyPr>
          <a:lstStyle/>
          <a:p>
            <a:r>
              <a:rPr lang="en-US" sz="1800" dirty="0">
                <a:solidFill>
                  <a:schemeClr val="accent3"/>
                </a:solidFill>
                <a:latin typeface="Michroma" panose="020B0604020202020204" charset="0"/>
              </a:rPr>
              <a:t>in our </a:t>
            </a:r>
            <a:r>
              <a:rPr lang="en-US" sz="1800" dirty="0">
                <a:solidFill>
                  <a:schemeClr val="accent3"/>
                </a:solidFill>
                <a:latin typeface="Michroma" panose="020B0604020202020204" charset="0"/>
                <a:hlinkClick r:id="rId3" action="ppaction://hlinkfile"/>
              </a:rPr>
              <a:t>code</a:t>
            </a:r>
            <a:r>
              <a:rPr lang="en-US" sz="1800" dirty="0">
                <a:solidFill>
                  <a:schemeClr val="accent3"/>
                </a:solidFill>
                <a:latin typeface="Michroma" panose="020B0604020202020204" charset="0"/>
              </a:rPr>
              <a:t> we use </a:t>
            </a:r>
            <a:r>
              <a:rPr lang="en-US" sz="1800" dirty="0">
                <a:solidFill>
                  <a:schemeClr val="bg2"/>
                </a:solidFill>
                <a:latin typeface="Michroma" panose="020B0604020202020204" charset="0"/>
              </a:rPr>
              <a:t>encapsulation</a:t>
            </a:r>
            <a:r>
              <a:rPr lang="en-US" sz="1800" dirty="0">
                <a:solidFill>
                  <a:schemeClr val="accent3"/>
                </a:solidFill>
                <a:latin typeface="Michroma" panose="020B0604020202020204" charset="0"/>
              </a:rPr>
              <a:t> principle from             principles</a:t>
            </a:r>
          </a:p>
        </p:txBody>
      </p:sp>
      <p:sp>
        <p:nvSpPr>
          <p:cNvPr id="9" name="Google Shape;617;p32">
            <a:extLst>
              <a:ext uri="{FF2B5EF4-FFF2-40B4-BE49-F238E27FC236}">
                <a16:creationId xmlns:a16="http://schemas.microsoft.com/office/drawing/2014/main" id="{B8DA0F76-E90F-5B1A-B056-4CEF60EFE338}"/>
              </a:ext>
            </a:extLst>
          </p:cNvPr>
          <p:cNvSpPr txBox="1">
            <a:spLocks noGrp="1"/>
          </p:cNvSpPr>
          <p:nvPr>
            <p:ph type="title"/>
          </p:nvPr>
        </p:nvSpPr>
        <p:spPr>
          <a:xfrm>
            <a:off x="-3420317" y="465057"/>
            <a:ext cx="3103766" cy="723157"/>
          </a:xfrm>
          <a:prstGeom prst="rect">
            <a:avLst/>
          </a:prstGeom>
        </p:spPr>
        <p:txBody>
          <a:bodyPr spcFirstLastPara="1" wrap="square" lIns="91425" tIns="91425" rIns="91425" bIns="91425" anchor="t" anchorCtr="0">
            <a:noAutofit/>
          </a:bodyPr>
          <a:lstStyle/>
          <a:p>
            <a:r>
              <a:rPr lang="en-US" dirty="0">
                <a:solidFill>
                  <a:schemeClr val="bg2"/>
                </a:solidFill>
              </a:rPr>
              <a:t>references</a:t>
            </a:r>
            <a:endParaRPr lang="en-US" dirty="0"/>
          </a:p>
        </p:txBody>
      </p:sp>
      <p:sp>
        <p:nvSpPr>
          <p:cNvPr id="10" name="TextBox 9">
            <a:extLst>
              <a:ext uri="{FF2B5EF4-FFF2-40B4-BE49-F238E27FC236}">
                <a16:creationId xmlns:a16="http://schemas.microsoft.com/office/drawing/2014/main" id="{BEBEEBDD-BF49-6ECD-AFBE-9C1C528EC3A8}"/>
              </a:ext>
            </a:extLst>
          </p:cNvPr>
          <p:cNvSpPr txBox="1"/>
          <p:nvPr/>
        </p:nvSpPr>
        <p:spPr>
          <a:xfrm>
            <a:off x="2197894" y="2248584"/>
            <a:ext cx="889000" cy="369332"/>
          </a:xfrm>
          <a:prstGeom prst="rect">
            <a:avLst/>
          </a:prstGeom>
          <a:noFill/>
        </p:spPr>
        <p:txBody>
          <a:bodyPr wrap="square" rtlCol="0">
            <a:spAutoFit/>
          </a:bodyPr>
          <a:lstStyle/>
          <a:p>
            <a:r>
              <a:rPr lang="en-US" sz="1800" dirty="0">
                <a:solidFill>
                  <a:schemeClr val="bg2"/>
                </a:solidFill>
                <a:latin typeface="Michroma" panose="020B0604020202020204" charset="0"/>
              </a:rPr>
              <a:t>OOP</a:t>
            </a:r>
            <a:endParaRPr lang="en-US" sz="1800" dirty="0"/>
          </a:p>
        </p:txBody>
      </p:sp>
    </p:spTree>
    <p:extLst>
      <p:ext uri="{BB962C8B-B14F-4D97-AF65-F5344CB8AC3E}">
        <p14:creationId xmlns:p14="http://schemas.microsoft.com/office/powerpoint/2010/main" val="1122902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2" name="Google Shape;617;p32">
            <a:extLst>
              <a:ext uri="{FF2B5EF4-FFF2-40B4-BE49-F238E27FC236}">
                <a16:creationId xmlns:a16="http://schemas.microsoft.com/office/drawing/2014/main" id="{C64EBD46-A955-8B7A-FA14-1468765DE6DB}"/>
              </a:ext>
            </a:extLst>
          </p:cNvPr>
          <p:cNvSpPr txBox="1">
            <a:spLocks noGrp="1"/>
          </p:cNvSpPr>
          <p:nvPr>
            <p:ph type="title"/>
          </p:nvPr>
        </p:nvSpPr>
        <p:spPr>
          <a:xfrm>
            <a:off x="567483" y="668257"/>
            <a:ext cx="3103766" cy="723157"/>
          </a:xfrm>
          <a:prstGeom prst="rect">
            <a:avLst/>
          </a:prstGeom>
        </p:spPr>
        <p:txBody>
          <a:bodyPr spcFirstLastPara="1" wrap="square" lIns="91425" tIns="91425" rIns="91425" bIns="91425" anchor="t" anchorCtr="0">
            <a:noAutofit/>
          </a:bodyPr>
          <a:lstStyle/>
          <a:p>
            <a:r>
              <a:rPr lang="en-US" dirty="0">
                <a:solidFill>
                  <a:schemeClr val="bg2"/>
                </a:solidFill>
              </a:rPr>
              <a:t>references</a:t>
            </a:r>
            <a:endParaRPr lang="en-US" dirty="0"/>
          </a:p>
        </p:txBody>
      </p:sp>
      <p:sp>
        <p:nvSpPr>
          <p:cNvPr id="7" name="TextBox 6">
            <a:extLst>
              <a:ext uri="{FF2B5EF4-FFF2-40B4-BE49-F238E27FC236}">
                <a16:creationId xmlns:a16="http://schemas.microsoft.com/office/drawing/2014/main" id="{F7465B81-818F-5B11-FF4B-F7BB50D3BC56}"/>
              </a:ext>
            </a:extLst>
          </p:cNvPr>
          <p:cNvSpPr txBox="1"/>
          <p:nvPr/>
        </p:nvSpPr>
        <p:spPr>
          <a:xfrm>
            <a:off x="739610" y="1197542"/>
            <a:ext cx="7424382" cy="3293209"/>
          </a:xfrm>
          <a:prstGeom prst="rect">
            <a:avLst/>
          </a:prstGeom>
          <a:noFill/>
        </p:spPr>
        <p:txBody>
          <a:bodyPr wrap="square" rtlCol="0">
            <a:spAutoFit/>
          </a:bodyPr>
          <a:lstStyle/>
          <a:p>
            <a:r>
              <a:rPr lang="en-US" sz="1600" dirty="0">
                <a:hlinkClick r:id="rId3"/>
              </a:rPr>
              <a:t>https://clearpathrobotics.com/coimbra-autonomous-demining-husky/</a:t>
            </a:r>
            <a:endParaRPr lang="en-US" sz="1600" dirty="0"/>
          </a:p>
          <a:p>
            <a:r>
              <a:rPr lang="en-US" sz="1600" dirty="0">
                <a:hlinkClick r:id="rId4"/>
              </a:rPr>
              <a:t>https://www.youtube.com/watch?v=xju4rgRL4j0&amp;ab_channel=ClearpathRoboticsbyRockwellAutomation</a:t>
            </a:r>
            <a:endParaRPr lang="en-US" sz="1600" dirty="0"/>
          </a:p>
          <a:p>
            <a:r>
              <a:rPr lang="en-US" sz="1600" dirty="0">
                <a:hlinkClick r:id="rId5"/>
              </a:rPr>
              <a:t>https://spectrum.ieee.org/husky-robot-takes-on-landmine-detection-while-humans-stay-very-very-far-away</a:t>
            </a:r>
            <a:endParaRPr lang="en-US" sz="1600" dirty="0"/>
          </a:p>
          <a:p>
            <a:r>
              <a:rPr lang="en-US" sz="1600" dirty="0">
                <a:hlinkClick r:id="rId6"/>
              </a:rPr>
              <a:t>https://www.instructables.com/How-to-Interface-PS2-Wireless-Controller-W-Arduino/</a:t>
            </a:r>
            <a:endParaRPr lang="en-US" sz="1600" dirty="0"/>
          </a:p>
          <a:p>
            <a:r>
              <a:rPr lang="en-US" sz="1600" dirty="0">
                <a:hlinkClick r:id="rId7"/>
              </a:rPr>
              <a:t>https://chatgpt.com/c/7838c886-a2e8-4bd0-ba0d-86140997d992</a:t>
            </a:r>
            <a:endParaRPr lang="en-US" sz="1600" dirty="0"/>
          </a:p>
          <a:p>
            <a:r>
              <a:rPr lang="en-US" sz="1600" dirty="0">
                <a:solidFill>
                  <a:schemeClr val="accent2"/>
                </a:solidFill>
              </a:rPr>
              <a:t>Introduction to Autonomous Mobile Robots, Second Edition</a:t>
            </a:r>
          </a:p>
          <a:p>
            <a:r>
              <a:rPr lang="en-US" sz="1600" dirty="0">
                <a:solidFill>
                  <a:schemeClr val="accent2"/>
                </a:solidFill>
              </a:rPr>
              <a:t>By Roland Siegwart, </a:t>
            </a:r>
            <a:r>
              <a:rPr lang="en-US" sz="1600" dirty="0" err="1">
                <a:solidFill>
                  <a:schemeClr val="accent2"/>
                </a:solidFill>
              </a:rPr>
              <a:t>Illah</a:t>
            </a:r>
            <a:r>
              <a:rPr lang="en-US" sz="1600" dirty="0">
                <a:solidFill>
                  <a:schemeClr val="accent2"/>
                </a:solidFill>
              </a:rPr>
              <a:t> Reza </a:t>
            </a:r>
            <a:r>
              <a:rPr lang="en-US" sz="1600" dirty="0" err="1">
                <a:solidFill>
                  <a:schemeClr val="accent2"/>
                </a:solidFill>
              </a:rPr>
              <a:t>Nourbakhsh</a:t>
            </a:r>
            <a:r>
              <a:rPr lang="en-US" sz="1600" dirty="0">
                <a:solidFill>
                  <a:schemeClr val="accent2"/>
                </a:solidFill>
              </a:rPr>
              <a:t> and Davide </a:t>
            </a:r>
            <a:r>
              <a:rPr lang="en-US" sz="1600" dirty="0" err="1">
                <a:solidFill>
                  <a:schemeClr val="accent2"/>
                </a:solidFill>
              </a:rPr>
              <a:t>Scaramuzza</a:t>
            </a:r>
            <a:endParaRPr lang="en-US" sz="1600" dirty="0">
              <a:solidFill>
                <a:schemeClr val="accent2"/>
              </a:solidFill>
            </a:endParaRPr>
          </a:p>
          <a:p>
            <a:r>
              <a:rPr lang="en-US" sz="1600" dirty="0">
                <a:solidFill>
                  <a:schemeClr val="accent2"/>
                </a:solidFill>
                <a:hlinkClick r:id="rId8"/>
              </a:rPr>
              <a:t>https://nexwebsites.com/blog/object-oriented-design-with-cpp/</a:t>
            </a:r>
            <a:endParaRPr lang="en-US" sz="1600" dirty="0">
              <a:solidFill>
                <a:schemeClr val="accent2"/>
              </a:solidFill>
            </a:endParaRPr>
          </a:p>
          <a:p>
            <a:r>
              <a:rPr lang="en-US" sz="1600" dirty="0">
                <a:solidFill>
                  <a:schemeClr val="accent2"/>
                </a:solidFill>
                <a:hlinkClick r:id="rId9"/>
              </a:rPr>
              <a:t>https://www.geeksforgeeks.org/encapsulation-in-cpp/</a:t>
            </a:r>
            <a:endParaRPr lang="en-US" sz="1600" dirty="0">
              <a:solidFill>
                <a:schemeClr val="accent2"/>
              </a:solidFill>
            </a:endParaRPr>
          </a:p>
          <a:p>
            <a:endParaRPr lang="en-US" sz="1600" dirty="0">
              <a:solidFill>
                <a:schemeClr val="accent2"/>
              </a:solidFill>
            </a:endParaRPr>
          </a:p>
        </p:txBody>
      </p:sp>
      <p:sp>
        <p:nvSpPr>
          <p:cNvPr id="24" name="TextBox 23">
            <a:extLst>
              <a:ext uri="{FF2B5EF4-FFF2-40B4-BE49-F238E27FC236}">
                <a16:creationId xmlns:a16="http://schemas.microsoft.com/office/drawing/2014/main" id="{A8444C17-2CD0-B8A2-D81E-BD6EC244BD81}"/>
              </a:ext>
            </a:extLst>
          </p:cNvPr>
          <p:cNvSpPr txBox="1"/>
          <p:nvPr/>
        </p:nvSpPr>
        <p:spPr>
          <a:xfrm>
            <a:off x="567483" y="6343551"/>
            <a:ext cx="5388429" cy="1754326"/>
          </a:xfrm>
          <a:prstGeom prst="rect">
            <a:avLst/>
          </a:prstGeom>
          <a:noFill/>
        </p:spPr>
        <p:txBody>
          <a:bodyPr wrap="square" rtlCol="0">
            <a:spAutoFit/>
          </a:bodyPr>
          <a:lstStyle/>
          <a:p>
            <a:r>
              <a:rPr lang="en-US" sz="3600" dirty="0">
                <a:solidFill>
                  <a:schemeClr val="bg1"/>
                </a:solidFill>
                <a:latin typeface="Impact" panose="020B0806030902050204" pitchFamily="34" charset="0"/>
                <a:ea typeface="Calibri" panose="020F0502020204030204" pitchFamily="34" charset="0"/>
                <a:cs typeface="Arial" panose="020B0604020202020204" pitchFamily="34" charset="0"/>
              </a:rPr>
              <a:t>If</a:t>
            </a:r>
            <a:r>
              <a:rPr lang="en-US" sz="3600" dirty="0">
                <a:latin typeface="Impact" panose="020B0806030902050204" pitchFamily="34" charset="0"/>
                <a:ea typeface="Calibri" panose="020F0502020204030204" pitchFamily="34" charset="0"/>
                <a:cs typeface="Arial" panose="020B0604020202020204" pitchFamily="34" charset="0"/>
              </a:rPr>
              <a:t> </a:t>
            </a:r>
            <a:r>
              <a:rPr lang="en-US" sz="3600" dirty="0">
                <a:solidFill>
                  <a:srgbClr val="4472C4"/>
                </a:solidFill>
                <a:latin typeface="Impact" panose="020B0806030902050204" pitchFamily="34" charset="0"/>
                <a:ea typeface="Calibri" panose="020F0502020204030204" pitchFamily="34" charset="0"/>
                <a:cs typeface="Arial" panose="020B0604020202020204" pitchFamily="34" charset="0"/>
              </a:rPr>
              <a:t>you</a:t>
            </a:r>
            <a:r>
              <a:rPr lang="en-US" sz="3600" dirty="0">
                <a:latin typeface="Impact" panose="020B0806030902050204" pitchFamily="34" charset="0"/>
                <a:ea typeface="Calibri" panose="020F0502020204030204" pitchFamily="34" charset="0"/>
                <a:cs typeface="Arial" panose="020B0604020202020204" pitchFamily="34" charset="0"/>
              </a:rPr>
              <a:t> </a:t>
            </a:r>
            <a:r>
              <a:rPr lang="en-US" sz="3600" dirty="0">
                <a:solidFill>
                  <a:schemeClr val="bg1"/>
                </a:solidFill>
                <a:latin typeface="Impact" panose="020B0806030902050204" pitchFamily="34" charset="0"/>
                <a:ea typeface="Calibri" panose="020F0502020204030204" pitchFamily="34" charset="0"/>
                <a:cs typeface="Arial" panose="020B0604020202020204" pitchFamily="34" charset="0"/>
              </a:rPr>
              <a:t>have any </a:t>
            </a:r>
            <a:r>
              <a:rPr lang="en-US" sz="3600" dirty="0">
                <a:solidFill>
                  <a:srgbClr val="FF0000"/>
                </a:solidFill>
                <a:latin typeface="Impact" panose="020B0806030902050204" pitchFamily="34" charset="0"/>
                <a:ea typeface="Calibri" panose="020F0502020204030204" pitchFamily="34" charset="0"/>
                <a:cs typeface="Arial" panose="020B0604020202020204" pitchFamily="34" charset="0"/>
              </a:rPr>
              <a:t>questions</a:t>
            </a:r>
            <a:r>
              <a:rPr lang="en-US" sz="3600" dirty="0">
                <a:solidFill>
                  <a:schemeClr val="bg1"/>
                </a:solidFill>
                <a:latin typeface="Impact" panose="020B0806030902050204" pitchFamily="34" charset="0"/>
                <a:ea typeface="Calibri" panose="020F0502020204030204" pitchFamily="34" charset="0"/>
                <a:cs typeface="Arial" panose="020B0604020202020204" pitchFamily="34" charset="0"/>
              </a:rPr>
              <a:t>,</a:t>
            </a:r>
            <a:r>
              <a:rPr lang="en-US" sz="3600" dirty="0">
                <a:latin typeface="Impact" panose="020B0806030902050204" pitchFamily="34" charset="0"/>
                <a:ea typeface="Calibri" panose="020F0502020204030204" pitchFamily="34" charset="0"/>
                <a:cs typeface="Arial" panose="020B0604020202020204" pitchFamily="34" charset="0"/>
              </a:rPr>
              <a:t> </a:t>
            </a:r>
            <a:r>
              <a:rPr lang="en-US" sz="3600" dirty="0">
                <a:solidFill>
                  <a:schemeClr val="bg1"/>
                </a:solidFill>
                <a:latin typeface="Impact" panose="020B0806030902050204" pitchFamily="34" charset="0"/>
                <a:ea typeface="Calibri" panose="020F0502020204030204" pitchFamily="34" charset="0"/>
                <a:cs typeface="Arial" panose="020B0604020202020204" pitchFamily="34" charset="0"/>
              </a:rPr>
              <a:t>please</a:t>
            </a:r>
            <a:r>
              <a:rPr lang="en-US" sz="3600" dirty="0">
                <a:latin typeface="Impact" panose="020B0806030902050204" pitchFamily="34" charset="0"/>
                <a:ea typeface="Calibri" panose="020F0502020204030204" pitchFamily="34" charset="0"/>
                <a:cs typeface="Arial" panose="020B0604020202020204" pitchFamily="34" charset="0"/>
              </a:rPr>
              <a:t> </a:t>
            </a:r>
            <a:r>
              <a:rPr lang="en-US" sz="3600" dirty="0">
                <a:solidFill>
                  <a:srgbClr val="FFC000"/>
                </a:solidFill>
                <a:latin typeface="Impact" panose="020B0806030902050204" pitchFamily="34" charset="0"/>
                <a:ea typeface="Calibri" panose="020F0502020204030204" pitchFamily="34" charset="0"/>
                <a:cs typeface="Arial" panose="020B0604020202020204" pitchFamily="34" charset="0"/>
              </a:rPr>
              <a:t>keep</a:t>
            </a:r>
            <a:r>
              <a:rPr lang="en-US" sz="3600" dirty="0">
                <a:latin typeface="Impact" panose="020B0806030902050204" pitchFamily="34" charset="0"/>
                <a:ea typeface="Calibri" panose="020F0502020204030204" pitchFamily="34" charset="0"/>
                <a:cs typeface="Arial" panose="020B0604020202020204" pitchFamily="34" charset="0"/>
              </a:rPr>
              <a:t> </a:t>
            </a:r>
            <a:r>
              <a:rPr lang="en-US" sz="3600" dirty="0">
                <a:solidFill>
                  <a:schemeClr val="bg1"/>
                </a:solidFill>
                <a:latin typeface="Impact" panose="020B0806030902050204" pitchFamily="34" charset="0"/>
                <a:ea typeface="Calibri" panose="020F0502020204030204" pitchFamily="34" charset="0"/>
                <a:cs typeface="Arial" panose="020B0604020202020204" pitchFamily="34" charset="0"/>
              </a:rPr>
              <a:t>it for </a:t>
            </a:r>
            <a:r>
              <a:rPr lang="en-US" sz="3600" dirty="0">
                <a:solidFill>
                  <a:srgbClr val="00B050"/>
                </a:solidFill>
                <a:latin typeface="Impact" panose="020B0806030902050204" pitchFamily="34" charset="0"/>
                <a:ea typeface="Calibri" panose="020F0502020204030204" pitchFamily="34" charset="0"/>
                <a:cs typeface="Arial" panose="020B0604020202020204" pitchFamily="34" charset="0"/>
              </a:rPr>
              <a:t>yourself</a:t>
            </a:r>
            <a:r>
              <a:rPr lang="en-US" sz="3600" dirty="0">
                <a:latin typeface="Impact" panose="020B0806030902050204" pitchFamily="34" charset="0"/>
                <a:ea typeface="Calibri" panose="020F0502020204030204" pitchFamily="34" charset="0"/>
                <a:cs typeface="Arial" panose="020B0604020202020204" pitchFamily="34" charset="0"/>
              </a:rPr>
              <a:t> </a:t>
            </a:r>
            <a:r>
              <a:rPr lang="en-US" sz="3600" dirty="0">
                <a:solidFill>
                  <a:schemeClr val="bg1"/>
                </a:solidFill>
                <a:latin typeface="Impact" panose="020B0806030902050204" pitchFamily="34" charset="0"/>
                <a:ea typeface="Calibri" panose="020F0502020204030204" pitchFamily="34" charset="0"/>
                <a:cs typeface="Arial" panose="020B0604020202020204" pitchFamily="34" charset="0"/>
              </a:rPr>
              <a:t>I’m not </a:t>
            </a:r>
            <a:r>
              <a:rPr lang="en-US" sz="3600" dirty="0">
                <a:solidFill>
                  <a:srgbClr val="0070C0"/>
                </a:solidFill>
                <a:latin typeface="Impact" panose="020B0806030902050204" pitchFamily="34" charset="0"/>
                <a:ea typeface="Calibri" panose="020F0502020204030204" pitchFamily="34" charset="0"/>
                <a:cs typeface="Arial" panose="020B0604020202020204" pitchFamily="34" charset="0"/>
              </a:rPr>
              <a:t>G</a:t>
            </a:r>
            <a:r>
              <a:rPr lang="en-US" sz="3600" dirty="0">
                <a:solidFill>
                  <a:srgbClr val="FF0000"/>
                </a:solidFill>
                <a:latin typeface="Impact" panose="020B0806030902050204" pitchFamily="34" charset="0"/>
                <a:ea typeface="Calibri" panose="020F0502020204030204" pitchFamily="34" charset="0"/>
                <a:cs typeface="Arial" panose="020B0604020202020204" pitchFamily="34" charset="0"/>
              </a:rPr>
              <a:t>o</a:t>
            </a:r>
            <a:r>
              <a:rPr lang="en-US" sz="3600" dirty="0">
                <a:solidFill>
                  <a:srgbClr val="FFC000"/>
                </a:solidFill>
                <a:latin typeface="Impact" panose="020B0806030902050204" pitchFamily="34" charset="0"/>
                <a:ea typeface="Calibri" panose="020F0502020204030204" pitchFamily="34" charset="0"/>
                <a:cs typeface="Arial" panose="020B0604020202020204" pitchFamily="34" charset="0"/>
              </a:rPr>
              <a:t>o</a:t>
            </a:r>
            <a:r>
              <a:rPr lang="en-US" sz="3600" dirty="0">
                <a:solidFill>
                  <a:srgbClr val="0070C0"/>
                </a:solidFill>
                <a:latin typeface="Impact" panose="020B0806030902050204" pitchFamily="34" charset="0"/>
                <a:ea typeface="Calibri" panose="020F0502020204030204" pitchFamily="34" charset="0"/>
                <a:cs typeface="Arial" panose="020B0604020202020204" pitchFamily="34" charset="0"/>
              </a:rPr>
              <a:t>g</a:t>
            </a:r>
            <a:r>
              <a:rPr lang="en-US" sz="3600" dirty="0">
                <a:solidFill>
                  <a:srgbClr val="00B050"/>
                </a:solidFill>
                <a:latin typeface="Impact" panose="020B0806030902050204" pitchFamily="34" charset="0"/>
                <a:ea typeface="Calibri" panose="020F0502020204030204" pitchFamily="34" charset="0"/>
                <a:cs typeface="Arial" panose="020B0604020202020204" pitchFamily="34" charset="0"/>
              </a:rPr>
              <a:t>l</a:t>
            </a:r>
            <a:r>
              <a:rPr lang="en-US" sz="3600" dirty="0">
                <a:solidFill>
                  <a:srgbClr val="FF0000"/>
                </a:solidFill>
                <a:latin typeface="Impact" panose="020B0806030902050204" pitchFamily="34" charset="0"/>
                <a:ea typeface="Calibri" panose="020F0502020204030204" pitchFamily="34" charset="0"/>
                <a:cs typeface="Arial" panose="020B0604020202020204" pitchFamily="34" charset="0"/>
              </a:rPr>
              <a:t>e</a:t>
            </a:r>
            <a:endParaRPr lang="en-US" sz="3600" dirty="0">
              <a:latin typeface="Impact" panose="020B0806030902050204" pitchFamily="34" charset="0"/>
            </a:endParaRPr>
          </a:p>
        </p:txBody>
      </p:sp>
    </p:spTree>
    <p:extLst>
      <p:ext uri="{BB962C8B-B14F-4D97-AF65-F5344CB8AC3E}">
        <p14:creationId xmlns:p14="http://schemas.microsoft.com/office/powerpoint/2010/main" val="1719228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E7422AA-6C8A-4012-DFA0-F88713415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144001" cy="5143500"/>
          </a:xfrm>
          <a:prstGeom prst="rect">
            <a:avLst/>
          </a:prstGeom>
        </p:spPr>
      </p:pic>
      <p:sp>
        <p:nvSpPr>
          <p:cNvPr id="10" name="TextBox 9">
            <a:extLst>
              <a:ext uri="{FF2B5EF4-FFF2-40B4-BE49-F238E27FC236}">
                <a16:creationId xmlns:a16="http://schemas.microsoft.com/office/drawing/2014/main" id="{F5B33357-967C-890D-A465-4A2AB11F0883}"/>
              </a:ext>
            </a:extLst>
          </p:cNvPr>
          <p:cNvSpPr txBox="1"/>
          <p:nvPr/>
        </p:nvSpPr>
        <p:spPr>
          <a:xfrm>
            <a:off x="0" y="0"/>
            <a:ext cx="5388429" cy="1754326"/>
          </a:xfrm>
          <a:prstGeom prst="rect">
            <a:avLst/>
          </a:prstGeom>
          <a:noFill/>
        </p:spPr>
        <p:txBody>
          <a:bodyPr wrap="square" rtlCol="0">
            <a:spAutoFit/>
          </a:bodyPr>
          <a:lstStyle/>
          <a:p>
            <a:r>
              <a:rPr lang="en-US" sz="3600" dirty="0">
                <a:solidFill>
                  <a:schemeClr val="bg1"/>
                </a:solidFill>
                <a:latin typeface="Impact" panose="020B0806030902050204" pitchFamily="34" charset="0"/>
                <a:ea typeface="Calibri" panose="020F0502020204030204" pitchFamily="34" charset="0"/>
                <a:cs typeface="Arial" panose="020B0604020202020204" pitchFamily="34" charset="0"/>
              </a:rPr>
              <a:t>If</a:t>
            </a:r>
            <a:r>
              <a:rPr lang="en-US" sz="3600" dirty="0">
                <a:latin typeface="Impact" panose="020B0806030902050204" pitchFamily="34" charset="0"/>
                <a:ea typeface="Calibri" panose="020F0502020204030204" pitchFamily="34" charset="0"/>
                <a:cs typeface="Arial" panose="020B0604020202020204" pitchFamily="34" charset="0"/>
              </a:rPr>
              <a:t> </a:t>
            </a:r>
            <a:r>
              <a:rPr lang="en-US" sz="3600" dirty="0">
                <a:solidFill>
                  <a:srgbClr val="4472C4"/>
                </a:solidFill>
                <a:latin typeface="Impact" panose="020B0806030902050204" pitchFamily="34" charset="0"/>
                <a:ea typeface="Calibri" panose="020F0502020204030204" pitchFamily="34" charset="0"/>
                <a:cs typeface="Arial" panose="020B0604020202020204" pitchFamily="34" charset="0"/>
              </a:rPr>
              <a:t>you</a:t>
            </a:r>
            <a:r>
              <a:rPr lang="en-US" sz="3600" dirty="0">
                <a:latin typeface="Impact" panose="020B0806030902050204" pitchFamily="34" charset="0"/>
                <a:ea typeface="Calibri" panose="020F0502020204030204" pitchFamily="34" charset="0"/>
                <a:cs typeface="Arial" panose="020B0604020202020204" pitchFamily="34" charset="0"/>
              </a:rPr>
              <a:t> </a:t>
            </a:r>
            <a:r>
              <a:rPr lang="en-US" sz="3600" dirty="0">
                <a:solidFill>
                  <a:schemeClr val="bg1"/>
                </a:solidFill>
                <a:latin typeface="Impact" panose="020B0806030902050204" pitchFamily="34" charset="0"/>
                <a:ea typeface="Calibri" panose="020F0502020204030204" pitchFamily="34" charset="0"/>
                <a:cs typeface="Arial" panose="020B0604020202020204" pitchFamily="34" charset="0"/>
              </a:rPr>
              <a:t>have any </a:t>
            </a:r>
            <a:r>
              <a:rPr lang="en-US" sz="3600" dirty="0">
                <a:solidFill>
                  <a:srgbClr val="FF0000"/>
                </a:solidFill>
                <a:latin typeface="Impact" panose="020B0806030902050204" pitchFamily="34" charset="0"/>
                <a:ea typeface="Calibri" panose="020F0502020204030204" pitchFamily="34" charset="0"/>
                <a:cs typeface="Arial" panose="020B0604020202020204" pitchFamily="34" charset="0"/>
              </a:rPr>
              <a:t>questions</a:t>
            </a:r>
            <a:r>
              <a:rPr lang="en-US" sz="3600" dirty="0">
                <a:solidFill>
                  <a:schemeClr val="bg1"/>
                </a:solidFill>
                <a:latin typeface="Impact" panose="020B0806030902050204" pitchFamily="34" charset="0"/>
                <a:ea typeface="Calibri" panose="020F0502020204030204" pitchFamily="34" charset="0"/>
                <a:cs typeface="Arial" panose="020B0604020202020204" pitchFamily="34" charset="0"/>
              </a:rPr>
              <a:t>,</a:t>
            </a:r>
            <a:r>
              <a:rPr lang="en-US" sz="3600" dirty="0">
                <a:latin typeface="Impact" panose="020B0806030902050204" pitchFamily="34" charset="0"/>
                <a:ea typeface="Calibri" panose="020F0502020204030204" pitchFamily="34" charset="0"/>
                <a:cs typeface="Arial" panose="020B0604020202020204" pitchFamily="34" charset="0"/>
              </a:rPr>
              <a:t> </a:t>
            </a:r>
            <a:r>
              <a:rPr lang="en-US" sz="3600" dirty="0">
                <a:solidFill>
                  <a:schemeClr val="bg1"/>
                </a:solidFill>
                <a:latin typeface="Impact" panose="020B0806030902050204" pitchFamily="34" charset="0"/>
                <a:ea typeface="Calibri" panose="020F0502020204030204" pitchFamily="34" charset="0"/>
                <a:cs typeface="Arial" panose="020B0604020202020204" pitchFamily="34" charset="0"/>
              </a:rPr>
              <a:t>please</a:t>
            </a:r>
            <a:r>
              <a:rPr lang="en-US" sz="3600" dirty="0">
                <a:latin typeface="Impact" panose="020B0806030902050204" pitchFamily="34" charset="0"/>
                <a:ea typeface="Calibri" panose="020F0502020204030204" pitchFamily="34" charset="0"/>
                <a:cs typeface="Arial" panose="020B0604020202020204" pitchFamily="34" charset="0"/>
              </a:rPr>
              <a:t> </a:t>
            </a:r>
            <a:r>
              <a:rPr lang="en-US" sz="3600" dirty="0">
                <a:solidFill>
                  <a:srgbClr val="FFC000"/>
                </a:solidFill>
                <a:latin typeface="Impact" panose="020B0806030902050204" pitchFamily="34" charset="0"/>
                <a:ea typeface="Calibri" panose="020F0502020204030204" pitchFamily="34" charset="0"/>
                <a:cs typeface="Arial" panose="020B0604020202020204" pitchFamily="34" charset="0"/>
              </a:rPr>
              <a:t>keep</a:t>
            </a:r>
            <a:r>
              <a:rPr lang="en-US" sz="3600" dirty="0">
                <a:latin typeface="Impact" panose="020B0806030902050204" pitchFamily="34" charset="0"/>
                <a:ea typeface="Calibri" panose="020F0502020204030204" pitchFamily="34" charset="0"/>
                <a:cs typeface="Arial" panose="020B0604020202020204" pitchFamily="34" charset="0"/>
              </a:rPr>
              <a:t> </a:t>
            </a:r>
            <a:r>
              <a:rPr lang="en-US" sz="3600" dirty="0">
                <a:solidFill>
                  <a:schemeClr val="bg1"/>
                </a:solidFill>
                <a:latin typeface="Impact" panose="020B0806030902050204" pitchFamily="34" charset="0"/>
                <a:ea typeface="Calibri" panose="020F0502020204030204" pitchFamily="34" charset="0"/>
                <a:cs typeface="Arial" panose="020B0604020202020204" pitchFamily="34" charset="0"/>
              </a:rPr>
              <a:t>it for </a:t>
            </a:r>
            <a:r>
              <a:rPr lang="en-US" sz="3600" dirty="0">
                <a:solidFill>
                  <a:srgbClr val="00B050"/>
                </a:solidFill>
                <a:latin typeface="Impact" panose="020B0806030902050204" pitchFamily="34" charset="0"/>
                <a:ea typeface="Calibri" panose="020F0502020204030204" pitchFamily="34" charset="0"/>
                <a:cs typeface="Arial" panose="020B0604020202020204" pitchFamily="34" charset="0"/>
              </a:rPr>
              <a:t>yourself</a:t>
            </a:r>
            <a:r>
              <a:rPr lang="en-US" sz="3600" dirty="0">
                <a:latin typeface="Impact" panose="020B0806030902050204" pitchFamily="34" charset="0"/>
                <a:ea typeface="Calibri" panose="020F0502020204030204" pitchFamily="34" charset="0"/>
                <a:cs typeface="Arial" panose="020B0604020202020204" pitchFamily="34" charset="0"/>
              </a:rPr>
              <a:t> </a:t>
            </a:r>
            <a:r>
              <a:rPr lang="en-US" sz="3600" dirty="0">
                <a:solidFill>
                  <a:schemeClr val="bg1"/>
                </a:solidFill>
                <a:latin typeface="Impact" panose="020B0806030902050204" pitchFamily="34" charset="0"/>
                <a:ea typeface="Calibri" panose="020F0502020204030204" pitchFamily="34" charset="0"/>
                <a:cs typeface="Arial" panose="020B0604020202020204" pitchFamily="34" charset="0"/>
              </a:rPr>
              <a:t>I’m not </a:t>
            </a:r>
            <a:r>
              <a:rPr lang="en-US" sz="3600" dirty="0">
                <a:solidFill>
                  <a:srgbClr val="0070C0"/>
                </a:solidFill>
                <a:latin typeface="Impact" panose="020B0806030902050204" pitchFamily="34" charset="0"/>
                <a:ea typeface="Calibri" panose="020F0502020204030204" pitchFamily="34" charset="0"/>
                <a:cs typeface="Arial" panose="020B0604020202020204" pitchFamily="34" charset="0"/>
              </a:rPr>
              <a:t>G</a:t>
            </a:r>
            <a:r>
              <a:rPr lang="en-US" sz="3600" dirty="0">
                <a:solidFill>
                  <a:srgbClr val="FF0000"/>
                </a:solidFill>
                <a:latin typeface="Impact" panose="020B0806030902050204" pitchFamily="34" charset="0"/>
                <a:ea typeface="Calibri" panose="020F0502020204030204" pitchFamily="34" charset="0"/>
                <a:cs typeface="Arial" panose="020B0604020202020204" pitchFamily="34" charset="0"/>
              </a:rPr>
              <a:t>o</a:t>
            </a:r>
            <a:r>
              <a:rPr lang="en-US" sz="3600" dirty="0">
                <a:solidFill>
                  <a:srgbClr val="FFC000"/>
                </a:solidFill>
                <a:latin typeface="Impact" panose="020B0806030902050204" pitchFamily="34" charset="0"/>
                <a:ea typeface="Calibri" panose="020F0502020204030204" pitchFamily="34" charset="0"/>
                <a:cs typeface="Arial" panose="020B0604020202020204" pitchFamily="34" charset="0"/>
              </a:rPr>
              <a:t>o</a:t>
            </a:r>
            <a:r>
              <a:rPr lang="en-US" sz="3600" dirty="0">
                <a:solidFill>
                  <a:srgbClr val="0070C0"/>
                </a:solidFill>
                <a:latin typeface="Impact" panose="020B0806030902050204" pitchFamily="34" charset="0"/>
                <a:ea typeface="Calibri" panose="020F0502020204030204" pitchFamily="34" charset="0"/>
                <a:cs typeface="Arial" panose="020B0604020202020204" pitchFamily="34" charset="0"/>
              </a:rPr>
              <a:t>g</a:t>
            </a:r>
            <a:r>
              <a:rPr lang="en-US" sz="3600" dirty="0">
                <a:solidFill>
                  <a:srgbClr val="00B050"/>
                </a:solidFill>
                <a:latin typeface="Impact" panose="020B0806030902050204" pitchFamily="34" charset="0"/>
                <a:ea typeface="Calibri" panose="020F0502020204030204" pitchFamily="34" charset="0"/>
                <a:cs typeface="Arial" panose="020B0604020202020204" pitchFamily="34" charset="0"/>
              </a:rPr>
              <a:t>l</a:t>
            </a:r>
            <a:r>
              <a:rPr lang="en-US" sz="3600" dirty="0">
                <a:solidFill>
                  <a:srgbClr val="FF0000"/>
                </a:solidFill>
                <a:latin typeface="Impact" panose="020B0806030902050204" pitchFamily="34" charset="0"/>
                <a:ea typeface="Calibri" panose="020F0502020204030204" pitchFamily="34" charset="0"/>
                <a:cs typeface="Arial" panose="020B0604020202020204" pitchFamily="34" charset="0"/>
              </a:rPr>
              <a:t>e</a:t>
            </a:r>
            <a:endParaRPr lang="en-US" sz="3600" dirty="0">
              <a:latin typeface="Impact" panose="020B0806030902050204" pitchFamily="34" charset="0"/>
            </a:endParaRPr>
          </a:p>
        </p:txBody>
      </p:sp>
    </p:spTree>
    <p:extLst>
      <p:ext uri="{BB962C8B-B14F-4D97-AF65-F5344CB8AC3E}">
        <p14:creationId xmlns:p14="http://schemas.microsoft.com/office/powerpoint/2010/main" val="2459779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32"/>
          <p:cNvSpPr txBox="1">
            <a:spLocks noGrp="1"/>
          </p:cNvSpPr>
          <p:nvPr>
            <p:ph type="title"/>
          </p:nvPr>
        </p:nvSpPr>
        <p:spPr>
          <a:xfrm>
            <a:off x="1267300" y="2416650"/>
            <a:ext cx="6609300" cy="9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618" name="Google Shape;618;p32"/>
          <p:cNvSpPr txBox="1">
            <a:spLocks noGrp="1"/>
          </p:cNvSpPr>
          <p:nvPr>
            <p:ph type="title" idx="2"/>
          </p:nvPr>
        </p:nvSpPr>
        <p:spPr>
          <a:xfrm>
            <a:off x="3676350" y="1498650"/>
            <a:ext cx="1791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619" name="Google Shape;619;p32"/>
          <p:cNvGrpSpPr/>
          <p:nvPr/>
        </p:nvGrpSpPr>
        <p:grpSpPr>
          <a:xfrm rot="10800000" flipH="1">
            <a:off x="6949534" y="1387249"/>
            <a:ext cx="3300415" cy="543321"/>
            <a:chOff x="5348025" y="3359050"/>
            <a:chExt cx="2031775" cy="334475"/>
          </a:xfrm>
        </p:grpSpPr>
        <p:grpSp>
          <p:nvGrpSpPr>
            <p:cNvPr id="620" name="Google Shape;620;p32"/>
            <p:cNvGrpSpPr/>
            <p:nvPr/>
          </p:nvGrpSpPr>
          <p:grpSpPr>
            <a:xfrm>
              <a:off x="5348025" y="3359050"/>
              <a:ext cx="2031775" cy="334475"/>
              <a:chOff x="5348025" y="3359050"/>
              <a:chExt cx="2031775" cy="334475"/>
            </a:xfrm>
          </p:grpSpPr>
          <p:sp>
            <p:nvSpPr>
              <p:cNvPr id="621" name="Google Shape;621;p32"/>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32"/>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32"/>
          <p:cNvGrpSpPr/>
          <p:nvPr/>
        </p:nvGrpSpPr>
        <p:grpSpPr>
          <a:xfrm>
            <a:off x="1470775" y="861075"/>
            <a:ext cx="6471247" cy="3090609"/>
            <a:chOff x="1470775" y="861075"/>
            <a:chExt cx="6471247" cy="3090609"/>
          </a:xfrm>
        </p:grpSpPr>
        <p:sp>
          <p:nvSpPr>
            <p:cNvPr id="625" name="Google Shape;625;p32"/>
            <p:cNvSpPr/>
            <p:nvPr/>
          </p:nvSpPr>
          <p:spPr>
            <a:xfrm rot="10800000" flipH="1">
              <a:off x="1470775" y="1718126"/>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rot="10800000" flipH="1">
              <a:off x="7876710" y="2319946"/>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rot="10800000" flipH="1">
              <a:off x="7834830" y="3918094"/>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rot="10800000" flipH="1">
              <a:off x="5154002" y="861075"/>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26" name="Google Shape;617;p32">
            <a:extLst>
              <a:ext uri="{FF2B5EF4-FFF2-40B4-BE49-F238E27FC236}">
                <a16:creationId xmlns:a16="http://schemas.microsoft.com/office/drawing/2014/main" id="{AA4EE376-FA3E-9593-043F-9D5FD9E8ED18}"/>
              </a:ext>
            </a:extLst>
          </p:cNvPr>
          <p:cNvSpPr txBox="1">
            <a:spLocks noGrp="1"/>
          </p:cNvSpPr>
          <p:nvPr>
            <p:ph type="title"/>
          </p:nvPr>
        </p:nvSpPr>
        <p:spPr>
          <a:xfrm>
            <a:off x="247913" y="539719"/>
            <a:ext cx="3921645" cy="72315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2"/>
                </a:solidFill>
              </a:rPr>
              <a:t>Introduction</a:t>
            </a:r>
            <a:endParaRPr dirty="0">
              <a:solidFill>
                <a:schemeClr val="bg2"/>
              </a:solidFill>
            </a:endParaRPr>
          </a:p>
        </p:txBody>
      </p:sp>
      <p:sp>
        <p:nvSpPr>
          <p:cNvPr id="27" name="TextBox 26">
            <a:extLst>
              <a:ext uri="{FF2B5EF4-FFF2-40B4-BE49-F238E27FC236}">
                <a16:creationId xmlns:a16="http://schemas.microsoft.com/office/drawing/2014/main" id="{F2A0EFF2-E6C3-D81F-2AC8-360E6F5B20C7}"/>
              </a:ext>
            </a:extLst>
          </p:cNvPr>
          <p:cNvSpPr txBox="1"/>
          <p:nvPr/>
        </p:nvSpPr>
        <p:spPr>
          <a:xfrm>
            <a:off x="475864" y="1624826"/>
            <a:ext cx="8192271" cy="1702197"/>
          </a:xfrm>
          <a:prstGeom prst="rect">
            <a:avLst/>
          </a:prstGeom>
          <a:noFill/>
        </p:spPr>
        <p:txBody>
          <a:bodyPr wrap="square" rtlCol="0">
            <a:spAutoFit/>
          </a:bodyPr>
          <a:lstStyle/>
          <a:p>
            <a:pPr lvl="1">
              <a:lnSpc>
                <a:spcPct val="150000"/>
              </a:lnSpc>
            </a:pPr>
            <a:r>
              <a:rPr lang="en-US" sz="1800" dirty="0">
                <a:solidFill>
                  <a:schemeClr val="accent1"/>
                </a:solidFill>
                <a:latin typeface="Michroma" panose="020B0604020202020204" charset="0"/>
              </a:rPr>
              <a:t>Mobile robots are being used to access areas such as nuclear power plants, where factors, like high radiation, make the area too </a:t>
            </a:r>
            <a:r>
              <a:rPr lang="en-US" sz="1800" dirty="0">
                <a:solidFill>
                  <a:schemeClr val="bg2"/>
                </a:solidFill>
                <a:latin typeface="Michroma" panose="020B0604020202020204" charset="0"/>
              </a:rPr>
              <a:t>dangerous</a:t>
            </a:r>
            <a:r>
              <a:rPr lang="en-US" sz="1800" dirty="0">
                <a:solidFill>
                  <a:schemeClr val="accent1"/>
                </a:solidFill>
                <a:latin typeface="Michroma" panose="020B0604020202020204" charset="0"/>
              </a:rPr>
              <a:t> for humans to inspect and monitor themselves.</a:t>
            </a:r>
          </a:p>
        </p:txBody>
      </p:sp>
    </p:spTree>
    <p:extLst>
      <p:ext uri="{BB962C8B-B14F-4D97-AF65-F5344CB8AC3E}">
        <p14:creationId xmlns:p14="http://schemas.microsoft.com/office/powerpoint/2010/main" val="3669118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27" name="TextBox 26">
            <a:extLst>
              <a:ext uri="{FF2B5EF4-FFF2-40B4-BE49-F238E27FC236}">
                <a16:creationId xmlns:a16="http://schemas.microsoft.com/office/drawing/2014/main" id="{F2A0EFF2-E6C3-D81F-2AC8-360E6F5B20C7}"/>
              </a:ext>
            </a:extLst>
          </p:cNvPr>
          <p:cNvSpPr txBox="1"/>
          <p:nvPr/>
        </p:nvSpPr>
        <p:spPr>
          <a:xfrm>
            <a:off x="475864" y="1328236"/>
            <a:ext cx="8192271" cy="2487027"/>
          </a:xfrm>
          <a:prstGeom prst="rect">
            <a:avLst/>
          </a:prstGeom>
          <a:noFill/>
        </p:spPr>
        <p:txBody>
          <a:bodyPr wrap="square" rtlCol="0">
            <a:spAutoFit/>
          </a:bodyPr>
          <a:lstStyle/>
          <a:p>
            <a:pPr>
              <a:lnSpc>
                <a:spcPct val="150000"/>
              </a:lnSpc>
            </a:pPr>
            <a:r>
              <a:rPr lang="en-US" sz="1600" dirty="0">
                <a:solidFill>
                  <a:schemeClr val="accent1"/>
                </a:solidFill>
                <a:latin typeface="Michroma" panose="020B0604020202020204" charset="0"/>
              </a:rPr>
              <a:t>A PROJECT TO END OVER </a:t>
            </a:r>
            <a:r>
              <a:rPr lang="en-US" sz="1600" dirty="0">
                <a:solidFill>
                  <a:schemeClr val="bg2"/>
                </a:solidFill>
                <a:latin typeface="Michroma" panose="020B0604020202020204" charset="0"/>
              </a:rPr>
              <a:t>20,000</a:t>
            </a:r>
            <a:r>
              <a:rPr lang="en-US" sz="1600" dirty="0">
                <a:solidFill>
                  <a:schemeClr val="accent1"/>
                </a:solidFill>
                <a:latin typeface="Michroma" panose="020B0604020202020204" charset="0"/>
              </a:rPr>
              <a:t> DEATHS PER YEAR.</a:t>
            </a:r>
          </a:p>
          <a:p>
            <a:pPr>
              <a:lnSpc>
                <a:spcPct val="150000"/>
              </a:lnSpc>
            </a:pPr>
            <a:r>
              <a:rPr lang="en-US" sz="1800" dirty="0">
                <a:solidFill>
                  <a:schemeClr val="accent1"/>
                </a:solidFill>
                <a:latin typeface="Michroma" panose="020B0604020202020204" charset="0"/>
              </a:rPr>
              <a:t>Minesweeping is an extremely dangerous process and is mostly completed by human operators. over </a:t>
            </a:r>
            <a:r>
              <a:rPr lang="en-US" sz="1800" dirty="0">
                <a:solidFill>
                  <a:schemeClr val="bg2"/>
                </a:solidFill>
                <a:latin typeface="Michroma" panose="020B0604020202020204" charset="0"/>
              </a:rPr>
              <a:t>20,000</a:t>
            </a:r>
            <a:r>
              <a:rPr lang="en-US" sz="1800" dirty="0">
                <a:solidFill>
                  <a:schemeClr val="accent1"/>
                </a:solidFill>
                <a:latin typeface="Michroma" panose="020B0604020202020204" charset="0"/>
              </a:rPr>
              <a:t> people are killed by mine-related accidents per year. At the current rate, it would take close to </a:t>
            </a:r>
            <a:r>
              <a:rPr lang="en-US" sz="1800" dirty="0">
                <a:solidFill>
                  <a:schemeClr val="bg2"/>
                </a:solidFill>
                <a:latin typeface="Michroma" panose="020B0604020202020204" charset="0"/>
              </a:rPr>
              <a:t>1,100 years </a:t>
            </a:r>
            <a:r>
              <a:rPr lang="en-US" sz="1800" dirty="0">
                <a:solidFill>
                  <a:schemeClr val="accent1"/>
                </a:solidFill>
                <a:latin typeface="Michroma" panose="020B0604020202020204" charset="0"/>
              </a:rPr>
              <a:t>to remove all active land mines in the world.</a:t>
            </a:r>
          </a:p>
        </p:txBody>
      </p:sp>
      <p:pic>
        <p:nvPicPr>
          <p:cNvPr id="4" name="Picture 3">
            <a:extLst>
              <a:ext uri="{FF2B5EF4-FFF2-40B4-BE49-F238E27FC236}">
                <a16:creationId xmlns:a16="http://schemas.microsoft.com/office/drawing/2014/main" id="{87DC68CA-0A6F-F372-4504-FDAC1B9448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35648" y="1008725"/>
            <a:ext cx="3804151" cy="312604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05566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pic>
        <p:nvPicPr>
          <p:cNvPr id="2" name="Picture 1">
            <a:extLst>
              <a:ext uri="{FF2B5EF4-FFF2-40B4-BE49-F238E27FC236}">
                <a16:creationId xmlns:a16="http://schemas.microsoft.com/office/drawing/2014/main" id="{0667064D-E361-8762-C6AC-7EE809FFE4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87337" y="1126611"/>
            <a:ext cx="2839267" cy="2333157"/>
          </a:xfrm>
          <a:prstGeom prst="rect">
            <a:avLst/>
          </a:prstGeom>
          <a:ln>
            <a:noFill/>
          </a:ln>
          <a:effectLst>
            <a:outerShdw blurRad="190500" algn="tl" rotWithShape="0">
              <a:srgbClr val="000000">
                <a:alpha val="70000"/>
              </a:srgbClr>
            </a:outerShdw>
          </a:effectLst>
        </p:spPr>
      </p:pic>
      <p:sp>
        <p:nvSpPr>
          <p:cNvPr id="10" name="Google Shape;617;p32">
            <a:extLst>
              <a:ext uri="{FF2B5EF4-FFF2-40B4-BE49-F238E27FC236}">
                <a16:creationId xmlns:a16="http://schemas.microsoft.com/office/drawing/2014/main" id="{71FF1887-9D1F-9515-77C7-BF8DF296F472}"/>
              </a:ext>
            </a:extLst>
          </p:cNvPr>
          <p:cNvSpPr txBox="1">
            <a:spLocks noGrp="1"/>
          </p:cNvSpPr>
          <p:nvPr>
            <p:ph type="title"/>
          </p:nvPr>
        </p:nvSpPr>
        <p:spPr>
          <a:xfrm>
            <a:off x="-4274854" y="1369789"/>
            <a:ext cx="6609300" cy="9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Sensor</a:t>
            </a:r>
            <a:endParaRPr dirty="0"/>
          </a:p>
        </p:txBody>
      </p:sp>
      <p:sp>
        <p:nvSpPr>
          <p:cNvPr id="9" name="Google Shape;618;p32">
            <a:extLst>
              <a:ext uri="{FF2B5EF4-FFF2-40B4-BE49-F238E27FC236}">
                <a16:creationId xmlns:a16="http://schemas.microsoft.com/office/drawing/2014/main" id="{E901E622-F426-26A3-D119-E540E4E0D87C}"/>
              </a:ext>
            </a:extLst>
          </p:cNvPr>
          <p:cNvSpPr txBox="1">
            <a:spLocks/>
          </p:cNvSpPr>
          <p:nvPr/>
        </p:nvSpPr>
        <p:spPr>
          <a:xfrm>
            <a:off x="-1427705" y="705711"/>
            <a:ext cx="1791300" cy="84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ichroma"/>
              <a:buNone/>
              <a:defRPr sz="3000" b="1" i="0" u="none" strike="noStrike" cap="none">
                <a:solidFill>
                  <a:schemeClr val="dk2"/>
                </a:solidFill>
                <a:latin typeface="Michroma"/>
                <a:ea typeface="Michroma"/>
                <a:cs typeface="Michroma"/>
                <a:sym typeface="Michroma"/>
              </a:defRPr>
            </a:lvl1pPr>
            <a:lvl2pPr marR="0" lvl="1"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2pPr>
            <a:lvl3pPr marR="0" lvl="2"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3pPr>
            <a:lvl4pPr marR="0" lvl="3"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4pPr>
            <a:lvl5pPr marR="0" lvl="4"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5pPr>
            <a:lvl6pPr marR="0" lvl="5"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6pPr>
            <a:lvl7pPr marR="0" lvl="6"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7pPr>
            <a:lvl8pPr marR="0" lvl="7"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8pPr>
            <a:lvl9pPr marR="0" lvl="8" algn="ctr" rtl="0">
              <a:lnSpc>
                <a:spcPct val="100000"/>
              </a:lnSpc>
              <a:spcBef>
                <a:spcPts val="0"/>
              </a:spcBef>
              <a:spcAft>
                <a:spcPts val="0"/>
              </a:spcAft>
              <a:buClr>
                <a:schemeClr val="dk1"/>
              </a:buClr>
              <a:buSzPts val="3000"/>
              <a:buFont typeface="Michroma"/>
              <a:buNone/>
              <a:defRPr sz="3000" b="1" i="0" u="none" strike="noStrike" cap="none">
                <a:solidFill>
                  <a:schemeClr val="dk1"/>
                </a:solidFill>
                <a:latin typeface="Michroma"/>
                <a:ea typeface="Michroma"/>
                <a:cs typeface="Michroma"/>
                <a:sym typeface="Michroma"/>
              </a:defRPr>
            </a:lvl9pPr>
          </a:lstStyle>
          <a:p>
            <a:r>
              <a:rPr lang="en" dirty="0"/>
              <a:t>02</a:t>
            </a:r>
          </a:p>
        </p:txBody>
      </p:sp>
      <p:sp>
        <p:nvSpPr>
          <p:cNvPr id="5" name="TextBox 4">
            <a:extLst>
              <a:ext uri="{FF2B5EF4-FFF2-40B4-BE49-F238E27FC236}">
                <a16:creationId xmlns:a16="http://schemas.microsoft.com/office/drawing/2014/main" id="{C2C283FE-6804-8ED5-346C-91265A833540}"/>
              </a:ext>
            </a:extLst>
          </p:cNvPr>
          <p:cNvSpPr txBox="1"/>
          <p:nvPr/>
        </p:nvSpPr>
        <p:spPr>
          <a:xfrm>
            <a:off x="5384316" y="3628207"/>
            <a:ext cx="3045308" cy="338554"/>
          </a:xfrm>
          <a:prstGeom prst="rect">
            <a:avLst/>
          </a:prstGeom>
          <a:noFill/>
        </p:spPr>
        <p:txBody>
          <a:bodyPr wrap="square" rtlCol="0">
            <a:spAutoFit/>
          </a:bodyPr>
          <a:lstStyle/>
          <a:p>
            <a:r>
              <a:rPr lang="en-US" sz="1600" dirty="0" err="1">
                <a:solidFill>
                  <a:schemeClr val="accent1"/>
                </a:solidFill>
                <a:latin typeface="Michroma" panose="020B0604020202020204" charset="0"/>
              </a:rPr>
              <a:t>Clearpath</a:t>
            </a:r>
            <a:r>
              <a:rPr lang="en-US" sz="1600" dirty="0">
                <a:solidFill>
                  <a:schemeClr val="accent1"/>
                </a:solidFill>
                <a:latin typeface="Michroma" panose="020B0604020202020204" charset="0"/>
              </a:rPr>
              <a:t> Husky UGV</a:t>
            </a:r>
          </a:p>
        </p:txBody>
      </p:sp>
      <p:sp>
        <p:nvSpPr>
          <p:cNvPr id="8" name="TextBox 7">
            <a:extLst>
              <a:ext uri="{FF2B5EF4-FFF2-40B4-BE49-F238E27FC236}">
                <a16:creationId xmlns:a16="http://schemas.microsoft.com/office/drawing/2014/main" id="{E9A47404-9B83-E9AD-96C4-38A70BC6F570}"/>
              </a:ext>
            </a:extLst>
          </p:cNvPr>
          <p:cNvSpPr txBox="1"/>
          <p:nvPr/>
        </p:nvSpPr>
        <p:spPr>
          <a:xfrm>
            <a:off x="615693" y="917723"/>
            <a:ext cx="4860811" cy="3139321"/>
          </a:xfrm>
          <a:prstGeom prst="rect">
            <a:avLst/>
          </a:prstGeom>
          <a:noFill/>
        </p:spPr>
        <p:txBody>
          <a:bodyPr wrap="square" rtlCol="0">
            <a:spAutoFit/>
          </a:bodyPr>
          <a:lstStyle/>
          <a:p>
            <a:r>
              <a:rPr lang="en-US" sz="1800" dirty="0">
                <a:solidFill>
                  <a:schemeClr val="accent1"/>
                </a:solidFill>
                <a:latin typeface="Michroma" panose="020B0604020202020204" charset="0"/>
              </a:rPr>
              <a:t>In </a:t>
            </a:r>
            <a:r>
              <a:rPr lang="en-US" sz="1800" dirty="0">
                <a:solidFill>
                  <a:schemeClr val="bg2"/>
                </a:solidFill>
                <a:latin typeface="Michroma" panose="020B0604020202020204" charset="0"/>
              </a:rPr>
              <a:t>2012</a:t>
            </a:r>
            <a:r>
              <a:rPr lang="en-US" sz="1800" dirty="0">
                <a:solidFill>
                  <a:schemeClr val="accent1"/>
                </a:solidFill>
                <a:latin typeface="Michroma" panose="020B0604020202020204" charset="0"/>
              </a:rPr>
              <a:t>, </a:t>
            </a:r>
            <a:r>
              <a:rPr lang="en-US" sz="1800" dirty="0" err="1">
                <a:solidFill>
                  <a:schemeClr val="accent1"/>
                </a:solidFill>
                <a:latin typeface="Michroma" panose="020B0604020202020204" charset="0"/>
              </a:rPr>
              <a:t>Clearpath</a:t>
            </a:r>
            <a:r>
              <a:rPr lang="en-US" sz="1800" dirty="0">
                <a:solidFill>
                  <a:schemeClr val="accent1"/>
                </a:solidFill>
                <a:latin typeface="Michroma" panose="020B0604020202020204" charset="0"/>
              </a:rPr>
              <a:t> Robotics decided to give away a customized Husky UGV to a worthy cause, and what could be more worthy than keeping us humans from getting blown up. The University of Coimbra in Portugal has taken its free Husky and turned it into a clever little autonomous mobile mine detector.</a:t>
            </a:r>
          </a:p>
        </p:txBody>
      </p:sp>
    </p:spTree>
    <p:extLst>
      <p:ext uri="{BB962C8B-B14F-4D97-AF65-F5344CB8AC3E}">
        <p14:creationId xmlns:p14="http://schemas.microsoft.com/office/powerpoint/2010/main" val="307502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32"/>
          <p:cNvSpPr txBox="1">
            <a:spLocks noGrp="1"/>
          </p:cNvSpPr>
          <p:nvPr>
            <p:ph type="title"/>
          </p:nvPr>
        </p:nvSpPr>
        <p:spPr>
          <a:xfrm>
            <a:off x="1267300" y="2416650"/>
            <a:ext cx="6609300" cy="9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Sensor</a:t>
            </a:r>
            <a:endParaRPr dirty="0"/>
          </a:p>
        </p:txBody>
      </p:sp>
      <p:sp>
        <p:nvSpPr>
          <p:cNvPr id="618" name="Google Shape;618;p32"/>
          <p:cNvSpPr txBox="1">
            <a:spLocks noGrp="1"/>
          </p:cNvSpPr>
          <p:nvPr>
            <p:ph type="title" idx="2"/>
          </p:nvPr>
        </p:nvSpPr>
        <p:spPr>
          <a:xfrm>
            <a:off x="3676350" y="1498650"/>
            <a:ext cx="1791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619" name="Google Shape;619;p32"/>
          <p:cNvGrpSpPr/>
          <p:nvPr/>
        </p:nvGrpSpPr>
        <p:grpSpPr>
          <a:xfrm rot="10800000" flipH="1">
            <a:off x="6949534" y="1387249"/>
            <a:ext cx="3300415" cy="543321"/>
            <a:chOff x="5348025" y="3359050"/>
            <a:chExt cx="2031775" cy="334475"/>
          </a:xfrm>
        </p:grpSpPr>
        <p:grpSp>
          <p:nvGrpSpPr>
            <p:cNvPr id="620" name="Google Shape;620;p32"/>
            <p:cNvGrpSpPr/>
            <p:nvPr/>
          </p:nvGrpSpPr>
          <p:grpSpPr>
            <a:xfrm>
              <a:off x="5348025" y="3359050"/>
              <a:ext cx="2031775" cy="334475"/>
              <a:chOff x="5348025" y="3359050"/>
              <a:chExt cx="2031775" cy="334475"/>
            </a:xfrm>
          </p:grpSpPr>
          <p:sp>
            <p:nvSpPr>
              <p:cNvPr id="621" name="Google Shape;621;p32"/>
              <p:cNvSpPr/>
              <p:nvPr/>
            </p:nvSpPr>
            <p:spPr>
              <a:xfrm>
                <a:off x="5526700" y="3359050"/>
                <a:ext cx="1826325" cy="265725"/>
              </a:xfrm>
              <a:custGeom>
                <a:avLst/>
                <a:gdLst/>
                <a:ahLst/>
                <a:cxnLst/>
                <a:rect l="l" t="t" r="r" b="b"/>
                <a:pathLst>
                  <a:path w="73053" h="10629" extrusionOk="0">
                    <a:moveTo>
                      <a:pt x="61877" y="1"/>
                    </a:moveTo>
                    <a:lnTo>
                      <a:pt x="61877" y="10294"/>
                    </a:lnTo>
                    <a:lnTo>
                      <a:pt x="1" y="10294"/>
                    </a:lnTo>
                    <a:lnTo>
                      <a:pt x="1" y="10628"/>
                    </a:lnTo>
                    <a:lnTo>
                      <a:pt x="62211" y="10628"/>
                    </a:lnTo>
                    <a:lnTo>
                      <a:pt x="62211" y="335"/>
                    </a:lnTo>
                    <a:lnTo>
                      <a:pt x="73052" y="335"/>
                    </a:lnTo>
                    <a:lnTo>
                      <a:pt x="730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5348025" y="3461525"/>
                <a:ext cx="2031775" cy="232000"/>
              </a:xfrm>
              <a:custGeom>
                <a:avLst/>
                <a:gdLst/>
                <a:ahLst/>
                <a:cxnLst/>
                <a:rect l="l" t="t" r="r" b="b"/>
                <a:pathLst>
                  <a:path w="81271" h="9280" extrusionOk="0">
                    <a:moveTo>
                      <a:pt x="696" y="1"/>
                    </a:moveTo>
                    <a:cubicBezTo>
                      <a:pt x="313" y="1"/>
                      <a:pt x="0" y="311"/>
                      <a:pt x="0" y="697"/>
                    </a:cubicBezTo>
                    <a:cubicBezTo>
                      <a:pt x="0" y="1082"/>
                      <a:pt x="311" y="1395"/>
                      <a:pt x="696" y="1395"/>
                    </a:cubicBezTo>
                    <a:cubicBezTo>
                      <a:pt x="1042" y="1395"/>
                      <a:pt x="1327" y="1142"/>
                      <a:pt x="1382" y="809"/>
                    </a:cubicBezTo>
                    <a:lnTo>
                      <a:pt x="16024" y="809"/>
                    </a:lnTo>
                    <a:lnTo>
                      <a:pt x="16024" y="9280"/>
                    </a:lnTo>
                    <a:lnTo>
                      <a:pt x="58707" y="9280"/>
                    </a:lnTo>
                    <a:lnTo>
                      <a:pt x="58707" y="2419"/>
                    </a:lnTo>
                    <a:lnTo>
                      <a:pt x="81271" y="2419"/>
                    </a:lnTo>
                    <a:lnTo>
                      <a:pt x="81271" y="2085"/>
                    </a:lnTo>
                    <a:lnTo>
                      <a:pt x="58375" y="2085"/>
                    </a:lnTo>
                    <a:lnTo>
                      <a:pt x="58375" y="8947"/>
                    </a:lnTo>
                    <a:lnTo>
                      <a:pt x="16356" y="8947"/>
                    </a:lnTo>
                    <a:lnTo>
                      <a:pt x="16356" y="477"/>
                    </a:lnTo>
                    <a:lnTo>
                      <a:pt x="1355" y="477"/>
                    </a:lnTo>
                    <a:cubicBezTo>
                      <a:pt x="1262" y="200"/>
                      <a:pt x="1005" y="1"/>
                      <a:pt x="6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32"/>
            <p:cNvSpPr/>
            <p:nvPr/>
          </p:nvSpPr>
          <p:spPr>
            <a:xfrm>
              <a:off x="5487425" y="3599500"/>
              <a:ext cx="44050" cy="44050"/>
            </a:xfrm>
            <a:custGeom>
              <a:avLst/>
              <a:gdLst/>
              <a:ahLst/>
              <a:cxnLst/>
              <a:rect l="l" t="t" r="r" b="b"/>
              <a:pathLst>
                <a:path w="1762" h="1762" extrusionOk="0">
                  <a:moveTo>
                    <a:pt x="880" y="0"/>
                  </a:moveTo>
                  <a:cubicBezTo>
                    <a:pt x="394" y="0"/>
                    <a:pt x="0" y="393"/>
                    <a:pt x="0" y="880"/>
                  </a:cubicBezTo>
                  <a:cubicBezTo>
                    <a:pt x="0" y="1366"/>
                    <a:pt x="394" y="1762"/>
                    <a:pt x="880" y="1762"/>
                  </a:cubicBezTo>
                  <a:cubicBezTo>
                    <a:pt x="1366" y="1762"/>
                    <a:pt x="1762" y="1366"/>
                    <a:pt x="1762" y="880"/>
                  </a:cubicBezTo>
                  <a:cubicBezTo>
                    <a:pt x="1762" y="393"/>
                    <a:pt x="1366" y="0"/>
                    <a:pt x="8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32"/>
          <p:cNvGrpSpPr/>
          <p:nvPr/>
        </p:nvGrpSpPr>
        <p:grpSpPr>
          <a:xfrm>
            <a:off x="1470775" y="861075"/>
            <a:ext cx="6471247" cy="3090609"/>
            <a:chOff x="1470775" y="861075"/>
            <a:chExt cx="6471247" cy="3090609"/>
          </a:xfrm>
        </p:grpSpPr>
        <p:sp>
          <p:nvSpPr>
            <p:cNvPr id="625" name="Google Shape;625;p32"/>
            <p:cNvSpPr/>
            <p:nvPr/>
          </p:nvSpPr>
          <p:spPr>
            <a:xfrm rot="10800000" flipH="1">
              <a:off x="1470775" y="1718126"/>
              <a:ext cx="65338" cy="65338"/>
            </a:xfrm>
            <a:custGeom>
              <a:avLst/>
              <a:gdLst/>
              <a:ahLst/>
              <a:cxnLst/>
              <a:rect l="l" t="t" r="r" b="b"/>
              <a:pathLst>
                <a:path w="2552"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rot="10800000" flipH="1">
              <a:off x="7876710" y="2319946"/>
              <a:ext cx="65312" cy="65338"/>
            </a:xfrm>
            <a:custGeom>
              <a:avLst/>
              <a:gdLst/>
              <a:ahLst/>
              <a:cxnLst/>
              <a:rect l="l" t="t" r="r" b="b"/>
              <a:pathLst>
                <a:path w="2551" h="2552" extrusionOk="0">
                  <a:moveTo>
                    <a:pt x="0" y="1"/>
                  </a:moveTo>
                  <a:lnTo>
                    <a:pt x="0" y="2551"/>
                  </a:lnTo>
                  <a:lnTo>
                    <a:pt x="2551" y="2551"/>
                  </a:lnTo>
                  <a:lnTo>
                    <a:pt x="2551"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rot="10800000" flipH="1">
              <a:off x="7834830" y="3918094"/>
              <a:ext cx="33642" cy="33590"/>
            </a:xfrm>
            <a:custGeom>
              <a:avLst/>
              <a:gdLst/>
              <a:ahLst/>
              <a:cxnLst/>
              <a:rect l="l" t="t" r="r" b="b"/>
              <a:pathLst>
                <a:path w="1314" h="1312" extrusionOk="0">
                  <a:moveTo>
                    <a:pt x="0" y="0"/>
                  </a:moveTo>
                  <a:lnTo>
                    <a:pt x="0" y="1311"/>
                  </a:lnTo>
                  <a:lnTo>
                    <a:pt x="1313" y="1311"/>
                  </a:lnTo>
                  <a:lnTo>
                    <a:pt x="1313" y="0"/>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rot="10800000" flipH="1">
              <a:off x="5154002" y="861075"/>
              <a:ext cx="33590" cy="33590"/>
            </a:xfrm>
            <a:custGeom>
              <a:avLst/>
              <a:gdLst/>
              <a:ahLst/>
              <a:cxnLst/>
              <a:rect l="l" t="t" r="r" b="b"/>
              <a:pathLst>
                <a:path w="1312" h="1312" extrusionOk="0">
                  <a:moveTo>
                    <a:pt x="1" y="1"/>
                  </a:moveTo>
                  <a:lnTo>
                    <a:pt x="1" y="1312"/>
                  </a:lnTo>
                  <a:lnTo>
                    <a:pt x="1312" y="1312"/>
                  </a:lnTo>
                  <a:lnTo>
                    <a:pt x="1312" y="1"/>
                  </a:lnTo>
                  <a:close/>
                </a:path>
              </a:pathLst>
            </a:custGeom>
            <a:solidFill>
              <a:srgbClr val="08FF9D">
                <a:alpha val="43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2D7DD08-77FF-7CFB-F5C8-53C78BB51E07}"/>
              </a:ext>
            </a:extLst>
          </p:cNvPr>
          <p:cNvSpPr txBox="1"/>
          <p:nvPr/>
        </p:nvSpPr>
        <p:spPr>
          <a:xfrm>
            <a:off x="-5115033" y="2429400"/>
            <a:ext cx="5147510" cy="584775"/>
          </a:xfrm>
          <a:prstGeom prst="rect">
            <a:avLst/>
          </a:prstGeom>
          <a:noFill/>
        </p:spPr>
        <p:txBody>
          <a:bodyPr wrap="square" rtlCol="0">
            <a:spAutoFit/>
          </a:bodyPr>
          <a:lstStyle/>
          <a:p>
            <a:r>
              <a:rPr lang="en-US" sz="1800" dirty="0">
                <a:solidFill>
                  <a:schemeClr val="bg2"/>
                </a:solidFill>
                <a:latin typeface="Michroma" panose="020B0604020202020204" charset="0"/>
              </a:rPr>
              <a:t>How Do Metal Detectors Work?</a:t>
            </a:r>
          </a:p>
          <a:p>
            <a:endParaRPr lang="en-US" dirty="0"/>
          </a:p>
        </p:txBody>
      </p:sp>
    </p:spTree>
    <p:extLst>
      <p:ext uri="{BB962C8B-B14F-4D97-AF65-F5344CB8AC3E}">
        <p14:creationId xmlns:p14="http://schemas.microsoft.com/office/powerpoint/2010/main" val="326868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6" name="Google Shape;617;p32">
            <a:extLst>
              <a:ext uri="{FF2B5EF4-FFF2-40B4-BE49-F238E27FC236}">
                <a16:creationId xmlns:a16="http://schemas.microsoft.com/office/drawing/2014/main" id="{D8227CF9-6287-94C1-62BB-FC3961863C0C}"/>
              </a:ext>
            </a:extLst>
          </p:cNvPr>
          <p:cNvSpPr txBox="1">
            <a:spLocks noGrp="1"/>
          </p:cNvSpPr>
          <p:nvPr>
            <p:ph type="title"/>
          </p:nvPr>
        </p:nvSpPr>
        <p:spPr>
          <a:xfrm>
            <a:off x="-1415742" y="575818"/>
            <a:ext cx="6609300" cy="9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bg2"/>
                </a:solidFill>
              </a:rPr>
              <a:t>Sensor</a:t>
            </a:r>
            <a:endParaRPr dirty="0">
              <a:solidFill>
                <a:schemeClr val="bg2"/>
              </a:solidFill>
            </a:endParaRPr>
          </a:p>
        </p:txBody>
      </p:sp>
      <p:sp>
        <p:nvSpPr>
          <p:cNvPr id="7" name="TextBox 6">
            <a:extLst>
              <a:ext uri="{FF2B5EF4-FFF2-40B4-BE49-F238E27FC236}">
                <a16:creationId xmlns:a16="http://schemas.microsoft.com/office/drawing/2014/main" id="{11EA3BB5-06B8-55EC-C483-98B69696A519}"/>
              </a:ext>
            </a:extLst>
          </p:cNvPr>
          <p:cNvSpPr txBox="1"/>
          <p:nvPr/>
        </p:nvSpPr>
        <p:spPr>
          <a:xfrm>
            <a:off x="691315" y="1655881"/>
            <a:ext cx="7086600" cy="2585323"/>
          </a:xfrm>
          <a:prstGeom prst="rect">
            <a:avLst/>
          </a:prstGeom>
          <a:noFill/>
        </p:spPr>
        <p:txBody>
          <a:bodyPr wrap="square" rtlCol="0">
            <a:spAutoFit/>
          </a:bodyPr>
          <a:lstStyle/>
          <a:p>
            <a:endParaRPr lang="en-US" sz="1800" dirty="0">
              <a:solidFill>
                <a:schemeClr val="accent1"/>
              </a:solidFill>
              <a:latin typeface="Michroma" panose="020B0604020202020204" charset="0"/>
            </a:endParaRPr>
          </a:p>
          <a:p>
            <a:r>
              <a:rPr lang="en-US" sz="1800" dirty="0">
                <a:solidFill>
                  <a:schemeClr val="accent1"/>
                </a:solidFill>
                <a:latin typeface="Michroma" panose="020B0604020202020204" charset="0"/>
              </a:rPr>
              <a:t>Metal detectors work by transmitting an electromagnetic field from the search coil into the ground. Any metal objects (targets) within the electromagnetic field will become energized and retransmit an electromagnetic field of their own. The detector’s search coil receives the retransmitted field and alerts the user by producing a target response. </a:t>
            </a:r>
          </a:p>
        </p:txBody>
      </p:sp>
      <p:sp>
        <p:nvSpPr>
          <p:cNvPr id="11" name="TextBox 10">
            <a:extLst>
              <a:ext uri="{FF2B5EF4-FFF2-40B4-BE49-F238E27FC236}">
                <a16:creationId xmlns:a16="http://schemas.microsoft.com/office/drawing/2014/main" id="{0AC7C475-3556-6778-EF32-2F323F49C696}"/>
              </a:ext>
            </a:extLst>
          </p:cNvPr>
          <p:cNvSpPr txBox="1"/>
          <p:nvPr/>
        </p:nvSpPr>
        <p:spPr>
          <a:xfrm>
            <a:off x="691315" y="1488986"/>
            <a:ext cx="5147510" cy="584775"/>
          </a:xfrm>
          <a:prstGeom prst="rect">
            <a:avLst/>
          </a:prstGeom>
          <a:noFill/>
        </p:spPr>
        <p:txBody>
          <a:bodyPr wrap="square" rtlCol="0">
            <a:spAutoFit/>
          </a:bodyPr>
          <a:lstStyle/>
          <a:p>
            <a:r>
              <a:rPr lang="en-US" sz="1800" dirty="0">
                <a:solidFill>
                  <a:schemeClr val="bg2"/>
                </a:solidFill>
                <a:latin typeface="Michroma" panose="020B0604020202020204" charset="0"/>
              </a:rPr>
              <a:t>How Do Metal Detectors Work?</a:t>
            </a:r>
          </a:p>
          <a:p>
            <a:endParaRPr lang="en-US" dirty="0"/>
          </a:p>
        </p:txBody>
      </p:sp>
      <p:pic>
        <p:nvPicPr>
          <p:cNvPr id="12" name="Picture 11">
            <a:extLst>
              <a:ext uri="{FF2B5EF4-FFF2-40B4-BE49-F238E27FC236}">
                <a16:creationId xmlns:a16="http://schemas.microsoft.com/office/drawing/2014/main" id="{0E7E4DDD-2012-E3FE-0E9E-89E2FA0A9471}"/>
              </a:ext>
            </a:extLst>
          </p:cNvPr>
          <p:cNvPicPr>
            <a:picLocks noChangeAspect="1"/>
          </p:cNvPicPr>
          <p:nvPr/>
        </p:nvPicPr>
        <p:blipFill rotWithShape="1">
          <a:blip r:embed="rId3"/>
          <a:srcRect l="5971" t="7583" r="6824" b="5971"/>
          <a:stretch/>
        </p:blipFill>
        <p:spPr>
          <a:xfrm>
            <a:off x="10064007" y="409773"/>
            <a:ext cx="2767265" cy="27432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7925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8" name="TextBox 7">
            <a:extLst>
              <a:ext uri="{FF2B5EF4-FFF2-40B4-BE49-F238E27FC236}">
                <a16:creationId xmlns:a16="http://schemas.microsoft.com/office/drawing/2014/main" id="{F89F8B62-FB12-035E-FFCF-45D5C64939C2}"/>
              </a:ext>
            </a:extLst>
          </p:cNvPr>
          <p:cNvSpPr txBox="1"/>
          <p:nvPr/>
        </p:nvSpPr>
        <p:spPr>
          <a:xfrm>
            <a:off x="3814008" y="3828331"/>
            <a:ext cx="5329992" cy="646331"/>
          </a:xfrm>
          <a:prstGeom prst="rect">
            <a:avLst/>
          </a:prstGeom>
          <a:noFill/>
        </p:spPr>
        <p:txBody>
          <a:bodyPr wrap="square" rtlCol="0">
            <a:spAutoFit/>
          </a:bodyPr>
          <a:lstStyle/>
          <a:p>
            <a:r>
              <a:rPr lang="en-US" sz="1800" dirty="0">
                <a:solidFill>
                  <a:schemeClr val="accent1"/>
                </a:solidFill>
                <a:latin typeface="Michroma" panose="020B0604020202020204" charset="0"/>
              </a:rPr>
              <a:t>A88 Metal Detector Non-Contact Metal Induction Detection Module</a:t>
            </a:r>
          </a:p>
        </p:txBody>
      </p:sp>
      <p:pic>
        <p:nvPicPr>
          <p:cNvPr id="17" name="Picture 16">
            <a:extLst>
              <a:ext uri="{FF2B5EF4-FFF2-40B4-BE49-F238E27FC236}">
                <a16:creationId xmlns:a16="http://schemas.microsoft.com/office/drawing/2014/main" id="{17E05FAC-A084-383A-7F77-0E161609FCEA}"/>
              </a:ext>
            </a:extLst>
          </p:cNvPr>
          <p:cNvPicPr>
            <a:picLocks noChangeAspect="1"/>
          </p:cNvPicPr>
          <p:nvPr/>
        </p:nvPicPr>
        <p:blipFill rotWithShape="1">
          <a:blip r:embed="rId3"/>
          <a:srcRect l="5971" t="7583" r="6824" b="5971"/>
          <a:stretch/>
        </p:blipFill>
        <p:spPr>
          <a:xfrm>
            <a:off x="5086816" y="881488"/>
            <a:ext cx="2784375" cy="2760161"/>
          </a:xfrm>
          <a:prstGeom prst="rect">
            <a:avLst/>
          </a:prstGeom>
          <a:ln>
            <a:noFill/>
          </a:ln>
          <a:effectLst>
            <a:outerShdw blurRad="190500" algn="tl" rotWithShape="0">
              <a:srgbClr val="000000">
                <a:alpha val="70000"/>
              </a:srgbClr>
            </a:outerShdw>
          </a:effectLst>
        </p:spPr>
      </p:pic>
      <p:sp>
        <p:nvSpPr>
          <p:cNvPr id="18" name="TextBox 17">
            <a:extLst>
              <a:ext uri="{FF2B5EF4-FFF2-40B4-BE49-F238E27FC236}">
                <a16:creationId xmlns:a16="http://schemas.microsoft.com/office/drawing/2014/main" id="{CCBA1F88-5E7E-1977-235B-5DCABBA0907A}"/>
              </a:ext>
            </a:extLst>
          </p:cNvPr>
          <p:cNvSpPr txBox="1"/>
          <p:nvPr/>
        </p:nvSpPr>
        <p:spPr>
          <a:xfrm>
            <a:off x="605848" y="1108455"/>
            <a:ext cx="4541393" cy="2533194"/>
          </a:xfrm>
          <a:prstGeom prst="rect">
            <a:avLst/>
          </a:prstGeom>
          <a:noFill/>
        </p:spPr>
        <p:txBody>
          <a:bodyPr wrap="square" rtlCol="0">
            <a:spAutoFit/>
          </a:bodyPr>
          <a:lstStyle/>
          <a:p>
            <a:pPr>
              <a:lnSpc>
                <a:spcPct val="150000"/>
              </a:lnSpc>
            </a:pPr>
            <a:r>
              <a:rPr lang="en-US" sz="1800" dirty="0">
                <a:solidFill>
                  <a:schemeClr val="accent1"/>
                </a:solidFill>
                <a:latin typeface="Michroma" panose="020B0604020202020204" charset="0"/>
              </a:rPr>
              <a:t>since these sensors are banned in our country, we used this small sensor as a prototype until we can get a permission to use more </a:t>
            </a:r>
            <a:r>
              <a:rPr lang="en-US" sz="1800" dirty="0">
                <a:solidFill>
                  <a:schemeClr val="bg2"/>
                </a:solidFill>
                <a:latin typeface="Michroma" panose="020B0604020202020204" charset="0"/>
              </a:rPr>
              <a:t>powerful</a:t>
            </a:r>
            <a:r>
              <a:rPr lang="en-US" sz="1800" dirty="0">
                <a:solidFill>
                  <a:schemeClr val="accent1"/>
                </a:solidFill>
                <a:latin typeface="Michroma" panose="020B0604020202020204" charset="0"/>
              </a:rPr>
              <a:t> sensor.</a:t>
            </a:r>
          </a:p>
        </p:txBody>
      </p:sp>
      <p:sp>
        <p:nvSpPr>
          <p:cNvPr id="19" name="Google Shape;617;p32">
            <a:extLst>
              <a:ext uri="{FF2B5EF4-FFF2-40B4-BE49-F238E27FC236}">
                <a16:creationId xmlns:a16="http://schemas.microsoft.com/office/drawing/2014/main" id="{1F210B99-CE35-C31D-7209-021DE6688333}"/>
              </a:ext>
            </a:extLst>
          </p:cNvPr>
          <p:cNvSpPr txBox="1">
            <a:spLocks noGrp="1"/>
          </p:cNvSpPr>
          <p:nvPr>
            <p:ph type="title"/>
          </p:nvPr>
        </p:nvSpPr>
        <p:spPr>
          <a:xfrm>
            <a:off x="-6147299" y="2375052"/>
            <a:ext cx="6609300" cy="92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Arm</a:t>
            </a:r>
            <a:endParaRPr dirty="0"/>
          </a:p>
        </p:txBody>
      </p:sp>
      <p:sp>
        <p:nvSpPr>
          <p:cNvPr id="20" name="Google Shape;618;p32">
            <a:extLst>
              <a:ext uri="{FF2B5EF4-FFF2-40B4-BE49-F238E27FC236}">
                <a16:creationId xmlns:a16="http://schemas.microsoft.com/office/drawing/2014/main" id="{349CB425-F721-CAC9-07A7-F28D5B19C198}"/>
              </a:ext>
            </a:extLst>
          </p:cNvPr>
          <p:cNvSpPr txBox="1">
            <a:spLocks noGrp="1"/>
          </p:cNvSpPr>
          <p:nvPr>
            <p:ph type="title" idx="2"/>
          </p:nvPr>
        </p:nvSpPr>
        <p:spPr>
          <a:xfrm>
            <a:off x="-3738299" y="1729950"/>
            <a:ext cx="17913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3489339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AI Chatbot App Pitch Deck by Slidesgo">
  <a:themeElements>
    <a:clrScheme name="Simple Light">
      <a:dk1>
        <a:srgbClr val="D9D9D9"/>
      </a:dk1>
      <a:lt1>
        <a:srgbClr val="151C3E"/>
      </a:lt1>
      <a:dk2>
        <a:srgbClr val="08FF9D"/>
      </a:dk2>
      <a:lt2>
        <a:srgbClr val="5B4AFF"/>
      </a:lt2>
      <a:accent1>
        <a:srgbClr val="FFFFFF"/>
      </a:accent1>
      <a:accent2>
        <a:srgbClr val="FFFFFF"/>
      </a:accent2>
      <a:accent3>
        <a:srgbClr val="FFFFFF"/>
      </a:accent3>
      <a:accent4>
        <a:srgbClr val="FFFFFF"/>
      </a:accent4>
      <a:accent5>
        <a:srgbClr val="FFFFFF"/>
      </a:accent5>
      <a:accent6>
        <a:srgbClr val="FFFFFF"/>
      </a:accent6>
      <a:hlink>
        <a:srgbClr val="D9D9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TotalTime>
  <Words>852</Words>
  <Application>Microsoft Office PowerPoint</Application>
  <PresentationFormat>On-screen Show (16:9)</PresentationFormat>
  <Paragraphs>126</Paragraphs>
  <Slides>28</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Courier New</vt:lpstr>
      <vt:lpstr>Arial</vt:lpstr>
      <vt:lpstr>Impact</vt:lpstr>
      <vt:lpstr>Space Grotesk</vt:lpstr>
      <vt:lpstr>Michroma</vt:lpstr>
      <vt:lpstr>Anaheim</vt:lpstr>
      <vt:lpstr>AI Chatbot App Pitch Deck by Slidesgo</vt:lpstr>
      <vt:lpstr>WMR mine detector D3aj buggy</vt:lpstr>
      <vt:lpstr>Table of contents</vt:lpstr>
      <vt:lpstr>Introduction</vt:lpstr>
      <vt:lpstr>Introduction</vt:lpstr>
      <vt:lpstr>PowerPoint Presentation</vt:lpstr>
      <vt:lpstr>Sensor</vt:lpstr>
      <vt:lpstr>Sensor</vt:lpstr>
      <vt:lpstr>Sensor</vt:lpstr>
      <vt:lpstr>Arm</vt:lpstr>
      <vt:lpstr>Arm</vt:lpstr>
      <vt:lpstr>PowerPoint Presentation</vt:lpstr>
      <vt:lpstr>PowerPoint Presentation</vt:lpstr>
      <vt:lpstr>PowerPoint Presentation</vt:lpstr>
      <vt:lpstr>Circuit</vt:lpstr>
      <vt:lpstr>Circuit</vt:lpstr>
      <vt:lpstr>Circuit</vt:lpstr>
      <vt:lpstr>controller</vt:lpstr>
      <vt:lpstr>PowerPoint Presentation</vt:lpstr>
      <vt:lpstr>Design </vt:lpstr>
      <vt:lpstr>Design </vt:lpstr>
      <vt:lpstr>Design </vt:lpstr>
      <vt:lpstr>Our Design </vt:lpstr>
      <vt:lpstr>Code </vt:lpstr>
      <vt:lpstr>PowerPoint Presentation</vt:lpstr>
      <vt:lpstr>PowerPoint Presentation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WMR mine detector crocodile buggy</dc:title>
  <cp:lastModifiedBy>Mohammad Ismail</cp:lastModifiedBy>
  <cp:revision>24</cp:revision>
  <dcterms:modified xsi:type="dcterms:W3CDTF">2024-05-22T14:07:34Z</dcterms:modified>
</cp:coreProperties>
</file>