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82394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7971696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741600" indent="-180000">
              <a:spcBef>
                <a:spcPts val="24"/>
              </a:spcBef>
              <a:buFont typeface="Calibri" pitchFamily="34" charset="0"/>
              <a:buChar char="-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143000" indent="-180000">
              <a:buFont typeface="Courier New" pitchFamily="49" charset="0"/>
              <a:buChar char="o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indent="-180000">
              <a:buFont typeface="Arial"/>
              <a:buChar char="•"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00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A7C3-5D29-294D-885C-13CD8200C7DE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D6A9-71CF-D04B-83B2-9CF5437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consistency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128168" y="1621304"/>
            <a:ext cx="5443309" cy="3734198"/>
            <a:chOff x="2343645" y="1621304"/>
            <a:chExt cx="5443309" cy="3734198"/>
          </a:xfrm>
        </p:grpSpPr>
        <p:grpSp>
          <p:nvGrpSpPr>
            <p:cNvPr id="24" name="Group 23"/>
            <p:cNvGrpSpPr/>
            <p:nvPr/>
          </p:nvGrpSpPr>
          <p:grpSpPr>
            <a:xfrm>
              <a:off x="2343645" y="1621304"/>
              <a:ext cx="5443309" cy="3734198"/>
              <a:chOff x="2343645" y="1621304"/>
              <a:chExt cx="5443309" cy="373419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l="7850" t="8125" r="9781" b="648"/>
              <a:stretch/>
            </p:blipFill>
            <p:spPr>
              <a:xfrm>
                <a:off x="2343645" y="1621304"/>
                <a:ext cx="5443309" cy="3734198"/>
              </a:xfrm>
              <a:prstGeom prst="rect">
                <a:avLst/>
              </a:prstGeom>
            </p:spPr>
          </p:pic>
          <p:sp>
            <p:nvSpPr>
              <p:cNvPr id="15" name="Multiply 14"/>
              <p:cNvSpPr/>
              <p:nvPr/>
            </p:nvSpPr>
            <p:spPr>
              <a:xfrm>
                <a:off x="4643128" y="2907571"/>
                <a:ext cx="468729" cy="393073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5356175" y="4798564"/>
                <a:ext cx="468729" cy="393073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2479729" y="3300644"/>
              <a:ext cx="5050179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898976" y="5191637"/>
              <a:ext cx="1300346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828136" y="350742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consistency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27651" y="5355502"/>
            <a:ext cx="175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consistency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" y="1621304"/>
            <a:ext cx="4019021" cy="12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Measuring consistency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Guzman</dc:creator>
  <cp:lastModifiedBy>Francisco Guzman</cp:lastModifiedBy>
  <cp:revision>4</cp:revision>
  <dcterms:created xsi:type="dcterms:W3CDTF">2015-09-13T08:11:53Z</dcterms:created>
  <dcterms:modified xsi:type="dcterms:W3CDTF">2015-09-13T09:14:26Z</dcterms:modified>
</cp:coreProperties>
</file>