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FA12A-33C9-4B4F-81F7-2C32C1632496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0B890F-40BB-454D-BAE9-4D2853E2A0E6}">
      <dgm:prSet phldrT="[Text]"/>
      <dgm:spPr/>
      <dgm:t>
        <a:bodyPr/>
        <a:lstStyle/>
        <a:p>
          <a:r>
            <a:rPr lang="en-US" dirty="0" err="1" smtClean="0"/>
            <a:t>Pendekatan</a:t>
          </a:r>
          <a:r>
            <a:rPr lang="en-US" dirty="0" smtClean="0"/>
            <a:t> SDLC (</a:t>
          </a:r>
          <a:r>
            <a:rPr lang="en-US" i="1" dirty="0" smtClean="0"/>
            <a:t>Systems Development Life Cycle)</a:t>
          </a:r>
          <a:endParaRPr lang="en-US" dirty="0"/>
        </a:p>
      </dgm:t>
    </dgm:pt>
    <dgm:pt modelId="{11FF710B-767B-427A-98C0-3B1A5299EAA9}" type="parTrans" cxnId="{FEFDAC9A-C1F3-4B5D-AAE2-925290E7765E}">
      <dgm:prSet/>
      <dgm:spPr/>
      <dgm:t>
        <a:bodyPr/>
        <a:lstStyle/>
        <a:p>
          <a:endParaRPr lang="en-US"/>
        </a:p>
      </dgm:t>
    </dgm:pt>
    <dgm:pt modelId="{A82F2D00-0F4D-4A00-8BCF-F17F9143795E}" type="sibTrans" cxnId="{FEFDAC9A-C1F3-4B5D-AAE2-925290E7765E}">
      <dgm:prSet/>
      <dgm:spPr/>
      <dgm:t>
        <a:bodyPr/>
        <a:lstStyle/>
        <a:p>
          <a:endParaRPr lang="en-US"/>
        </a:p>
      </dgm:t>
    </dgm:pt>
    <dgm:pt modelId="{E8396DC1-0081-4962-82EC-C8A9C9F2C1B6}">
      <dgm:prSet phldrT="[Text]"/>
      <dgm:spPr/>
      <dgm:t>
        <a:bodyPr/>
        <a:lstStyle/>
        <a:p>
          <a:r>
            <a:rPr lang="en-US" dirty="0" err="1" smtClean="0"/>
            <a:t>Pendekatan</a:t>
          </a:r>
          <a:r>
            <a:rPr lang="en-US" dirty="0" smtClean="0"/>
            <a:t> Alternative</a:t>
          </a:r>
          <a:endParaRPr lang="en-US" dirty="0"/>
        </a:p>
      </dgm:t>
    </dgm:pt>
    <dgm:pt modelId="{AE8E56BD-32DB-46A8-B397-21C0002AA243}" type="parTrans" cxnId="{9B17FC70-ABBA-44CD-BA1F-230DB2C6049E}">
      <dgm:prSet/>
      <dgm:spPr/>
      <dgm:t>
        <a:bodyPr/>
        <a:lstStyle/>
        <a:p>
          <a:endParaRPr lang="en-US"/>
        </a:p>
      </dgm:t>
    </dgm:pt>
    <dgm:pt modelId="{9E940026-DDD8-4C89-BCDF-3A91467C014A}" type="sibTrans" cxnId="{9B17FC70-ABBA-44CD-BA1F-230DB2C6049E}">
      <dgm:prSet/>
      <dgm:spPr/>
      <dgm:t>
        <a:bodyPr/>
        <a:lstStyle/>
        <a:p>
          <a:endParaRPr lang="en-US"/>
        </a:p>
      </dgm:t>
    </dgm:pt>
    <dgm:pt modelId="{B8F2697E-0DEB-4233-B587-6531B32383A0}" type="pres">
      <dgm:prSet presAssocID="{76DFA12A-33C9-4B4F-81F7-2C32C16324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BC7E99-1D0C-472A-A008-466BDFFE9EE5}" type="pres">
      <dgm:prSet presAssocID="{8B0B890F-40BB-454D-BAE9-4D2853E2A0E6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71822-1FF6-4057-828E-2C2B4DB52FB3}" type="pres">
      <dgm:prSet presAssocID="{E8396DC1-0081-4962-82EC-C8A9C9F2C1B6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1CA02F-FBB9-4534-8EFB-93A8D88A0183}" type="presOf" srcId="{76DFA12A-33C9-4B4F-81F7-2C32C1632496}" destId="{B8F2697E-0DEB-4233-B587-6531B32383A0}" srcOrd="0" destOrd="0" presId="urn:microsoft.com/office/officeart/2005/8/layout/arrow5"/>
    <dgm:cxn modelId="{9715D006-4259-428C-A7DB-DC769A7E89DB}" type="presOf" srcId="{E8396DC1-0081-4962-82EC-C8A9C9F2C1B6}" destId="{7F271822-1FF6-4057-828E-2C2B4DB52FB3}" srcOrd="0" destOrd="0" presId="urn:microsoft.com/office/officeart/2005/8/layout/arrow5"/>
    <dgm:cxn modelId="{A7FFE9D0-7E54-40BB-9567-F57BCF8AD40C}" type="presOf" srcId="{8B0B890F-40BB-454D-BAE9-4D2853E2A0E6}" destId="{31BC7E99-1D0C-472A-A008-466BDFFE9EE5}" srcOrd="0" destOrd="0" presId="urn:microsoft.com/office/officeart/2005/8/layout/arrow5"/>
    <dgm:cxn modelId="{9B17FC70-ABBA-44CD-BA1F-230DB2C6049E}" srcId="{76DFA12A-33C9-4B4F-81F7-2C32C1632496}" destId="{E8396DC1-0081-4962-82EC-C8A9C9F2C1B6}" srcOrd="1" destOrd="0" parTransId="{AE8E56BD-32DB-46A8-B397-21C0002AA243}" sibTransId="{9E940026-DDD8-4C89-BCDF-3A91467C014A}"/>
    <dgm:cxn modelId="{FEFDAC9A-C1F3-4B5D-AAE2-925290E7765E}" srcId="{76DFA12A-33C9-4B4F-81F7-2C32C1632496}" destId="{8B0B890F-40BB-454D-BAE9-4D2853E2A0E6}" srcOrd="0" destOrd="0" parTransId="{11FF710B-767B-427A-98C0-3B1A5299EAA9}" sibTransId="{A82F2D00-0F4D-4A00-8BCF-F17F9143795E}"/>
    <dgm:cxn modelId="{7950A6E9-5A71-47E4-8643-B7EDEBE51DBF}" type="presParOf" srcId="{B8F2697E-0DEB-4233-B587-6531B32383A0}" destId="{31BC7E99-1D0C-472A-A008-466BDFFE9EE5}" srcOrd="0" destOrd="0" presId="urn:microsoft.com/office/officeart/2005/8/layout/arrow5"/>
    <dgm:cxn modelId="{75C2CB4F-061C-4A64-919A-7D1E40027C64}" type="presParOf" srcId="{B8F2697E-0DEB-4233-B587-6531B32383A0}" destId="{7F271822-1FF6-4057-828E-2C2B4DB52FB3}" srcOrd="1" destOrd="0" presId="urn:microsoft.com/office/officeart/2005/8/layout/arrow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CA002A-95E9-415F-AF42-D662676F866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8ED5A1-CDD5-4567-B977-D5ED97B93144}">
      <dgm:prSet phldrT="[Text]"/>
      <dgm:spPr/>
      <dgm:t>
        <a:bodyPr/>
        <a:lstStyle/>
        <a:p>
          <a:r>
            <a:rPr lang="en-US" dirty="0" err="1" smtClean="0"/>
            <a:t>Analisa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C1E86436-8D43-4A20-87A8-26DCB15D9DDB}" type="parTrans" cxnId="{C5BFD42A-130C-4BDF-8F44-69B71A8E0D1A}">
      <dgm:prSet/>
      <dgm:spPr/>
      <dgm:t>
        <a:bodyPr/>
        <a:lstStyle/>
        <a:p>
          <a:endParaRPr lang="en-US"/>
        </a:p>
      </dgm:t>
    </dgm:pt>
    <dgm:pt modelId="{94E0339B-7D4C-42FA-B5D4-5101D8D95D8E}" type="sibTrans" cxnId="{C5BFD42A-130C-4BDF-8F44-69B71A8E0D1A}">
      <dgm:prSet/>
      <dgm:spPr/>
      <dgm:t>
        <a:bodyPr/>
        <a:lstStyle/>
        <a:p>
          <a:endParaRPr lang="en-US"/>
        </a:p>
      </dgm:t>
    </dgm:pt>
    <dgm:pt modelId="{031E23C0-5953-462C-BC5C-1544B6B9CC18}">
      <dgm:prSet phldrT="[Text]"/>
      <dgm:spPr/>
      <dgm:t>
        <a:bodyPr/>
        <a:lstStyle/>
        <a:p>
          <a:r>
            <a:rPr lang="en-US" dirty="0" err="1" smtClean="0"/>
            <a:t>Desain</a:t>
          </a:r>
          <a:endParaRPr lang="en-US" dirty="0"/>
        </a:p>
      </dgm:t>
    </dgm:pt>
    <dgm:pt modelId="{FAE56C7B-E309-4116-B80B-1E124FE3BF5C}" type="parTrans" cxnId="{B6EED64A-B1A9-483B-A9B3-4FC93B95F041}">
      <dgm:prSet/>
      <dgm:spPr/>
      <dgm:t>
        <a:bodyPr/>
        <a:lstStyle/>
        <a:p>
          <a:endParaRPr lang="en-US"/>
        </a:p>
      </dgm:t>
    </dgm:pt>
    <dgm:pt modelId="{2C57F480-CAF9-4266-841F-5DAF59EAFCFD}" type="sibTrans" cxnId="{B6EED64A-B1A9-483B-A9B3-4FC93B95F041}">
      <dgm:prSet/>
      <dgm:spPr/>
      <dgm:t>
        <a:bodyPr/>
        <a:lstStyle/>
        <a:p>
          <a:endParaRPr lang="en-US"/>
        </a:p>
      </dgm:t>
    </dgm:pt>
    <dgm:pt modelId="{513F4890-6E4D-4A63-A29C-CE2FA36661D3}">
      <dgm:prSet phldrT="[Text]"/>
      <dgm:spPr/>
      <dgm:t>
        <a:bodyPr/>
        <a:lstStyle/>
        <a:p>
          <a:r>
            <a:rPr lang="en-US" dirty="0" err="1" smtClean="0"/>
            <a:t>Implementasi</a:t>
          </a:r>
          <a:endParaRPr lang="en-US" dirty="0"/>
        </a:p>
      </dgm:t>
    </dgm:pt>
    <dgm:pt modelId="{49EEAA35-B7C1-4046-9B77-914AFE72D7A7}" type="parTrans" cxnId="{08B34342-6920-4ACC-9353-657ED278A994}">
      <dgm:prSet/>
      <dgm:spPr/>
      <dgm:t>
        <a:bodyPr/>
        <a:lstStyle/>
        <a:p>
          <a:endParaRPr lang="en-US"/>
        </a:p>
      </dgm:t>
    </dgm:pt>
    <dgm:pt modelId="{3359E092-8D05-40F2-B091-D88D221F92EA}" type="sibTrans" cxnId="{08B34342-6920-4ACC-9353-657ED278A994}">
      <dgm:prSet/>
      <dgm:spPr/>
      <dgm:t>
        <a:bodyPr/>
        <a:lstStyle/>
        <a:p>
          <a:endParaRPr lang="en-US"/>
        </a:p>
      </dgm:t>
    </dgm:pt>
    <dgm:pt modelId="{36662BA5-B485-4D74-8D08-5F5E45320AA5}" type="pres">
      <dgm:prSet presAssocID="{0BCA002A-95E9-415F-AF42-D662676F866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7E1B91-2224-4D16-9767-11713639F84F}" type="pres">
      <dgm:prSet presAssocID="{0BCA002A-95E9-415F-AF42-D662676F866C}" presName="dummyMaxCanvas" presStyleCnt="0">
        <dgm:presLayoutVars/>
      </dgm:prSet>
      <dgm:spPr/>
    </dgm:pt>
    <dgm:pt modelId="{D7D75717-7523-4A58-87DC-82E195B90F35}" type="pres">
      <dgm:prSet presAssocID="{0BCA002A-95E9-415F-AF42-D662676F866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19C64-D9F3-4A7B-89E9-65B658645D89}" type="pres">
      <dgm:prSet presAssocID="{0BCA002A-95E9-415F-AF42-D662676F866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DA2A-7F3E-4C06-91E2-8D7BCFFE468C}" type="pres">
      <dgm:prSet presAssocID="{0BCA002A-95E9-415F-AF42-D662676F866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DC3FB-FA94-458C-8107-68F5A027FA89}" type="pres">
      <dgm:prSet presAssocID="{0BCA002A-95E9-415F-AF42-D662676F866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6AC0C-50B8-4F0D-96DF-B807410C134D}" type="pres">
      <dgm:prSet presAssocID="{0BCA002A-95E9-415F-AF42-D662676F866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36B08-57E8-4CBC-9A81-9BE044B45753}" type="pres">
      <dgm:prSet presAssocID="{0BCA002A-95E9-415F-AF42-D662676F866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C5AC5-52EA-4EE9-97F8-63B1D9B7532F}" type="pres">
      <dgm:prSet presAssocID="{0BCA002A-95E9-415F-AF42-D662676F866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44EB3-5688-4173-A5CC-A612B5E50E00}" type="pres">
      <dgm:prSet presAssocID="{0BCA002A-95E9-415F-AF42-D662676F866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34342-6920-4ACC-9353-657ED278A994}" srcId="{0BCA002A-95E9-415F-AF42-D662676F866C}" destId="{513F4890-6E4D-4A63-A29C-CE2FA36661D3}" srcOrd="2" destOrd="0" parTransId="{49EEAA35-B7C1-4046-9B77-914AFE72D7A7}" sibTransId="{3359E092-8D05-40F2-B091-D88D221F92EA}"/>
    <dgm:cxn modelId="{039FD2FD-9B41-45AB-81A1-CEEEAD729E79}" type="presOf" srcId="{513F4890-6E4D-4A63-A29C-CE2FA36661D3}" destId="{84B44EB3-5688-4173-A5CC-A612B5E50E00}" srcOrd="1" destOrd="0" presId="urn:microsoft.com/office/officeart/2005/8/layout/vProcess5"/>
    <dgm:cxn modelId="{8C828A1C-19BC-4712-AB1C-F23B3381A46D}" type="presOf" srcId="{94E0339B-7D4C-42FA-B5D4-5101D8D95D8E}" destId="{BC4DC3FB-FA94-458C-8107-68F5A027FA89}" srcOrd="0" destOrd="0" presId="urn:microsoft.com/office/officeart/2005/8/layout/vProcess5"/>
    <dgm:cxn modelId="{C5BFD42A-130C-4BDF-8F44-69B71A8E0D1A}" srcId="{0BCA002A-95E9-415F-AF42-D662676F866C}" destId="{DE8ED5A1-CDD5-4567-B977-D5ED97B93144}" srcOrd="0" destOrd="0" parTransId="{C1E86436-8D43-4A20-87A8-26DCB15D9DDB}" sibTransId="{94E0339B-7D4C-42FA-B5D4-5101D8D95D8E}"/>
    <dgm:cxn modelId="{765E3844-1420-4B4E-BF46-5C0C2B51DE26}" type="presOf" srcId="{031E23C0-5953-462C-BC5C-1544B6B9CC18}" destId="{17019C64-D9F3-4A7B-89E9-65B658645D89}" srcOrd="0" destOrd="0" presId="urn:microsoft.com/office/officeart/2005/8/layout/vProcess5"/>
    <dgm:cxn modelId="{FFE346BE-96F4-4028-A5EE-3F8162A1BC92}" type="presOf" srcId="{513F4890-6E4D-4A63-A29C-CE2FA36661D3}" destId="{CE46DA2A-7F3E-4C06-91E2-8D7BCFFE468C}" srcOrd="0" destOrd="0" presId="urn:microsoft.com/office/officeart/2005/8/layout/vProcess5"/>
    <dgm:cxn modelId="{E6D1FE3E-FB77-4319-8E26-AF9F8A4260E1}" type="presOf" srcId="{DE8ED5A1-CDD5-4567-B977-D5ED97B93144}" destId="{D7D75717-7523-4A58-87DC-82E195B90F35}" srcOrd="0" destOrd="0" presId="urn:microsoft.com/office/officeart/2005/8/layout/vProcess5"/>
    <dgm:cxn modelId="{ACC8E737-5CA0-474E-977C-78507BDE0522}" type="presOf" srcId="{DE8ED5A1-CDD5-4567-B977-D5ED97B93144}" destId="{9B836B08-57E8-4CBC-9A81-9BE044B45753}" srcOrd="1" destOrd="0" presId="urn:microsoft.com/office/officeart/2005/8/layout/vProcess5"/>
    <dgm:cxn modelId="{DA530BFA-4A61-4507-B4CB-ED887AA0A062}" type="presOf" srcId="{0BCA002A-95E9-415F-AF42-D662676F866C}" destId="{36662BA5-B485-4D74-8D08-5F5E45320AA5}" srcOrd="0" destOrd="0" presId="urn:microsoft.com/office/officeart/2005/8/layout/vProcess5"/>
    <dgm:cxn modelId="{30FE6E3D-856E-4F70-BA4E-A695DE57F6D1}" type="presOf" srcId="{031E23C0-5953-462C-BC5C-1544B6B9CC18}" destId="{1F9C5AC5-52EA-4EE9-97F8-63B1D9B7532F}" srcOrd="1" destOrd="0" presId="urn:microsoft.com/office/officeart/2005/8/layout/vProcess5"/>
    <dgm:cxn modelId="{B6EED64A-B1A9-483B-A9B3-4FC93B95F041}" srcId="{0BCA002A-95E9-415F-AF42-D662676F866C}" destId="{031E23C0-5953-462C-BC5C-1544B6B9CC18}" srcOrd="1" destOrd="0" parTransId="{FAE56C7B-E309-4116-B80B-1E124FE3BF5C}" sibTransId="{2C57F480-CAF9-4266-841F-5DAF59EAFCFD}"/>
    <dgm:cxn modelId="{0E5CDE3B-D7A9-46B0-98CD-FCAA5B8E7E4E}" type="presOf" srcId="{2C57F480-CAF9-4266-841F-5DAF59EAFCFD}" destId="{BCF6AC0C-50B8-4F0D-96DF-B807410C134D}" srcOrd="0" destOrd="0" presId="urn:microsoft.com/office/officeart/2005/8/layout/vProcess5"/>
    <dgm:cxn modelId="{6C16D5CD-FFFD-4E2D-8D38-6E3293A2914A}" type="presParOf" srcId="{36662BA5-B485-4D74-8D08-5F5E45320AA5}" destId="{1E7E1B91-2224-4D16-9767-11713639F84F}" srcOrd="0" destOrd="0" presId="urn:microsoft.com/office/officeart/2005/8/layout/vProcess5"/>
    <dgm:cxn modelId="{8FD20812-D2ED-4C17-A31E-61CE1D9774ED}" type="presParOf" srcId="{36662BA5-B485-4D74-8D08-5F5E45320AA5}" destId="{D7D75717-7523-4A58-87DC-82E195B90F35}" srcOrd="1" destOrd="0" presId="urn:microsoft.com/office/officeart/2005/8/layout/vProcess5"/>
    <dgm:cxn modelId="{190E9287-F8A9-4075-BE47-EC072FD8B9CF}" type="presParOf" srcId="{36662BA5-B485-4D74-8D08-5F5E45320AA5}" destId="{17019C64-D9F3-4A7B-89E9-65B658645D89}" srcOrd="2" destOrd="0" presId="urn:microsoft.com/office/officeart/2005/8/layout/vProcess5"/>
    <dgm:cxn modelId="{347C8E9E-D6A4-466F-BF9B-3F088BC13EC9}" type="presParOf" srcId="{36662BA5-B485-4D74-8D08-5F5E45320AA5}" destId="{CE46DA2A-7F3E-4C06-91E2-8D7BCFFE468C}" srcOrd="3" destOrd="0" presId="urn:microsoft.com/office/officeart/2005/8/layout/vProcess5"/>
    <dgm:cxn modelId="{6A01FFEB-A7D2-4455-B9A7-7C6C61EB3ED7}" type="presParOf" srcId="{36662BA5-B485-4D74-8D08-5F5E45320AA5}" destId="{BC4DC3FB-FA94-458C-8107-68F5A027FA89}" srcOrd="4" destOrd="0" presId="urn:microsoft.com/office/officeart/2005/8/layout/vProcess5"/>
    <dgm:cxn modelId="{EEE4C1C7-1098-4E29-AA0E-57BC870A3843}" type="presParOf" srcId="{36662BA5-B485-4D74-8D08-5F5E45320AA5}" destId="{BCF6AC0C-50B8-4F0D-96DF-B807410C134D}" srcOrd="5" destOrd="0" presId="urn:microsoft.com/office/officeart/2005/8/layout/vProcess5"/>
    <dgm:cxn modelId="{8B943B7B-6728-46F1-A0BC-745A938F2FBD}" type="presParOf" srcId="{36662BA5-B485-4D74-8D08-5F5E45320AA5}" destId="{9B836B08-57E8-4CBC-9A81-9BE044B45753}" srcOrd="6" destOrd="0" presId="urn:microsoft.com/office/officeart/2005/8/layout/vProcess5"/>
    <dgm:cxn modelId="{E6025CE1-B0E2-4224-B769-9D48B4444B27}" type="presParOf" srcId="{36662BA5-B485-4D74-8D08-5F5E45320AA5}" destId="{1F9C5AC5-52EA-4EE9-97F8-63B1D9B7532F}" srcOrd="7" destOrd="0" presId="urn:microsoft.com/office/officeart/2005/8/layout/vProcess5"/>
    <dgm:cxn modelId="{9D073AF8-F1D5-4070-90DE-68A71D73B326}" type="presParOf" srcId="{36662BA5-B485-4D74-8D08-5F5E45320AA5}" destId="{84B44EB3-5688-4173-A5CC-A612B5E50E00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7E338D-C7B3-451C-A3D0-75C5C543935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86CCAC-70B1-4DA9-87B2-1ED0D50DE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5334000"/>
            <a:ext cx="3505200" cy="741786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Algerian" pitchFamily="82" charset="0"/>
              </a:rPr>
              <a:t>PERTEMUAN 1</a:t>
            </a:r>
            <a:endParaRPr lang="en-US" sz="2800" i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28194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lgerian" pitchFamily="82" charset="0"/>
              </a:rPr>
              <a:t>PENGEMBANGAN SISTEM INFORMASI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1. </a:t>
            </a:r>
            <a:r>
              <a:rPr lang="en-US" cap="none" dirty="0" err="1" smtClean="0"/>
              <a:t>Pengembangan</a:t>
            </a:r>
            <a:r>
              <a:rPr lang="en-US" cap="none" dirty="0" smtClean="0"/>
              <a:t> </a:t>
            </a:r>
            <a:r>
              <a:rPr lang="en-US" cap="none" dirty="0" err="1" smtClean="0"/>
              <a:t>Sistem</a:t>
            </a:r>
            <a:r>
              <a:rPr lang="en-US" cap="none" dirty="0" smtClean="0"/>
              <a:t> </a:t>
            </a:r>
            <a:r>
              <a:rPr lang="en-US" cap="none" dirty="0" err="1" smtClean="0"/>
              <a:t>Informasi</a:t>
            </a:r>
            <a:r>
              <a:rPr lang="en-US" cap="none" dirty="0" smtClean="0"/>
              <a:t> </a:t>
            </a:r>
            <a:r>
              <a:rPr lang="en-US" cap="none" dirty="0" err="1" smtClean="0"/>
              <a:t>Metode</a:t>
            </a:r>
            <a:r>
              <a:rPr lang="en-US" cap="none" dirty="0" smtClean="0"/>
              <a:t> </a:t>
            </a:r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86800" cy="4648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3000" dirty="0" smtClean="0"/>
              <a:t>SDLC (</a:t>
            </a:r>
            <a:r>
              <a:rPr lang="en-US" sz="3000" i="1" dirty="0" smtClean="0"/>
              <a:t>Systems Development Life Cycle</a:t>
            </a:r>
            <a:r>
              <a:rPr lang="en-US" sz="3000" dirty="0" smtClean="0"/>
              <a:t>, </a:t>
            </a:r>
            <a:r>
              <a:rPr lang="en-US" sz="3000" dirty="0" err="1" smtClean="0"/>
              <a:t>Siklus</a:t>
            </a:r>
            <a:r>
              <a:rPr lang="en-US" sz="3000" dirty="0" smtClean="0"/>
              <a:t> </a:t>
            </a:r>
            <a:r>
              <a:rPr lang="en-US" sz="3000" dirty="0" err="1" smtClean="0"/>
              <a:t>Hidup</a:t>
            </a:r>
            <a:r>
              <a:rPr lang="en-US" sz="3000" dirty="0" smtClean="0"/>
              <a:t> </a:t>
            </a:r>
            <a:r>
              <a:rPr lang="en-US" sz="3000" dirty="0" err="1" smtClean="0"/>
              <a:t>Pengembangan</a:t>
            </a:r>
            <a:r>
              <a:rPr lang="en-US" sz="3000" dirty="0" smtClean="0"/>
              <a:t> </a:t>
            </a:r>
            <a:r>
              <a:rPr lang="en-US" sz="3000" dirty="0" err="1" smtClean="0"/>
              <a:t>Sistem</a:t>
            </a:r>
            <a:r>
              <a:rPr lang="en-US" sz="3000" dirty="0" smtClean="0"/>
              <a:t>)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i="1" dirty="0" smtClean="0"/>
              <a:t>Systems Life Cycle</a:t>
            </a:r>
            <a:r>
              <a:rPr lang="en-US" sz="3000" dirty="0" smtClean="0"/>
              <a:t> (</a:t>
            </a:r>
            <a:r>
              <a:rPr lang="en-US" sz="3000" dirty="0" err="1" smtClean="0"/>
              <a:t>Siklus</a:t>
            </a:r>
            <a:r>
              <a:rPr lang="en-US" sz="3000" dirty="0" smtClean="0"/>
              <a:t> </a:t>
            </a:r>
            <a:r>
              <a:rPr lang="en-US" sz="3000" dirty="0" err="1" smtClean="0"/>
              <a:t>Hidup</a:t>
            </a:r>
            <a:r>
              <a:rPr lang="en-US" sz="3000" dirty="0" smtClean="0"/>
              <a:t> </a:t>
            </a:r>
            <a:r>
              <a:rPr lang="en-US" sz="3000" dirty="0" err="1" smtClean="0"/>
              <a:t>Sistem</a:t>
            </a:r>
            <a:r>
              <a:rPr lang="en-US" sz="3000" dirty="0" smtClean="0"/>
              <a:t>),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rekayasa</a:t>
            </a:r>
            <a:r>
              <a:rPr lang="en-US" sz="3000" dirty="0" smtClean="0"/>
              <a:t> </a:t>
            </a:r>
            <a:r>
              <a:rPr lang="en-US" sz="3000" dirty="0" err="1" smtClean="0"/>
              <a:t>sistem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rekayasa</a:t>
            </a:r>
            <a:r>
              <a:rPr lang="en-US" sz="3000" dirty="0" smtClean="0"/>
              <a:t> </a:t>
            </a:r>
            <a:r>
              <a:rPr lang="en-US" sz="3000" dirty="0" err="1" smtClean="0"/>
              <a:t>perangkat</a:t>
            </a:r>
            <a:r>
              <a:rPr lang="en-US" sz="3000" dirty="0" smtClean="0"/>
              <a:t> </a:t>
            </a:r>
            <a:r>
              <a:rPr lang="en-US" sz="3000" dirty="0" err="1" smtClean="0"/>
              <a:t>lunak</a:t>
            </a:r>
            <a:r>
              <a:rPr lang="en-US" sz="3000" dirty="0" smtClean="0"/>
              <a:t>,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</a:t>
            </a:r>
            <a:r>
              <a:rPr lang="en-US" sz="3000" dirty="0" err="1" smtClean="0"/>
              <a:t>proses</a:t>
            </a:r>
            <a:r>
              <a:rPr lang="en-US" sz="3000" dirty="0" smtClean="0"/>
              <a:t> </a:t>
            </a:r>
            <a:r>
              <a:rPr lang="en-US" sz="3000" dirty="0" err="1" smtClean="0"/>
              <a:t>pembuatan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pengubahan</a:t>
            </a:r>
            <a:r>
              <a:rPr lang="en-US" sz="3000" dirty="0" smtClean="0"/>
              <a:t> </a:t>
            </a:r>
            <a:r>
              <a:rPr lang="en-US" sz="3000" dirty="0" err="1" smtClean="0"/>
              <a:t>sistem</a:t>
            </a:r>
            <a:r>
              <a:rPr lang="en-US" sz="3000" dirty="0" smtClean="0"/>
              <a:t> </a:t>
            </a:r>
            <a:r>
              <a:rPr lang="en-US" sz="3000" dirty="0" err="1" smtClean="0"/>
              <a:t>serta</a:t>
            </a:r>
            <a:r>
              <a:rPr lang="en-US" sz="3000" dirty="0" smtClean="0"/>
              <a:t> model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metodologi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mengembangkan</a:t>
            </a:r>
            <a:r>
              <a:rPr lang="en-US" sz="3000" dirty="0" smtClean="0"/>
              <a:t> </a:t>
            </a:r>
            <a:r>
              <a:rPr lang="en-US" sz="3000" dirty="0" err="1" smtClean="0"/>
              <a:t>sistem-sistem</a:t>
            </a:r>
            <a:r>
              <a:rPr lang="en-US" sz="3000" dirty="0" smtClean="0"/>
              <a:t> </a:t>
            </a:r>
            <a:r>
              <a:rPr lang="en-US" sz="3000" dirty="0" err="1" smtClean="0"/>
              <a:t>tersebut</a:t>
            </a:r>
            <a:r>
              <a:rPr lang="en-US" sz="3000" dirty="0" smtClean="0"/>
              <a:t>. </a:t>
            </a:r>
            <a:r>
              <a:rPr lang="en-US" sz="3000" dirty="0" err="1" smtClean="0"/>
              <a:t>Konsep</a:t>
            </a:r>
            <a:r>
              <a:rPr lang="en-US" sz="3000" dirty="0" smtClean="0"/>
              <a:t> </a:t>
            </a:r>
            <a:r>
              <a:rPr lang="en-US" sz="3000" dirty="0" err="1" smtClean="0"/>
              <a:t>ini</a:t>
            </a:r>
            <a:r>
              <a:rPr lang="en-US" sz="3000" dirty="0" smtClean="0"/>
              <a:t> </a:t>
            </a:r>
            <a:r>
              <a:rPr lang="en-US" sz="3000" dirty="0" err="1" smtClean="0"/>
              <a:t>umumnya</a:t>
            </a:r>
            <a:r>
              <a:rPr lang="en-US" sz="3000" dirty="0" smtClean="0"/>
              <a:t> </a:t>
            </a:r>
            <a:r>
              <a:rPr lang="en-US" sz="3000" dirty="0" err="1" smtClean="0"/>
              <a:t>merujuk</a:t>
            </a:r>
            <a:r>
              <a:rPr lang="en-US" sz="3000" dirty="0" smtClean="0"/>
              <a:t>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sistem</a:t>
            </a:r>
            <a:r>
              <a:rPr lang="en-US" sz="3000" dirty="0" smtClean="0"/>
              <a:t> </a:t>
            </a:r>
            <a:r>
              <a:rPr lang="en-US" sz="3000" dirty="0" err="1" smtClean="0"/>
              <a:t>komputer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informasi</a:t>
            </a:r>
            <a:r>
              <a:rPr lang="en-US" sz="3000" dirty="0" smtClean="0"/>
              <a:t>. </a:t>
            </a:r>
            <a:endParaRPr 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784725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SDLC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tahap-tahap</a:t>
            </a:r>
            <a:r>
              <a:rPr lang="en-US" dirty="0" smtClean="0"/>
              <a:t>: </a:t>
            </a:r>
            <a:r>
              <a:rPr lang="en-US" dirty="0" err="1" smtClean="0"/>
              <a:t>rencana</a:t>
            </a:r>
            <a:r>
              <a:rPr lang="en-US" dirty="0" smtClean="0"/>
              <a:t> (planning), </a:t>
            </a:r>
            <a:r>
              <a:rPr lang="en-US" dirty="0" err="1" smtClean="0"/>
              <a:t>analisis</a:t>
            </a:r>
            <a:r>
              <a:rPr lang="en-US" dirty="0" smtClean="0"/>
              <a:t> (analysis), </a:t>
            </a:r>
            <a:r>
              <a:rPr lang="en-US" dirty="0" err="1" smtClean="0"/>
              <a:t>desain</a:t>
            </a:r>
            <a:r>
              <a:rPr lang="en-US" dirty="0" smtClean="0"/>
              <a:t> (design), </a:t>
            </a:r>
            <a:r>
              <a:rPr lang="en-US" dirty="0" err="1" smtClean="0"/>
              <a:t>implementasi</a:t>
            </a:r>
            <a:r>
              <a:rPr lang="en-US" dirty="0" smtClean="0"/>
              <a:t> (implementation),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(testing)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(maintenance).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: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(traditional system life cycle),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prototyping (life cycle using prototyping),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(object-oriented system life cycle).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Tahapan</a:t>
            </a:r>
            <a:r>
              <a:rPr lang="en-US" dirty="0" smtClean="0"/>
              <a:t> SDLC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7086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cap="none" dirty="0" err="1" smtClean="0"/>
              <a:t>Tahap</a:t>
            </a:r>
            <a:r>
              <a:rPr lang="en-US" cap="none" dirty="0" smtClean="0"/>
              <a:t> </a:t>
            </a:r>
            <a:r>
              <a:rPr lang="en-US" cap="none" dirty="0" err="1" smtClean="0"/>
              <a:t>Perencanaan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proyek-proyek</a:t>
            </a:r>
            <a:r>
              <a:rPr lang="en-US" dirty="0" smtClean="0"/>
              <a:t> system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staff </a:t>
            </a:r>
            <a:r>
              <a:rPr lang="en-US" dirty="0" err="1" smtClean="0"/>
              <a:t>perencana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(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prototype).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cap="none" dirty="0" err="1" smtClean="0"/>
              <a:t>Tahap</a:t>
            </a:r>
            <a:r>
              <a:rPr lang="en-US" cap="none" dirty="0" smtClean="0"/>
              <a:t> </a:t>
            </a:r>
            <a:r>
              <a:rPr lang="en-US" cap="none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4582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investigasi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Dari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Tahapan</a:t>
            </a:r>
            <a:r>
              <a:rPr lang="en-US" cap="none" dirty="0" smtClean="0"/>
              <a:t> </a:t>
            </a:r>
            <a:r>
              <a:rPr lang="en-US" cap="none" dirty="0" err="1" smtClean="0"/>
              <a:t>di</a:t>
            </a:r>
            <a:r>
              <a:rPr lang="en-US" cap="none" dirty="0" smtClean="0"/>
              <a:t> </a:t>
            </a:r>
            <a:r>
              <a:rPr lang="en-US" cap="none" dirty="0" err="1" smtClean="0"/>
              <a:t>analisis</a:t>
            </a:r>
            <a:r>
              <a:rPr lang="en-US" cap="none" dirty="0" smtClean="0"/>
              <a:t> </a:t>
            </a:r>
            <a:r>
              <a:rPr lang="en-US" cap="none" dirty="0" err="1" smtClean="0"/>
              <a:t>sistem</a:t>
            </a:r>
            <a:r>
              <a:rPr lang="en-US" cap="none" dirty="0" smtClean="0"/>
              <a:t> </a:t>
            </a:r>
            <a:r>
              <a:rPr lang="en-US" cap="none" dirty="0" err="1" smtClean="0"/>
              <a:t>terdiri</a:t>
            </a:r>
            <a:r>
              <a:rPr lang="en-US" cap="none" dirty="0" smtClean="0"/>
              <a:t> </a:t>
            </a:r>
            <a:r>
              <a:rPr lang="en-US" cap="none" dirty="0" err="1" smtClean="0"/>
              <a:t>dari</a:t>
            </a:r>
            <a:r>
              <a:rPr lang="en-US" cap="none" dirty="0" smtClean="0"/>
              <a:t> :</a:t>
            </a:r>
            <a:br>
              <a:rPr lang="en-US" cap="none" dirty="0" smtClean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86092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b.  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mendokumentasikan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study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memperhitungkan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tersebur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ketahap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faktor-faktor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 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lama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perbaiki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en-US" dirty="0" err="1" smtClean="0"/>
              <a:t>masalahnya</a:t>
            </a:r>
            <a:r>
              <a:rPr lang="en-US" dirty="0" smtClean="0"/>
              <a:t>. </a:t>
            </a:r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en-US" dirty="0" err="1" smtClean="0"/>
              <a:t>masalahnya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.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permasalahannya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menemukanpenyebab</a:t>
            </a:r>
            <a:r>
              <a:rPr lang="en-US" dirty="0" smtClean="0"/>
              <a:t> 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digantikan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PENGERTIAN PENGEMBANGAN SISTEM INFORMASI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subsistem-subsistem</a:t>
            </a:r>
            <a:r>
              <a:rPr lang="en-US" dirty="0" smtClean="0"/>
              <a:t> yang </a:t>
            </a:r>
            <a:r>
              <a:rPr lang="en-US" dirty="0" err="1" smtClean="0"/>
              <a:t>disatukan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penerimanya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rangsangan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lama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37125"/>
          </a:xfrm>
        </p:spPr>
        <p:txBody>
          <a:bodyPr>
            <a:normAutofit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;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menyetujuinya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Wingdings" pitchFamily="2" charset="2"/>
              <a:buChar char="§"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terinci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pemrogam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dioperasikan</a:t>
            </a:r>
            <a:r>
              <a:rPr lang="en-US" dirty="0" smtClean="0"/>
              <a:t>.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meninggalkan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lama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lama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37125"/>
          </a:xfrm>
        </p:spPr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kelangsungan</a:t>
            </a:r>
            <a:r>
              <a:rPr lang="en-US" dirty="0" smtClean="0"/>
              <a:t>, </a:t>
            </a:r>
            <a:r>
              <a:rPr lang="en-US" dirty="0" err="1" smtClean="0"/>
              <a:t>kelancaran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penyempurnaan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dioperasikan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Kelebihan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kekurangan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SDLC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10600" cy="4525963"/>
          </a:xfrm>
        </p:spPr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Kekurangan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SDLC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terbawa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ayng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memuaskan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Terdapat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Beberapa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Pendapat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Menjelaskan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Mengenai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Definisi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 Dari </a:t>
            </a:r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Pengembangan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Sistem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cap="none" dirty="0" err="1" smtClean="0">
                <a:solidFill>
                  <a:schemeClr val="tx2">
                    <a:lumMod val="10000"/>
                  </a:schemeClr>
                </a:solidFill>
              </a:rPr>
              <a:t>Diantaranya</a:t>
            </a:r>
            <a:r>
              <a:rPr lang="en-US" cap="none" dirty="0" smtClean="0">
                <a:solidFill>
                  <a:schemeClr val="tx2">
                    <a:lumMod val="10000"/>
                  </a:schemeClr>
                </a:solidFill>
              </a:rPr>
              <a:t> 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86800" cy="4800600"/>
          </a:xfrm>
        </p:spPr>
        <p:txBody>
          <a:bodyPr>
            <a:normAutofit fontScale="77500" lnSpcReduction="20000"/>
          </a:bodyPr>
          <a:lstStyle/>
          <a:p>
            <a:pPr lvl="0" fontAlgn="base"/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pengevaluasian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(</a:t>
            </a:r>
            <a:r>
              <a:rPr lang="en-US" dirty="0" err="1" smtClean="0"/>
              <a:t>Amsa</a:t>
            </a:r>
            <a:r>
              <a:rPr lang="en-US" dirty="0" smtClean="0"/>
              <a:t>, 2008)</a:t>
            </a:r>
          </a:p>
          <a:p>
            <a:pPr lvl="0" fontAlgn="base"/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lama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 (KAMI, 2008)</a:t>
            </a:r>
          </a:p>
          <a:p>
            <a:pPr lvl="0" fontAlgn="base"/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/</a:t>
            </a:r>
            <a:r>
              <a:rPr lang="en-US" dirty="0" err="1" smtClean="0"/>
              <a:t>prosedur</a:t>
            </a:r>
            <a:r>
              <a:rPr lang="en-US" dirty="0" smtClean="0"/>
              <a:t>/</a:t>
            </a:r>
            <a:r>
              <a:rPr lang="en-US" dirty="0" err="1" smtClean="0"/>
              <a:t>konsep</a:t>
            </a:r>
            <a:r>
              <a:rPr lang="en-US" dirty="0" smtClean="0"/>
              <a:t>/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i="1" dirty="0" smtClean="0"/>
              <a:t>algorithm</a:t>
            </a:r>
            <a:r>
              <a:rPr lang="en-US" dirty="0" smtClean="0"/>
              <a:t>).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,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sistematik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</a:t>
            </a:r>
            <a:r>
              <a:rPr lang="en-US" dirty="0" err="1" smtClean="0"/>
              <a:t>dinu</a:t>
            </a:r>
            <a:r>
              <a:rPr lang="en-US" dirty="0" smtClean="0"/>
              <a:t>, 2008).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permasalahan-permasalahan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lama.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ketidakberesan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lama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error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lama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lama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371600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Sistem</a:t>
            </a:r>
            <a:r>
              <a:rPr lang="en-US" cap="none" dirty="0" smtClean="0"/>
              <a:t> </a:t>
            </a:r>
            <a:r>
              <a:rPr lang="en-US" cap="none" dirty="0" err="1" smtClean="0"/>
              <a:t>Perlu</a:t>
            </a:r>
            <a:r>
              <a:rPr lang="en-US" cap="none" dirty="0" smtClean="0"/>
              <a:t> </a:t>
            </a:r>
            <a:r>
              <a:rPr lang="en-US" cap="none" dirty="0" err="1" smtClean="0"/>
              <a:t>Diperbaiki</a:t>
            </a:r>
            <a:r>
              <a:rPr lang="en-US" cap="none" dirty="0" smtClean="0"/>
              <a:t> </a:t>
            </a:r>
            <a:r>
              <a:rPr lang="en-US" cap="none" dirty="0" err="1" smtClean="0"/>
              <a:t>Atau</a:t>
            </a:r>
            <a:r>
              <a:rPr lang="en-US" cap="none" dirty="0" smtClean="0"/>
              <a:t> </a:t>
            </a:r>
            <a:r>
              <a:rPr lang="en-US" cap="none" dirty="0" err="1" smtClean="0"/>
              <a:t>Diganti</a:t>
            </a:r>
            <a:r>
              <a:rPr lang="en-US" cap="none" dirty="0" smtClean="0"/>
              <a:t> </a:t>
            </a:r>
            <a:r>
              <a:rPr lang="en-US" cap="none" dirty="0" err="1" smtClean="0"/>
              <a:t>disebabkan</a:t>
            </a:r>
            <a:r>
              <a:rPr lang="en-US" cap="none" dirty="0" smtClean="0"/>
              <a:t> </a:t>
            </a:r>
            <a:r>
              <a:rPr lang="en-US" cap="none" dirty="0" err="1" smtClean="0"/>
              <a:t>Karena</a:t>
            </a:r>
            <a:r>
              <a:rPr lang="en-US" cap="none" dirty="0" smtClean="0"/>
              <a:t> </a:t>
            </a:r>
            <a:r>
              <a:rPr lang="en-US" cap="none" dirty="0" err="1" smtClean="0"/>
              <a:t>Beberapa</a:t>
            </a:r>
            <a:r>
              <a:rPr lang="en-US" cap="none" dirty="0" smtClean="0"/>
              <a:t> Hal 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3946525"/>
          </a:xfrm>
        </p:spPr>
        <p:txBody>
          <a:bodyPr/>
          <a:lstStyle/>
          <a:p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kesempatan-kesempatan</a:t>
            </a:r>
            <a:endParaRPr lang="en-US" dirty="0" smtClean="0"/>
          </a:p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err="1" smtClean="0"/>
              <a:t>Indikator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Perlunya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Pengembangan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Sistem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/>
          </a:bodyPr>
          <a:lstStyle/>
          <a:p>
            <a:r>
              <a:rPr lang="en-US" dirty="0" err="1" smtClean="0"/>
              <a:t>Keluhan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tertunda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yang </a:t>
            </a:r>
            <a:r>
              <a:rPr lang="en-US" dirty="0" err="1" smtClean="0"/>
              <a:t>terlambat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Ketidakberesan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Pengembangan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,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throughput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. Throughput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rata-rata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tertunda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disajikan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Keuntungan</a:t>
            </a:r>
            <a:r>
              <a:rPr lang="en-US" dirty="0" smtClean="0"/>
              <a:t> (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).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Kontrol</a:t>
            </a:r>
            <a:r>
              <a:rPr lang="en-US" dirty="0" smtClean="0"/>
              <a:t> (</a:t>
            </a:r>
            <a:r>
              <a:rPr lang="en-US" dirty="0" err="1" smtClean="0"/>
              <a:t>pengendalian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Prinsip</a:t>
            </a:r>
            <a:r>
              <a:rPr lang="en-US" b="1" dirty="0" smtClean="0"/>
              <a:t> </a:t>
            </a:r>
            <a:r>
              <a:rPr lang="en-US" b="1" dirty="0" err="1" smtClean="0"/>
              <a:t>Pengembangan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86800" cy="4648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modal yang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diinvestigasikan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Investasi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terdidik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Pengembangan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183</TotalTime>
  <Words>479</Words>
  <Application>Microsoft Office PowerPoint</Application>
  <PresentationFormat>On-screen Show (4:3)</PresentationFormat>
  <Paragraphs>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Trek</vt:lpstr>
      <vt:lpstr>PERTEMUAN 1</vt:lpstr>
      <vt:lpstr>PENGERTIAN PENGEMBANGAN SISTEM INFORMASI</vt:lpstr>
      <vt:lpstr>Terdapat Beberapa Pendapat Yang Menjelaskan Mengenai Definisi Dari Pengembangan Sistem, Diantaranya :</vt:lpstr>
      <vt:lpstr>Perlunya pengembangan sistem</vt:lpstr>
      <vt:lpstr>Sistem Perlu Diperbaiki Atau Diganti disebabkan Karena Beberapa Hal :</vt:lpstr>
      <vt:lpstr>Indikator Perlunya Pengembangan Sistem </vt:lpstr>
      <vt:lpstr>Tujuan Pengembangan Sistem Informasi</vt:lpstr>
      <vt:lpstr>Prinsip Pengembangan Sistem </vt:lpstr>
      <vt:lpstr>Teknik Pengembangan Sistem </vt:lpstr>
      <vt:lpstr>1. Pengembangan Sistem Informasi Metode SDLC</vt:lpstr>
      <vt:lpstr>Slide 11</vt:lpstr>
      <vt:lpstr>Slide 12</vt:lpstr>
      <vt:lpstr>2. Tahapan SDLC</vt:lpstr>
      <vt:lpstr>3. Tahap Perencanaan</vt:lpstr>
      <vt:lpstr>4. Tahap Analisis</vt:lpstr>
      <vt:lpstr>Tahapan di analisis sistem terdiri dari : 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Kelebihan dan kekurangan metode SDLC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dc:creator>Cha</dc:creator>
  <cp:lastModifiedBy>Cha</cp:lastModifiedBy>
  <cp:revision>10</cp:revision>
  <dcterms:created xsi:type="dcterms:W3CDTF">2023-09-19T01:44:08Z</dcterms:created>
  <dcterms:modified xsi:type="dcterms:W3CDTF">2023-09-20T00:49:52Z</dcterms:modified>
</cp:coreProperties>
</file>