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9BA8FA-449E-4F6D-AAAC-EF961E5D60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4C89B0-8858-4C91-B92E-7DDCCEA71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5334000"/>
            <a:ext cx="4114800" cy="741786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 smtClean="0">
                <a:latin typeface="Algerian" pitchFamily="82" charset="0"/>
              </a:rPr>
              <a:t>PERTEMUAN 2</a:t>
            </a:r>
            <a:endParaRPr lang="en-US" sz="2800" i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458200" cy="25908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PENGEMBANGAN SISTEM INFORMASI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cap="none" dirty="0" err="1" smtClean="0"/>
              <a:t>Kelebihan</a:t>
            </a:r>
            <a:r>
              <a:rPr lang="en-US" cap="none" dirty="0" smtClean="0"/>
              <a:t> </a:t>
            </a:r>
            <a:r>
              <a:rPr lang="en-US" cap="none" dirty="0" err="1" smtClean="0"/>
              <a:t>Paket</a:t>
            </a:r>
            <a:r>
              <a:rPr lang="en-US" cap="none" dirty="0" smtClean="0"/>
              <a:t> :</a:t>
            </a:r>
            <a:br>
              <a:rPr lang="en-US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seketika</a:t>
            </a:r>
            <a:endParaRPr lang="en-US" dirty="0" smtClean="0"/>
          </a:p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(business process reengineering </a:t>
            </a:r>
            <a:r>
              <a:rPr lang="en-US" dirty="0" err="1" smtClean="0"/>
              <a:t>atau</a:t>
            </a:r>
            <a:r>
              <a:rPr lang="en-US" dirty="0" smtClean="0"/>
              <a:t> BPR)</a:t>
            </a:r>
          </a:p>
          <a:p>
            <a:r>
              <a:rPr lang="en-US" dirty="0" err="1" smtClean="0"/>
              <a:t>Kompatibel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cap="none" dirty="0" err="1" smtClean="0"/>
              <a:t>Kekurangan</a:t>
            </a:r>
            <a:r>
              <a:rPr lang="en-US" cap="none" dirty="0" smtClean="0"/>
              <a:t> </a:t>
            </a:r>
            <a:r>
              <a:rPr lang="en-US" cap="none" dirty="0" err="1" smtClean="0"/>
              <a:t>Paket</a:t>
            </a:r>
            <a:r>
              <a:rPr lang="en-US" cap="none" dirty="0" smtClean="0"/>
              <a:t> :</a:t>
            </a:r>
            <a:br>
              <a:rPr lang="en-US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endParaRPr lang="en-US" dirty="0" smtClean="0"/>
          </a:p>
          <a:p>
            <a:r>
              <a:rPr lang="en-US" dirty="0" err="1" smtClean="0"/>
              <a:t>Perbaikan</a:t>
            </a:r>
            <a:r>
              <a:rPr lang="en-US" dirty="0" smtClean="0"/>
              <a:t>,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pengambangan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r>
              <a:rPr lang="en-US" dirty="0" smtClean="0"/>
              <a:t>Basis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endParaRPr lang="en-US" dirty="0" smtClean="0"/>
          </a:p>
          <a:p>
            <a:r>
              <a:rPr lang="en-US" dirty="0" smtClean="0"/>
              <a:t>Model Outsourcing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cap="none" dirty="0" smtClean="0"/>
              <a:t>Model 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,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outsourcing.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(outsourcing)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(</a:t>
            </a:r>
            <a:r>
              <a:rPr lang="en-US" dirty="0" err="1" smtClean="0"/>
              <a:t>insourcing</a:t>
            </a:r>
            <a:r>
              <a:rPr lang="en-US" dirty="0" smtClean="0"/>
              <a:t>)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  (resources)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system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STI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r>
              <a:rPr lang="en-US" dirty="0" smtClean="0"/>
              <a:t>,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outsourcing.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Outsourcing </a:t>
            </a:r>
            <a:r>
              <a:rPr lang="en-US" cap="none" dirty="0" err="1" smtClean="0"/>
              <a:t>Menjadi</a:t>
            </a:r>
            <a:r>
              <a:rPr lang="en-US" cap="none" dirty="0" smtClean="0"/>
              <a:t> </a:t>
            </a:r>
            <a:r>
              <a:rPr lang="en-US" cap="none" dirty="0" err="1" smtClean="0"/>
              <a:t>Pilihan</a:t>
            </a:r>
            <a:r>
              <a:rPr lang="en-US" cap="none" dirty="0" smtClean="0"/>
              <a:t> </a:t>
            </a:r>
            <a:r>
              <a:rPr lang="en-US" cap="none" dirty="0" err="1" smtClean="0"/>
              <a:t>Karena</a:t>
            </a:r>
            <a:r>
              <a:rPr lang="en-US" cap="none" dirty="0" smtClean="0"/>
              <a:t> </a:t>
            </a:r>
            <a:r>
              <a:rPr lang="en-US" cap="none" dirty="0" err="1" smtClean="0"/>
              <a:t>Mempunyai</a:t>
            </a:r>
            <a:r>
              <a:rPr lang="en-US" cap="none" dirty="0" smtClean="0"/>
              <a:t> </a:t>
            </a:r>
            <a:r>
              <a:rPr lang="en-US" cap="none" dirty="0" err="1" smtClean="0"/>
              <a:t>Beberapa</a:t>
            </a:r>
            <a:r>
              <a:rPr lang="en-US" cap="none" dirty="0" smtClean="0"/>
              <a:t> </a:t>
            </a:r>
            <a:r>
              <a:rPr lang="en-US" cap="none" dirty="0" err="1" smtClean="0"/>
              <a:t>Kelebihan</a:t>
            </a:r>
            <a:r>
              <a:rPr lang="en-US" cap="none" dirty="0" smtClean="0"/>
              <a:t> </a:t>
            </a:r>
            <a:r>
              <a:rPr lang="en-US" cap="none" dirty="0" err="1" smtClean="0"/>
              <a:t>Sebagai</a:t>
            </a:r>
            <a:r>
              <a:rPr lang="en-US" cap="none" dirty="0" smtClean="0"/>
              <a:t> </a:t>
            </a:r>
            <a:r>
              <a:rPr lang="en-US" cap="none" dirty="0" err="1" smtClean="0"/>
              <a:t>Berikut</a:t>
            </a:r>
            <a:r>
              <a:rPr lang="en-US" cap="none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berinvestasi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menyerahkannya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outsourcing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, </a:t>
            </a:r>
            <a:r>
              <a:rPr lang="en-US" dirty="0" err="1" smtClean="0"/>
              <a:t>dikarenakan</a:t>
            </a:r>
            <a:r>
              <a:rPr lang="en-US" dirty="0" smtClean="0"/>
              <a:t> outsourcer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outsourcer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outsourcer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outsourcer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internal, </a:t>
            </a:r>
            <a:r>
              <a:rPr lang="en-US" dirty="0" err="1" smtClean="0"/>
              <a:t>karena</a:t>
            </a:r>
            <a:r>
              <a:rPr lang="en-US" dirty="0" smtClean="0"/>
              <a:t> outsourcer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spesialisasi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Perusahaan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system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outsourcer </a:t>
            </a:r>
            <a:r>
              <a:rPr lang="en-US" dirty="0" err="1" smtClean="0"/>
              <a:t>mempunyainya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Perusahaan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transfer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transfer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outsourcer.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yang </a:t>
            </a:r>
            <a:r>
              <a:rPr lang="en-US" dirty="0" err="1" smtClean="0"/>
              <a:t>mahal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optimal.</a:t>
            </a:r>
          </a:p>
          <a:p>
            <a:r>
              <a:rPr lang="en-US" dirty="0" smtClean="0"/>
              <a:t>Perusahaan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lain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Outsourcing, </a:t>
            </a:r>
            <a:r>
              <a:rPr lang="en-US" cap="none" dirty="0" err="1" smtClean="0"/>
              <a:t>Juga</a:t>
            </a:r>
            <a:r>
              <a:rPr lang="en-US" cap="none" dirty="0" smtClean="0"/>
              <a:t> </a:t>
            </a:r>
            <a:r>
              <a:rPr lang="en-US" cap="none" dirty="0" err="1" smtClean="0"/>
              <a:t>Memiliki</a:t>
            </a:r>
            <a:r>
              <a:rPr lang="en-US" cap="none" dirty="0" smtClean="0"/>
              <a:t> </a:t>
            </a:r>
            <a:r>
              <a:rPr lang="en-US" cap="none" dirty="0" err="1" smtClean="0"/>
              <a:t>Kelemahan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Perlu</a:t>
            </a:r>
            <a:r>
              <a:rPr lang="en-US" cap="none" dirty="0" smtClean="0"/>
              <a:t> </a:t>
            </a:r>
            <a:r>
              <a:rPr lang="en-US" cap="none" dirty="0" err="1" smtClean="0"/>
              <a:t>Diperhatikan</a:t>
            </a:r>
            <a:r>
              <a:rPr lang="en-US" cap="none" dirty="0" smtClean="0"/>
              <a:t>, </a:t>
            </a:r>
            <a:r>
              <a:rPr lang="en-US" cap="none" dirty="0" err="1" smtClean="0"/>
              <a:t>yaitu</a:t>
            </a:r>
            <a:r>
              <a:rPr lang="en-US" cap="none" dirty="0" smtClean="0"/>
              <a:t>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-outsourcer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strategis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ditiru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pesaingnya</a:t>
            </a:r>
            <a:r>
              <a:rPr lang="en-US" dirty="0" smtClean="0"/>
              <a:t> yang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outsourcer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Perusahaan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-outsourcer </a:t>
            </a:r>
            <a:r>
              <a:rPr lang="en-US" dirty="0" err="1" smtClean="0"/>
              <a:t>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menawar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outsourcer,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apalagi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Perusahaan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mengoperasikan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524000"/>
          </a:xfrm>
        </p:spPr>
        <p:txBody>
          <a:bodyPr>
            <a:normAutofit fontScale="90000"/>
          </a:bodyPr>
          <a:lstStyle/>
          <a:p>
            <a:r>
              <a:rPr lang="en-US" sz="4000" b="1" cap="none" dirty="0" err="1" smtClean="0"/>
              <a:t>Pengembangan</a:t>
            </a:r>
            <a:r>
              <a:rPr lang="en-US" sz="4000" b="1" cap="none" dirty="0" smtClean="0"/>
              <a:t> </a:t>
            </a:r>
            <a:r>
              <a:rPr lang="en-US" sz="4000" b="1" cap="none" dirty="0" err="1" smtClean="0"/>
              <a:t>Sistem</a:t>
            </a:r>
            <a:r>
              <a:rPr lang="en-US" sz="4000" b="1" cap="none" dirty="0" smtClean="0"/>
              <a:t> </a:t>
            </a:r>
            <a:r>
              <a:rPr lang="en-US" sz="4000" b="1" cap="none" dirty="0" err="1" smtClean="0"/>
              <a:t>Dengan</a:t>
            </a:r>
            <a:r>
              <a:rPr lang="en-US" sz="4000" b="1" cap="none" dirty="0" smtClean="0"/>
              <a:t> </a:t>
            </a:r>
            <a:r>
              <a:rPr lang="en-US" sz="4000" b="1" cap="none" dirty="0" err="1" smtClean="0"/>
              <a:t>Metode</a:t>
            </a:r>
            <a:r>
              <a:rPr lang="en-US" sz="4000" b="1" cap="none" dirty="0" smtClean="0"/>
              <a:t> </a:t>
            </a:r>
            <a:r>
              <a:rPr lang="en-US" sz="4000" b="1" cap="none" dirty="0" err="1" smtClean="0"/>
              <a:t>Alternatif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kasus-kasus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system </a:t>
            </a:r>
            <a:r>
              <a:rPr lang="en-US" dirty="0" err="1" smtClean="0"/>
              <a:t>metode</a:t>
            </a:r>
            <a:r>
              <a:rPr lang="en-US" dirty="0" smtClean="0"/>
              <a:t> alternative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, </a:t>
            </a:r>
            <a:r>
              <a:rPr lang="en-US" dirty="0" err="1" smtClean="0"/>
              <a:t>pengembangan</a:t>
            </a:r>
            <a:r>
              <a:rPr lang="en-US" dirty="0" smtClean="0"/>
              <a:t> system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(</a:t>
            </a:r>
            <a:r>
              <a:rPr lang="en-US" i="1" dirty="0" smtClean="0"/>
              <a:t>package</a:t>
            </a:r>
            <a:r>
              <a:rPr lang="en-US" dirty="0" smtClean="0"/>
              <a:t>),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prototip</a:t>
            </a:r>
            <a:r>
              <a:rPr lang="en-US" dirty="0" smtClean="0"/>
              <a:t> (</a:t>
            </a:r>
            <a:r>
              <a:rPr lang="en-US" i="1" dirty="0" smtClean="0"/>
              <a:t>prototyping</a:t>
            </a:r>
            <a:r>
              <a:rPr lang="en-US" dirty="0" smtClean="0"/>
              <a:t>),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user (</a:t>
            </a:r>
            <a:r>
              <a:rPr lang="en-US" i="1" dirty="0" smtClean="0"/>
              <a:t>end user computing </a:t>
            </a:r>
            <a:r>
              <a:rPr lang="en-US" i="1" dirty="0" err="1" smtClean="0"/>
              <a:t>atau</a:t>
            </a:r>
            <a:r>
              <a:rPr lang="en-US" i="1" dirty="0" smtClean="0"/>
              <a:t> end user development),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metode</a:t>
            </a:r>
            <a:r>
              <a:rPr lang="en-US" i="1" dirty="0" smtClean="0"/>
              <a:t> outsourcing.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Metode</a:t>
            </a:r>
            <a:r>
              <a:rPr lang="en-US" b="1" dirty="0" smtClean="0"/>
              <a:t> Prototype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Pembuatan</a:t>
            </a:r>
            <a:r>
              <a:rPr lang="en-US" dirty="0" smtClean="0"/>
              <a:t> prototype (</a:t>
            </a:r>
            <a:r>
              <a:rPr lang="en-US" i="1" dirty="0" smtClean="0"/>
              <a:t>prototyping</a:t>
            </a:r>
            <a:r>
              <a:rPr lang="en-US" dirty="0" smtClean="0"/>
              <a:t>)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system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akhir.Prototipe</a:t>
            </a:r>
            <a:r>
              <a:rPr lang="en-US" dirty="0" smtClean="0"/>
              <a:t> (prototype)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system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model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676400"/>
          </a:xfrm>
        </p:spPr>
        <p:txBody>
          <a:bodyPr>
            <a:normAutofit fontScale="90000"/>
          </a:bodyPr>
          <a:lstStyle/>
          <a:p>
            <a:r>
              <a:rPr lang="en-US" cap="none" dirty="0" err="1" smtClean="0"/>
              <a:t>Langkah</a:t>
            </a:r>
            <a:r>
              <a:rPr lang="en-US" cap="none" dirty="0" smtClean="0"/>
              <a:t> – </a:t>
            </a:r>
            <a:r>
              <a:rPr lang="en-US" cap="none" dirty="0" err="1" smtClean="0"/>
              <a:t>Langkah</a:t>
            </a:r>
            <a:r>
              <a:rPr lang="en-US" cap="none" dirty="0" smtClean="0"/>
              <a:t> </a:t>
            </a:r>
            <a:r>
              <a:rPr lang="en-US" cap="none" dirty="0" err="1" smtClean="0"/>
              <a:t>Dalam</a:t>
            </a:r>
            <a:r>
              <a:rPr lang="en-US" cap="none" dirty="0" smtClean="0"/>
              <a:t> </a:t>
            </a:r>
            <a:r>
              <a:rPr lang="en-US" cap="none" dirty="0" err="1" smtClean="0"/>
              <a:t>Pembuatan</a:t>
            </a:r>
            <a:r>
              <a:rPr lang="en-US" cap="none" dirty="0" smtClean="0"/>
              <a:t> </a:t>
            </a:r>
            <a:r>
              <a:rPr lang="en-US" cap="none" dirty="0" err="1" smtClean="0"/>
              <a:t>Prototipe</a:t>
            </a:r>
            <a:r>
              <a:rPr lang="en-US" cap="none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495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 </a:t>
            </a:r>
            <a:r>
              <a:rPr lang="en-US" dirty="0" err="1" smtClean="0"/>
              <a:t>Perancang</a:t>
            </a:r>
            <a:r>
              <a:rPr lang="en-US" dirty="0" smtClean="0"/>
              <a:t> system (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spesialis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)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lama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Mengembangkan</a:t>
            </a:r>
            <a:r>
              <a:rPr lang="en-US" dirty="0" smtClean="0"/>
              <a:t> prototype </a:t>
            </a:r>
            <a:r>
              <a:rPr lang="en-US" dirty="0" err="1" smtClean="0"/>
              <a:t>awal</a:t>
            </a:r>
            <a:r>
              <a:rPr lang="en-US" dirty="0" smtClean="0"/>
              <a:t>. </a:t>
            </a:r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membuatprototype</a:t>
            </a:r>
            <a:r>
              <a:rPr lang="en-US" dirty="0" smtClean="0"/>
              <a:t> yang </a:t>
            </a:r>
            <a:r>
              <a:rPr lang="en-US" dirty="0" err="1" smtClean="0"/>
              <a:t>fungsional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perangkat-perangkat</a:t>
            </a:r>
            <a:r>
              <a:rPr lang="en-US" dirty="0" smtClean="0"/>
              <a:t> </a:t>
            </a:r>
            <a:r>
              <a:rPr lang="en-US" dirty="0" err="1" smtClean="0"/>
              <a:t>untukmenciptakan</a:t>
            </a:r>
            <a:r>
              <a:rPr lang="en-US" dirty="0" smtClean="0"/>
              <a:t> </a:t>
            </a:r>
            <a:r>
              <a:rPr lang="en-US" dirty="0" err="1" smtClean="0"/>
              <a:t>peranti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prototype.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didorong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saran-saran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Merevisi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.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memperhalus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Keunggulan</a:t>
            </a:r>
            <a:r>
              <a:rPr lang="en-US" cap="none" dirty="0" smtClean="0"/>
              <a:t> Prototyping </a:t>
            </a:r>
            <a:r>
              <a:rPr lang="en-US" cap="none" dirty="0" err="1" smtClean="0"/>
              <a:t>Adalah</a:t>
            </a:r>
            <a:r>
              <a:rPr lang="en-US" cap="none" dirty="0" smtClean="0"/>
              <a:t>:</a:t>
            </a:r>
            <a:br>
              <a:rPr lang="en-US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diharapkannya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Kelemahan</a:t>
            </a:r>
            <a:r>
              <a:rPr lang="en-US" cap="none" dirty="0" smtClean="0"/>
              <a:t> Prototyping </a:t>
            </a:r>
            <a:r>
              <a:rPr lang="en-US" cap="none" dirty="0" err="1" smtClean="0"/>
              <a:t>Adalah</a:t>
            </a:r>
            <a:r>
              <a:rPr lang="en-US" cap="none" dirty="0" smtClean="0"/>
              <a:t> :</a:t>
            </a:r>
            <a:br>
              <a:rPr lang="en-US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jangja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lama.</a:t>
            </a:r>
          </a:p>
          <a:p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prototyping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/>
              <a:t>2. </a:t>
            </a:r>
            <a:r>
              <a:rPr lang="en-US" b="1" cap="none" dirty="0" err="1" smtClean="0"/>
              <a:t>Metode</a:t>
            </a:r>
            <a:r>
              <a:rPr lang="en-US" b="1" cap="none" dirty="0" smtClean="0"/>
              <a:t> / Model </a:t>
            </a:r>
            <a:r>
              <a:rPr lang="en-US" b="1" cap="none" dirty="0" err="1" smtClean="0"/>
              <a:t>Paket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Pengembangan</a:t>
            </a:r>
            <a:r>
              <a:rPr lang="en-US" dirty="0" smtClean="0"/>
              <a:t> STI </a:t>
            </a:r>
            <a:r>
              <a:rPr lang="en-US" dirty="0" err="1" smtClean="0"/>
              <a:t>alternatif</a:t>
            </a:r>
            <a:r>
              <a:rPr lang="en-US" dirty="0" smtClean="0"/>
              <a:t> model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sistem.Paket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pasaran</a:t>
            </a:r>
            <a:r>
              <a:rPr lang="en-US" dirty="0" smtClean="0"/>
              <a:t>. </a:t>
            </a:r>
            <a:r>
              <a:rPr lang="en-US" dirty="0" err="1" smtClean="0"/>
              <a:t>Paket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komplek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ERP.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Memilih</a:t>
            </a:r>
            <a:r>
              <a:rPr lang="en-US" cap="none" dirty="0" smtClean="0"/>
              <a:t> </a:t>
            </a:r>
            <a:r>
              <a:rPr lang="en-US" cap="none" dirty="0" err="1" smtClean="0"/>
              <a:t>Memilih</a:t>
            </a:r>
            <a:r>
              <a:rPr lang="en-US" cap="none" dirty="0" smtClean="0"/>
              <a:t> </a:t>
            </a:r>
            <a:r>
              <a:rPr lang="en-US" cap="none" dirty="0" err="1" smtClean="0"/>
              <a:t>Paket</a:t>
            </a:r>
            <a:r>
              <a:rPr lang="en-US" cap="none" dirty="0" smtClean="0"/>
              <a:t> </a:t>
            </a:r>
            <a:r>
              <a:rPr lang="en-US" cap="none" dirty="0" err="1" smtClean="0"/>
              <a:t>Sistem</a:t>
            </a:r>
            <a:r>
              <a:rPr lang="en-US" cap="none" dirty="0" smtClean="0"/>
              <a:t>, </a:t>
            </a:r>
            <a:r>
              <a:rPr lang="en-US" cap="none" dirty="0" err="1" smtClean="0"/>
              <a:t>Ada</a:t>
            </a:r>
            <a:r>
              <a:rPr lang="en-US" cap="none" dirty="0" smtClean="0"/>
              <a:t> </a:t>
            </a:r>
            <a:r>
              <a:rPr lang="en-US" cap="none" dirty="0" err="1" smtClean="0"/>
              <a:t>Beberapa</a:t>
            </a:r>
            <a:r>
              <a:rPr lang="en-US" cap="none" dirty="0" smtClean="0"/>
              <a:t> </a:t>
            </a:r>
            <a:r>
              <a:rPr lang="en-US" cap="none" dirty="0" err="1" smtClean="0"/>
              <a:t>Faktor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Perlu</a:t>
            </a:r>
            <a:r>
              <a:rPr lang="en-US" cap="none" dirty="0" smtClean="0"/>
              <a:t> </a:t>
            </a:r>
            <a:r>
              <a:rPr lang="en-US" cap="none" dirty="0" err="1" smtClean="0"/>
              <a:t>Diperhatikan</a:t>
            </a:r>
            <a:r>
              <a:rPr lang="en-US" cap="none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7704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yang </a:t>
            </a:r>
            <a:r>
              <a:rPr lang="en-US" b="1" dirty="0" err="1" smtClean="0"/>
              <a:t>ditawarkan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1.   </a:t>
            </a:r>
            <a:r>
              <a:rPr lang="en-US" dirty="0" err="1" smtClean="0"/>
              <a:t>Flesibilitas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2.  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3.  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4.   </a:t>
            </a:r>
            <a:r>
              <a:rPr lang="en-US" dirty="0" err="1" smtClean="0"/>
              <a:t>Biaya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5.   </a:t>
            </a:r>
            <a:r>
              <a:rPr lang="en-US" dirty="0" err="1" smtClean="0"/>
              <a:t>Instalasi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6.   </a:t>
            </a:r>
            <a:r>
              <a:rPr lang="en-US" dirty="0" err="1" smtClean="0"/>
              <a:t>Perawatan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7.   </a:t>
            </a:r>
            <a:r>
              <a:rPr lang="en-US" dirty="0" err="1" smtClean="0"/>
              <a:t>Dokumentasi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8.  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9.   </a:t>
            </a:r>
            <a:r>
              <a:rPr lang="en-US" dirty="0" err="1" smtClean="0"/>
              <a:t>Karakteristik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basis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129</TotalTime>
  <Words>571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PERTEMUAN 2</vt:lpstr>
      <vt:lpstr>Pengembangan Sistem Dengan Metode Alternatif </vt:lpstr>
      <vt:lpstr>1. Metode Prototype </vt:lpstr>
      <vt:lpstr>Langkah – Langkah Dalam Pembuatan Prototipe : </vt:lpstr>
      <vt:lpstr>Slide 5</vt:lpstr>
      <vt:lpstr>Keunggulan Prototyping Adalah: </vt:lpstr>
      <vt:lpstr>Kelemahan Prototyping Adalah : </vt:lpstr>
      <vt:lpstr>2. Metode / Model Paket </vt:lpstr>
      <vt:lpstr>Memilih Memilih Paket Sistem, Ada Beberapa Faktor Yang Perlu Diperhatikan: </vt:lpstr>
      <vt:lpstr>Kelebihan Paket : </vt:lpstr>
      <vt:lpstr>Kekurangan Paket : </vt:lpstr>
      <vt:lpstr>3. Model Outsourcing</vt:lpstr>
      <vt:lpstr>Outsourcing Menjadi Pilihan Karena Mempunyai Beberapa Kelebihan Sebagai Berikut : </vt:lpstr>
      <vt:lpstr>Slide 14</vt:lpstr>
      <vt:lpstr>Slide 15</vt:lpstr>
      <vt:lpstr>Outsourcing, Juga Memiliki Kelemahan yang Perlu Diperhatikan, yaitu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</dc:title>
  <dc:creator>Cha</dc:creator>
  <cp:lastModifiedBy>Cha</cp:lastModifiedBy>
  <cp:revision>9</cp:revision>
  <dcterms:created xsi:type="dcterms:W3CDTF">2023-09-19T04:00:44Z</dcterms:created>
  <dcterms:modified xsi:type="dcterms:W3CDTF">2023-09-27T02:49:51Z</dcterms:modified>
</cp:coreProperties>
</file>