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5" r:id="rId4"/>
    <p:sldId id="261" r:id="rId5"/>
    <p:sldId id="267" r:id="rId6"/>
    <p:sldId id="268" r:id="rId7"/>
    <p:sldId id="276" r:id="rId8"/>
    <p:sldId id="262" r:id="rId9"/>
    <p:sldId id="270" r:id="rId10"/>
    <p:sldId id="269" r:id="rId11"/>
    <p:sldId id="277" r:id="rId12"/>
    <p:sldId id="263" r:id="rId13"/>
    <p:sldId id="271" r:id="rId14"/>
    <p:sldId id="272" r:id="rId15"/>
    <p:sldId id="278" r:id="rId16"/>
    <p:sldId id="26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2F59450C-9042-4F7A-B284-87AA7F000332}">
          <p14:sldIdLst>
            <p14:sldId id="258"/>
          </p14:sldIdLst>
        </p14:section>
        <p14:section name="preliminary" id="{47A21A9D-8A81-4B85-839F-6FCA4D27B036}">
          <p14:sldIdLst>
            <p14:sldId id="260"/>
            <p14:sldId id="265"/>
          </p14:sldIdLst>
        </p14:section>
        <p14:section name="identification of problem" id="{AEF26439-0858-4FE4-A364-05F04CBE9809}">
          <p14:sldIdLst>
            <p14:sldId id="261"/>
            <p14:sldId id="267"/>
            <p14:sldId id="268"/>
            <p14:sldId id="276"/>
          </p14:sldIdLst>
        </p14:section>
        <p14:section name="problem statement" id="{F6EC2BDE-7586-493C-8DE3-700CCF9B1068}">
          <p14:sldIdLst>
            <p14:sldId id="262"/>
            <p14:sldId id="270"/>
            <p14:sldId id="269"/>
            <p14:sldId id="277"/>
          </p14:sldIdLst>
        </p14:section>
        <p14:section name="problem scope" id="{7E99B77C-4ECE-4C1E-81C5-D6B8813F4269}">
          <p14:sldIdLst>
            <p14:sldId id="263"/>
            <p14:sldId id="271"/>
            <p14:sldId id="272"/>
            <p14:sldId id="278"/>
          </p14:sldIdLst>
        </p14:section>
        <p14:section name="research purposes" id="{581E8489-9741-4092-B22C-5FDB1407CB2C}">
          <p14:sldIdLst>
            <p14:sldId id="264"/>
            <p14:sldId id="273"/>
          </p14:sldIdLst>
        </p14:section>
        <p14:section name="exit" id="{E955C34E-9755-4CBF-9A47-CFAD561A581E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7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61FF"/>
    <a:srgbClr val="61FF7F"/>
    <a:srgbClr val="FB61FF"/>
    <a:srgbClr val="8FCCFF"/>
    <a:srgbClr val="FF89A2"/>
    <a:srgbClr val="FF6183"/>
    <a:srgbClr val="F8F438"/>
    <a:srgbClr val="FD9803"/>
    <a:srgbClr val="BAF254"/>
    <a:srgbClr val="61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82" y="60"/>
      </p:cViewPr>
      <p:guideLst>
        <p:guide orient="horz" pos="2500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aulan sakila" userId="b18b7923db98f7e1" providerId="LiveId" clId="{45CF7447-C301-4397-A054-FC3C3D6CF294}"/>
    <pc:docChg chg="undo redo custSel addSld delSld modSld sldOrd modSection">
      <pc:chgData name="qaulan sakila" userId="b18b7923db98f7e1" providerId="LiveId" clId="{45CF7447-C301-4397-A054-FC3C3D6CF294}" dt="2023-11-27T08:48:56.157" v="4268"/>
      <pc:docMkLst>
        <pc:docMk/>
      </pc:docMkLst>
      <pc:sldChg chg="addSp modSp mod">
        <pc:chgData name="qaulan sakila" userId="b18b7923db98f7e1" providerId="LiveId" clId="{45CF7447-C301-4397-A054-FC3C3D6CF294}" dt="2023-11-27T02:56:39.797" v="292" actId="20577"/>
        <pc:sldMkLst>
          <pc:docMk/>
          <pc:sldMk cId="807650046" sldId="258"/>
        </pc:sldMkLst>
        <pc:spChg chg="mod">
          <ac:chgData name="qaulan sakila" userId="b18b7923db98f7e1" providerId="LiveId" clId="{45CF7447-C301-4397-A054-FC3C3D6CF294}" dt="2023-11-27T02:49:12.377" v="37" actId="20577"/>
          <ac:spMkLst>
            <pc:docMk/>
            <pc:sldMk cId="807650046" sldId="258"/>
            <ac:spMk id="2" creationId="{D11DCC70-EFEA-E434-C9BF-ED7A41C868B9}"/>
          </ac:spMkLst>
        </pc:spChg>
        <pc:spChg chg="mod">
          <ac:chgData name="qaulan sakila" userId="b18b7923db98f7e1" providerId="LiveId" clId="{45CF7447-C301-4397-A054-FC3C3D6CF294}" dt="2023-11-27T02:54:39.016" v="236"/>
          <ac:spMkLst>
            <pc:docMk/>
            <pc:sldMk cId="807650046" sldId="258"/>
            <ac:spMk id="11" creationId="{BAF2E540-F25F-242B-7C36-11DF72F6D43C}"/>
          </ac:spMkLst>
        </pc:spChg>
        <pc:spChg chg="mod">
          <ac:chgData name="qaulan sakila" userId="b18b7923db98f7e1" providerId="LiveId" clId="{45CF7447-C301-4397-A054-FC3C3D6CF294}" dt="2023-11-27T02:56:16.836" v="270"/>
          <ac:spMkLst>
            <pc:docMk/>
            <pc:sldMk cId="807650046" sldId="258"/>
            <ac:spMk id="12" creationId="{D54F689F-3041-1FD2-6C76-6249E1564943}"/>
          </ac:spMkLst>
        </pc:spChg>
        <pc:spChg chg="mod">
          <ac:chgData name="qaulan sakila" userId="b18b7923db98f7e1" providerId="LiveId" clId="{45CF7447-C301-4397-A054-FC3C3D6CF294}" dt="2023-11-27T02:54:39.016" v="236"/>
          <ac:spMkLst>
            <pc:docMk/>
            <pc:sldMk cId="807650046" sldId="258"/>
            <ac:spMk id="122" creationId="{58A1B9BA-6BD7-9EAF-63E7-611752C8F893}"/>
          </ac:spMkLst>
        </pc:spChg>
        <pc:spChg chg="mod">
          <ac:chgData name="qaulan sakila" userId="b18b7923db98f7e1" providerId="LiveId" clId="{45CF7447-C301-4397-A054-FC3C3D6CF294}" dt="2023-11-27T02:54:39.016" v="236"/>
          <ac:spMkLst>
            <pc:docMk/>
            <pc:sldMk cId="807650046" sldId="258"/>
            <ac:spMk id="123" creationId="{9D1B99B6-7BB2-1620-AADF-8CA8DC007874}"/>
          </ac:spMkLst>
        </pc:spChg>
        <pc:spChg chg="mod">
          <ac:chgData name="qaulan sakila" userId="b18b7923db98f7e1" providerId="LiveId" clId="{45CF7447-C301-4397-A054-FC3C3D6CF294}" dt="2023-11-27T02:56:39.797" v="292" actId="20577"/>
          <ac:spMkLst>
            <pc:docMk/>
            <pc:sldMk cId="807650046" sldId="258"/>
            <ac:spMk id="124" creationId="{9F2765CF-75A4-4A06-2CE9-E754EAF5F842}"/>
          </ac:spMkLst>
        </pc:spChg>
        <pc:grpChg chg="mod">
          <ac:chgData name="qaulan sakila" userId="b18b7923db98f7e1" providerId="LiveId" clId="{45CF7447-C301-4397-A054-FC3C3D6CF294}" dt="2023-11-27T02:54:39.016" v="236"/>
          <ac:grpSpMkLst>
            <pc:docMk/>
            <pc:sldMk cId="807650046" sldId="258"/>
            <ac:grpSpMk id="10" creationId="{2CB7EAC8-A345-5141-E817-16F0792B73F7}"/>
          </ac:grpSpMkLst>
        </pc:grpChg>
        <pc:grpChg chg="mod">
          <ac:chgData name="qaulan sakila" userId="b18b7923db98f7e1" providerId="LiveId" clId="{45CF7447-C301-4397-A054-FC3C3D6CF294}" dt="2023-11-27T02:54:39.016" v="236"/>
          <ac:grpSpMkLst>
            <pc:docMk/>
            <pc:sldMk cId="807650046" sldId="258"/>
            <ac:grpSpMk id="121" creationId="{AF883214-3BC9-29F3-94A7-D0621FF60BC8}"/>
          </ac:grpSpMkLst>
        </pc:grpChg>
        <pc:grpChg chg="mod">
          <ac:chgData name="qaulan sakila" userId="b18b7923db98f7e1" providerId="LiveId" clId="{45CF7447-C301-4397-A054-FC3C3D6CF294}" dt="2023-11-27T02:54:39.016" v="236"/>
          <ac:grpSpMkLst>
            <pc:docMk/>
            <pc:sldMk cId="807650046" sldId="258"/>
            <ac:grpSpMk id="125" creationId="{24CD8959-D59D-3114-3A3C-6D86950A7038}"/>
          </ac:grpSpMkLst>
        </pc:grpChg>
        <pc:picChg chg="add mod">
          <ac:chgData name="qaulan sakila" userId="b18b7923db98f7e1" providerId="LiveId" clId="{45CF7447-C301-4397-A054-FC3C3D6CF294}" dt="2023-11-27T02:53:52.629" v="198" actId="1037"/>
          <ac:picMkLst>
            <pc:docMk/>
            <pc:sldMk cId="807650046" sldId="258"/>
            <ac:picMk id="3" creationId="{CF71EB7D-2F99-D637-FF65-8FBC313C562D}"/>
          </ac:picMkLst>
        </pc:picChg>
        <pc:picChg chg="add mod">
          <ac:chgData name="qaulan sakila" userId="b18b7923db98f7e1" providerId="LiveId" clId="{45CF7447-C301-4397-A054-FC3C3D6CF294}" dt="2023-11-27T02:48:56.277" v="29" actId="1037"/>
          <ac:picMkLst>
            <pc:docMk/>
            <pc:sldMk cId="807650046" sldId="258"/>
            <ac:picMk id="4" creationId="{1562FD16-6F0E-9655-9B05-DD90B7323F90}"/>
          </ac:picMkLst>
        </pc:picChg>
      </pc:sldChg>
      <pc:sldChg chg="addSp delSp modSp mod">
        <pc:chgData name="qaulan sakila" userId="b18b7923db98f7e1" providerId="LiveId" clId="{45CF7447-C301-4397-A054-FC3C3D6CF294}" dt="2023-11-27T05:28:50.343" v="1522" actId="20577"/>
        <pc:sldMkLst>
          <pc:docMk/>
          <pc:sldMk cId="2608082126" sldId="260"/>
        </pc:sldMkLst>
        <pc:spChg chg="add mod">
          <ac:chgData name="qaulan sakila" userId="b18b7923db98f7e1" providerId="LiveId" clId="{45CF7447-C301-4397-A054-FC3C3D6CF294}" dt="2023-11-27T05:01:13.609" v="727" actId="20577"/>
          <ac:spMkLst>
            <pc:docMk/>
            <pc:sldMk cId="2608082126" sldId="260"/>
            <ac:spMk id="18" creationId="{ABE635E8-0010-7200-BEDC-6CB139FA97CD}"/>
          </ac:spMkLst>
        </pc:spChg>
        <pc:spChg chg="mod">
          <ac:chgData name="qaulan sakila" userId="b18b7923db98f7e1" providerId="LiveId" clId="{45CF7447-C301-4397-A054-FC3C3D6CF294}" dt="2023-11-27T04:55:49.485" v="492" actId="20577"/>
          <ac:spMkLst>
            <pc:docMk/>
            <pc:sldMk cId="2608082126" sldId="260"/>
            <ac:spMk id="24" creationId="{A0CFA1D5-7295-DCC3-E319-62854C89B4B8}"/>
          </ac:spMkLst>
        </pc:spChg>
        <pc:spChg chg="mod">
          <ac:chgData name="qaulan sakila" userId="b18b7923db98f7e1" providerId="LiveId" clId="{45CF7447-C301-4397-A054-FC3C3D6CF294}" dt="2023-11-27T05:28:50.343" v="1522" actId="20577"/>
          <ac:spMkLst>
            <pc:docMk/>
            <pc:sldMk cId="2608082126" sldId="260"/>
            <ac:spMk id="25" creationId="{3A573DCD-73A9-1AE2-DD64-9ACB8033C4D8}"/>
          </ac:spMkLst>
        </pc:spChg>
        <pc:spChg chg="add del mod">
          <ac:chgData name="qaulan sakila" userId="b18b7923db98f7e1" providerId="LiveId" clId="{45CF7447-C301-4397-A054-FC3C3D6CF294}" dt="2023-11-27T05:05:17.192" v="820"/>
          <ac:spMkLst>
            <pc:docMk/>
            <pc:sldMk cId="2608082126" sldId="260"/>
            <ac:spMk id="32" creationId="{82E159AB-C322-5AEA-C447-36A0A29B91A6}"/>
          </ac:spMkLst>
        </pc:spChg>
        <pc:spChg chg="mod">
          <ac:chgData name="qaulan sakila" userId="b18b7923db98f7e1" providerId="LiveId" clId="{45CF7447-C301-4397-A054-FC3C3D6CF294}" dt="2023-11-27T04:55:13.390" v="463" actId="20577"/>
          <ac:spMkLst>
            <pc:docMk/>
            <pc:sldMk cId="2608082126" sldId="260"/>
            <ac:spMk id="65" creationId="{4B98328E-F43C-0DC1-126F-2B459737814E}"/>
          </ac:spMkLst>
        </pc:spChg>
        <pc:spChg chg="mod">
          <ac:chgData name="qaulan sakila" userId="b18b7923db98f7e1" providerId="LiveId" clId="{45CF7447-C301-4397-A054-FC3C3D6CF294}" dt="2023-11-27T05:07:50.405" v="888" actId="20577"/>
          <ac:spMkLst>
            <pc:docMk/>
            <pc:sldMk cId="2608082126" sldId="260"/>
            <ac:spMk id="74" creationId="{4E6685BC-962D-B4CC-4A2A-067A7E45DA6F}"/>
          </ac:spMkLst>
        </pc:spChg>
        <pc:spChg chg="mod">
          <ac:chgData name="qaulan sakila" userId="b18b7923db98f7e1" providerId="LiveId" clId="{45CF7447-C301-4397-A054-FC3C3D6CF294}" dt="2023-11-27T04:59:16.235" v="534" actId="20577"/>
          <ac:spMkLst>
            <pc:docMk/>
            <pc:sldMk cId="2608082126" sldId="260"/>
            <ac:spMk id="77" creationId="{8F2B2F20-4418-8560-46CE-6F5F16187ECB}"/>
          </ac:spMkLst>
        </pc:spChg>
        <pc:spChg chg="mod">
          <ac:chgData name="qaulan sakila" userId="b18b7923db98f7e1" providerId="LiveId" clId="{45CF7447-C301-4397-A054-FC3C3D6CF294}" dt="2023-11-27T02:58:53.175" v="421" actId="20577"/>
          <ac:spMkLst>
            <pc:docMk/>
            <pc:sldMk cId="2608082126" sldId="260"/>
            <ac:spMk id="87" creationId="{A810E04C-1157-70B7-A4E1-827AEED53424}"/>
          </ac:spMkLst>
        </pc:spChg>
        <pc:spChg chg="mod">
          <ac:chgData name="qaulan sakila" userId="b18b7923db98f7e1" providerId="LiveId" clId="{45CF7447-C301-4397-A054-FC3C3D6CF294}" dt="2023-11-27T02:58:31.875" v="405" actId="20577"/>
          <ac:spMkLst>
            <pc:docMk/>
            <pc:sldMk cId="2608082126" sldId="260"/>
            <ac:spMk id="89" creationId="{222F7BE4-B635-6864-3FB4-4174A2EAEA0F}"/>
          </ac:spMkLst>
        </pc:spChg>
        <pc:spChg chg="del">
          <ac:chgData name="qaulan sakila" userId="b18b7923db98f7e1" providerId="LiveId" clId="{45CF7447-C301-4397-A054-FC3C3D6CF294}" dt="2023-11-27T05:02:58.983" v="758" actId="478"/>
          <ac:spMkLst>
            <pc:docMk/>
            <pc:sldMk cId="2608082126" sldId="260"/>
            <ac:spMk id="101" creationId="{B21636A1-354F-EF74-56F0-86944B9E69D1}"/>
          </ac:spMkLst>
        </pc:spChg>
        <pc:spChg chg="mod topLvl">
          <ac:chgData name="qaulan sakila" userId="b18b7923db98f7e1" providerId="LiveId" clId="{45CF7447-C301-4397-A054-FC3C3D6CF294}" dt="2023-11-27T05:00:11.327" v="582" actId="1036"/>
          <ac:spMkLst>
            <pc:docMk/>
            <pc:sldMk cId="2608082126" sldId="260"/>
            <ac:spMk id="104" creationId="{0BCFD3C2-238A-56B0-F5C4-268CD22A2DC4}"/>
          </ac:spMkLst>
        </pc:spChg>
        <pc:spChg chg="del topLvl">
          <ac:chgData name="qaulan sakila" userId="b18b7923db98f7e1" providerId="LiveId" clId="{45CF7447-C301-4397-A054-FC3C3D6CF294}" dt="2023-11-27T04:59:35.906" v="535" actId="478"/>
          <ac:spMkLst>
            <pc:docMk/>
            <pc:sldMk cId="2608082126" sldId="260"/>
            <ac:spMk id="105" creationId="{3B090C29-A98C-B4E8-E716-C95AAE92C0B7}"/>
          </ac:spMkLst>
        </pc:spChg>
        <pc:spChg chg="mod">
          <ac:chgData name="qaulan sakila" userId="b18b7923db98f7e1" providerId="LiveId" clId="{45CF7447-C301-4397-A054-FC3C3D6CF294}" dt="2023-11-27T05:05:23.731" v="824" actId="20577"/>
          <ac:spMkLst>
            <pc:docMk/>
            <pc:sldMk cId="2608082126" sldId="260"/>
            <ac:spMk id="114" creationId="{5D7D92A8-BEAE-974E-A14E-25BCA5455975}"/>
          </ac:spMkLst>
        </pc:spChg>
        <pc:grpChg chg="del">
          <ac:chgData name="qaulan sakila" userId="b18b7923db98f7e1" providerId="LiveId" clId="{45CF7447-C301-4397-A054-FC3C3D6CF294}" dt="2023-11-27T02:57:09.347" v="293" actId="478"/>
          <ac:grpSpMkLst>
            <pc:docMk/>
            <pc:sldMk cId="2608082126" sldId="260"/>
            <ac:grpSpMk id="85" creationId="{DBCF3C2B-CAB2-324C-1B6C-B9755FC93688}"/>
          </ac:grpSpMkLst>
        </pc:grpChg>
        <pc:grpChg chg="del">
          <ac:chgData name="qaulan sakila" userId="b18b7923db98f7e1" providerId="LiveId" clId="{45CF7447-C301-4397-A054-FC3C3D6CF294}" dt="2023-11-27T04:59:35.906" v="535" actId="478"/>
          <ac:grpSpMkLst>
            <pc:docMk/>
            <pc:sldMk cId="2608082126" sldId="260"/>
            <ac:grpSpMk id="106" creationId="{4126FB4D-71D4-6378-B0D7-60DE3DE41DCF}"/>
          </ac:grpSpMkLst>
        </pc:grpChg>
        <pc:grpChg chg="del">
          <ac:chgData name="qaulan sakila" userId="b18b7923db98f7e1" providerId="LiveId" clId="{45CF7447-C301-4397-A054-FC3C3D6CF294}" dt="2023-11-27T05:00:31.848" v="584" actId="478"/>
          <ac:grpSpMkLst>
            <pc:docMk/>
            <pc:sldMk cId="2608082126" sldId="260"/>
            <ac:grpSpMk id="107" creationId="{F65618CA-42C6-7384-FF38-98B4F3B7F60B}"/>
          </ac:grpSpMkLst>
        </pc:grpChg>
        <pc:picChg chg="add mod">
          <ac:chgData name="qaulan sakila" userId="b18b7923db98f7e1" providerId="LiveId" clId="{45CF7447-C301-4397-A054-FC3C3D6CF294}" dt="2023-11-27T04:55:23.208" v="464"/>
          <ac:picMkLst>
            <pc:docMk/>
            <pc:sldMk cId="2608082126" sldId="260"/>
            <ac:picMk id="6" creationId="{C703D707-05AA-3CCF-888B-8FB74903C046}"/>
          </ac:picMkLst>
        </pc:picChg>
        <pc:picChg chg="add mod modCrop">
          <ac:chgData name="qaulan sakila" userId="b18b7923db98f7e1" providerId="LiveId" clId="{45CF7447-C301-4397-A054-FC3C3D6CF294}" dt="2023-11-27T03:09:50.522" v="448" actId="1035"/>
          <ac:picMkLst>
            <pc:docMk/>
            <pc:sldMk cId="2608082126" sldId="260"/>
            <ac:picMk id="7" creationId="{0E19FCDA-136C-7BC3-1900-56480F3C5F20}"/>
          </ac:picMkLst>
        </pc:picChg>
        <pc:picChg chg="add mod">
          <ac:chgData name="qaulan sakila" userId="b18b7923db98f7e1" providerId="LiveId" clId="{45CF7447-C301-4397-A054-FC3C3D6CF294}" dt="2023-11-27T05:00:14.614" v="583" actId="1076"/>
          <ac:picMkLst>
            <pc:docMk/>
            <pc:sldMk cId="2608082126" sldId="260"/>
            <ac:picMk id="9" creationId="{F9BBC0F7-0A04-2AF2-3B6A-A1D498414791}"/>
          </ac:picMkLst>
        </pc:picChg>
        <pc:picChg chg="add mod">
          <ac:chgData name="qaulan sakila" userId="b18b7923db98f7e1" providerId="LiveId" clId="{45CF7447-C301-4397-A054-FC3C3D6CF294}" dt="2023-11-27T05:00:52.140" v="649" actId="1038"/>
          <ac:picMkLst>
            <pc:docMk/>
            <pc:sldMk cId="2608082126" sldId="260"/>
            <ac:picMk id="10" creationId="{B6BC5BD9-3C1B-4F93-1E05-B9F66930FC42}"/>
          </ac:picMkLst>
        </pc:picChg>
        <pc:picChg chg="del">
          <ac:chgData name="qaulan sakila" userId="b18b7923db98f7e1" providerId="LiveId" clId="{45CF7447-C301-4397-A054-FC3C3D6CF294}" dt="2023-11-27T02:57:09.347" v="293" actId="478"/>
          <ac:picMkLst>
            <pc:docMk/>
            <pc:sldMk cId="2608082126" sldId="260"/>
            <ac:picMk id="83" creationId="{CD4146AB-6CA4-71F8-0CE0-E9BEA1AB2FB5}"/>
          </ac:picMkLst>
        </pc:picChg>
      </pc:sldChg>
      <pc:sldChg chg="addSp delSp modSp mod">
        <pc:chgData name="qaulan sakila" userId="b18b7923db98f7e1" providerId="LiveId" clId="{45CF7447-C301-4397-A054-FC3C3D6CF294}" dt="2023-11-27T06:17:28.972" v="2768"/>
        <pc:sldMkLst>
          <pc:docMk/>
          <pc:sldMk cId="373706792" sldId="261"/>
        </pc:sldMkLst>
        <pc:spChg chg="add mod">
          <ac:chgData name="qaulan sakila" userId="b18b7923db98f7e1" providerId="LiveId" clId="{45CF7447-C301-4397-A054-FC3C3D6CF294}" dt="2023-11-27T05:29:51.620" v="1564" actId="1076"/>
          <ac:spMkLst>
            <pc:docMk/>
            <pc:sldMk cId="373706792" sldId="261"/>
            <ac:spMk id="6" creationId="{2D9EBD3F-B0C1-4FD5-5ABE-77747FFC9476}"/>
          </ac:spMkLst>
        </pc:spChg>
        <pc:spChg chg="mod">
          <ac:chgData name="qaulan sakila" userId="b18b7923db98f7e1" providerId="LiveId" clId="{45CF7447-C301-4397-A054-FC3C3D6CF294}" dt="2023-11-27T05:29:16.223" v="1559" actId="20577"/>
          <ac:spMkLst>
            <pc:docMk/>
            <pc:sldMk cId="373706792" sldId="261"/>
            <ac:spMk id="10" creationId="{1A6DB776-8B06-1693-C7B1-760EF5A339E3}"/>
          </ac:spMkLst>
        </pc:spChg>
        <pc:spChg chg="mod">
          <ac:chgData name="qaulan sakila" userId="b18b7923db98f7e1" providerId="LiveId" clId="{45CF7447-C301-4397-A054-FC3C3D6CF294}" dt="2023-11-27T05:29:00.343" v="1534" actId="20577"/>
          <ac:spMkLst>
            <pc:docMk/>
            <pc:sldMk cId="373706792" sldId="261"/>
            <ac:spMk id="24" creationId="{A0CFA1D5-7295-DCC3-E319-62854C89B4B8}"/>
          </ac:spMkLst>
        </pc:spChg>
        <pc:spChg chg="del mod">
          <ac:chgData name="qaulan sakila" userId="b18b7923db98f7e1" providerId="LiveId" clId="{45CF7447-C301-4397-A054-FC3C3D6CF294}" dt="2023-11-27T06:02:38.453" v="2219" actId="478"/>
          <ac:spMkLst>
            <pc:docMk/>
            <pc:sldMk cId="373706792" sldId="261"/>
            <ac:spMk id="25" creationId="{3A573DCD-73A9-1AE2-DD64-9ACB8033C4D8}"/>
          </ac:spMkLst>
        </pc:spChg>
        <pc:spChg chg="mod">
          <ac:chgData name="qaulan sakila" userId="b18b7923db98f7e1" providerId="LiveId" clId="{45CF7447-C301-4397-A054-FC3C3D6CF294}" dt="2023-11-27T06:17:28.972" v="2768"/>
          <ac:spMkLst>
            <pc:docMk/>
            <pc:sldMk cId="373706792" sldId="261"/>
            <ac:spMk id="26" creationId="{0D0B06B4-941E-5293-078D-AF5129FE4C45}"/>
          </ac:spMkLst>
        </pc:spChg>
        <pc:spChg chg="mod">
          <ac:chgData name="qaulan sakila" userId="b18b7923db98f7e1" providerId="LiveId" clId="{45CF7447-C301-4397-A054-FC3C3D6CF294}" dt="2023-11-27T05:29:45.253" v="1562"/>
          <ac:spMkLst>
            <pc:docMk/>
            <pc:sldMk cId="373706792" sldId="261"/>
            <ac:spMk id="32" creationId="{52A8283F-CDC3-A569-6067-77FA3B8A5E45}"/>
          </ac:spMkLst>
        </pc:spChg>
        <pc:spChg chg="mod">
          <ac:chgData name="qaulan sakila" userId="b18b7923db98f7e1" providerId="LiveId" clId="{45CF7447-C301-4397-A054-FC3C3D6CF294}" dt="2023-11-27T05:29:45.253" v="1562"/>
          <ac:spMkLst>
            <pc:docMk/>
            <pc:sldMk cId="373706792" sldId="261"/>
            <ac:spMk id="33" creationId="{F23E63A9-407C-661E-E019-22396875DFD2}"/>
          </ac:spMkLst>
        </pc:spChg>
        <pc:spChg chg="mod">
          <ac:chgData name="qaulan sakila" userId="b18b7923db98f7e1" providerId="LiveId" clId="{45CF7447-C301-4397-A054-FC3C3D6CF294}" dt="2023-11-27T05:29:45.253" v="1562"/>
          <ac:spMkLst>
            <pc:docMk/>
            <pc:sldMk cId="373706792" sldId="261"/>
            <ac:spMk id="34" creationId="{AC3A85FF-EBB5-2A63-33FD-F73BCDC84FF1}"/>
          </ac:spMkLst>
        </pc:spChg>
        <pc:spChg chg="mod">
          <ac:chgData name="qaulan sakila" userId="b18b7923db98f7e1" providerId="LiveId" clId="{45CF7447-C301-4397-A054-FC3C3D6CF294}" dt="2023-11-27T05:29:45.253" v="1562"/>
          <ac:spMkLst>
            <pc:docMk/>
            <pc:sldMk cId="373706792" sldId="261"/>
            <ac:spMk id="35" creationId="{BFB297A9-2E18-1681-D8D8-F07063217252}"/>
          </ac:spMkLst>
        </pc:spChg>
        <pc:spChg chg="mod">
          <ac:chgData name="qaulan sakila" userId="b18b7923db98f7e1" providerId="LiveId" clId="{45CF7447-C301-4397-A054-FC3C3D6CF294}" dt="2023-11-27T05:29:45.253" v="1562"/>
          <ac:spMkLst>
            <pc:docMk/>
            <pc:sldMk cId="373706792" sldId="261"/>
            <ac:spMk id="36" creationId="{FD0F8D71-D7CE-42FA-8205-105DE3F13C95}"/>
          </ac:spMkLst>
        </pc:spChg>
        <pc:spChg chg="add del mod">
          <ac:chgData name="qaulan sakila" userId="b18b7923db98f7e1" providerId="LiveId" clId="{45CF7447-C301-4397-A054-FC3C3D6CF294}" dt="2023-11-27T06:03:16.039" v="2253"/>
          <ac:spMkLst>
            <pc:docMk/>
            <pc:sldMk cId="373706792" sldId="261"/>
            <ac:spMk id="40" creationId="{171F0BE1-641C-BD04-5A2E-695F17467C4E}"/>
          </ac:spMkLst>
        </pc:spChg>
        <pc:spChg chg="add mod">
          <ac:chgData name="qaulan sakila" userId="b18b7923db98f7e1" providerId="LiveId" clId="{45CF7447-C301-4397-A054-FC3C3D6CF294}" dt="2023-11-27T06:03:55.279" v="2254"/>
          <ac:spMkLst>
            <pc:docMk/>
            <pc:sldMk cId="373706792" sldId="261"/>
            <ac:spMk id="41" creationId="{518992BD-0619-09BF-F8A8-FFDBAF3AF7A3}"/>
          </ac:spMkLst>
        </pc:spChg>
        <pc:spChg chg="del">
          <ac:chgData name="qaulan sakila" userId="b18b7923db98f7e1" providerId="LiveId" clId="{45CF7447-C301-4397-A054-FC3C3D6CF294}" dt="2023-11-27T05:29:44.163" v="1561" actId="478"/>
          <ac:spMkLst>
            <pc:docMk/>
            <pc:sldMk cId="373706792" sldId="261"/>
            <ac:spMk id="77" creationId="{D763F685-132B-F7E5-A0AA-BAB046D0C6B8}"/>
          </ac:spMkLst>
        </pc:spChg>
        <pc:spChg chg="mod">
          <ac:chgData name="qaulan sakila" userId="b18b7923db98f7e1" providerId="LiveId" clId="{45CF7447-C301-4397-A054-FC3C3D6CF294}" dt="2023-11-27T05:32:10.058" v="1627" actId="207"/>
          <ac:spMkLst>
            <pc:docMk/>
            <pc:sldMk cId="373706792" sldId="261"/>
            <ac:spMk id="84" creationId="{C00CD387-2E23-8A3A-9773-C6C89810FBD9}"/>
          </ac:spMkLst>
        </pc:spChg>
        <pc:spChg chg="mod">
          <ac:chgData name="qaulan sakila" userId="b18b7923db98f7e1" providerId="LiveId" clId="{45CF7447-C301-4397-A054-FC3C3D6CF294}" dt="2023-11-27T05:36:51.694" v="1687"/>
          <ac:spMkLst>
            <pc:docMk/>
            <pc:sldMk cId="373706792" sldId="261"/>
            <ac:spMk id="85" creationId="{59EA7C0A-324A-34D6-C383-9208ED992348}"/>
          </ac:spMkLst>
        </pc:spChg>
        <pc:spChg chg="del mod topLvl">
          <ac:chgData name="qaulan sakila" userId="b18b7923db98f7e1" providerId="LiveId" clId="{45CF7447-C301-4397-A054-FC3C3D6CF294}" dt="2023-11-27T05:35:48.275" v="1646" actId="478"/>
          <ac:spMkLst>
            <pc:docMk/>
            <pc:sldMk cId="373706792" sldId="261"/>
            <ac:spMk id="87" creationId="{40A000D8-803C-E73F-F61C-62284560ADC4}"/>
          </ac:spMkLst>
        </pc:spChg>
        <pc:spChg chg="del topLvl">
          <ac:chgData name="qaulan sakila" userId="b18b7923db98f7e1" providerId="LiveId" clId="{45CF7447-C301-4397-A054-FC3C3D6CF294}" dt="2023-11-27T05:33:04.878" v="1628" actId="478"/>
          <ac:spMkLst>
            <pc:docMk/>
            <pc:sldMk cId="373706792" sldId="261"/>
            <ac:spMk id="88" creationId="{1E5AD6C2-66D5-7910-9C19-A2B8730567C4}"/>
          </ac:spMkLst>
        </pc:spChg>
        <pc:spChg chg="mod">
          <ac:chgData name="qaulan sakila" userId="b18b7923db98f7e1" providerId="LiveId" clId="{45CF7447-C301-4397-A054-FC3C3D6CF294}" dt="2023-11-27T05:36:29.369" v="1684" actId="1035"/>
          <ac:spMkLst>
            <pc:docMk/>
            <pc:sldMk cId="373706792" sldId="261"/>
            <ac:spMk id="118" creationId="{1F36A957-6113-071F-A587-822D4B6CFC42}"/>
          </ac:spMkLst>
        </pc:spChg>
        <pc:grpChg chg="add mod">
          <ac:chgData name="qaulan sakila" userId="b18b7923db98f7e1" providerId="LiveId" clId="{45CF7447-C301-4397-A054-FC3C3D6CF294}" dt="2023-11-27T05:29:51.620" v="1564" actId="1076"/>
          <ac:grpSpMkLst>
            <pc:docMk/>
            <pc:sldMk cId="373706792" sldId="261"/>
            <ac:grpSpMk id="9" creationId="{3177603B-FD6B-A1B5-482D-AFCC1A3794C7}"/>
          </ac:grpSpMkLst>
        </pc:grpChg>
        <pc:grpChg chg="mod">
          <ac:chgData name="qaulan sakila" userId="b18b7923db98f7e1" providerId="LiveId" clId="{45CF7447-C301-4397-A054-FC3C3D6CF294}" dt="2023-11-27T05:36:16.615" v="1652" actId="1038"/>
          <ac:grpSpMkLst>
            <pc:docMk/>
            <pc:sldMk cId="373706792" sldId="261"/>
            <ac:grpSpMk id="23" creationId="{13118B17-E9AD-655A-8F90-4867D29A34FF}"/>
          </ac:grpSpMkLst>
        </pc:grpChg>
        <pc:grpChg chg="mod">
          <ac:chgData name="qaulan sakila" userId="b18b7923db98f7e1" providerId="LiveId" clId="{45CF7447-C301-4397-A054-FC3C3D6CF294}" dt="2023-11-27T05:36:16.615" v="1652" actId="1038"/>
          <ac:grpSpMkLst>
            <pc:docMk/>
            <pc:sldMk cId="373706792" sldId="261"/>
            <ac:grpSpMk id="29" creationId="{DAEFFFC5-F9EA-2065-36B9-008A4A266C71}"/>
          </ac:grpSpMkLst>
        </pc:grpChg>
        <pc:grpChg chg="del">
          <ac:chgData name="qaulan sakila" userId="b18b7923db98f7e1" providerId="LiveId" clId="{45CF7447-C301-4397-A054-FC3C3D6CF294}" dt="2023-11-27T05:29:22.803" v="1560" actId="478"/>
          <ac:grpSpMkLst>
            <pc:docMk/>
            <pc:sldMk cId="373706792" sldId="261"/>
            <ac:grpSpMk id="70" creationId="{54E42851-B833-3A56-9B86-2399BFD58131}"/>
          </ac:grpSpMkLst>
        </pc:grpChg>
        <pc:grpChg chg="del">
          <ac:chgData name="qaulan sakila" userId="b18b7923db98f7e1" providerId="LiveId" clId="{45CF7447-C301-4397-A054-FC3C3D6CF294}" dt="2023-11-27T05:33:04.878" v="1628" actId="478"/>
          <ac:grpSpMkLst>
            <pc:docMk/>
            <pc:sldMk cId="373706792" sldId="261"/>
            <ac:grpSpMk id="86" creationId="{5E4FB118-97C3-7958-6D0E-CDFEA9CBB439}"/>
          </ac:grpSpMkLst>
        </pc:grpChg>
        <pc:grpChg chg="del">
          <ac:chgData name="qaulan sakila" userId="b18b7923db98f7e1" providerId="LiveId" clId="{45CF7447-C301-4397-A054-FC3C3D6CF294}" dt="2023-11-27T05:33:17.588" v="1630" actId="478"/>
          <ac:grpSpMkLst>
            <pc:docMk/>
            <pc:sldMk cId="373706792" sldId="261"/>
            <ac:grpSpMk id="89" creationId="{ADD5F604-C4BF-6A9C-2412-97F9ECAE4726}"/>
          </ac:grpSpMkLst>
        </pc:grpChg>
        <pc:grpChg chg="mod">
          <ac:chgData name="qaulan sakila" userId="b18b7923db98f7e1" providerId="LiveId" clId="{45CF7447-C301-4397-A054-FC3C3D6CF294}" dt="2023-11-27T05:36:16.615" v="1652" actId="1038"/>
          <ac:grpSpMkLst>
            <pc:docMk/>
            <pc:sldMk cId="373706792" sldId="261"/>
            <ac:grpSpMk id="95" creationId="{00A723E8-9497-6FF6-5406-3C6C7284430C}"/>
          </ac:grpSpMkLst>
        </pc:grpChg>
        <pc:grpChg chg="del">
          <ac:chgData name="qaulan sakila" userId="b18b7923db98f7e1" providerId="LiveId" clId="{45CF7447-C301-4397-A054-FC3C3D6CF294}" dt="2023-11-27T05:33:29.061" v="1631" actId="478"/>
          <ac:grpSpMkLst>
            <pc:docMk/>
            <pc:sldMk cId="373706792" sldId="261"/>
            <ac:grpSpMk id="96" creationId="{417C53D9-4406-FBE3-CB1A-1AD9C5649F1F}"/>
          </ac:grpSpMkLst>
        </pc:grpChg>
        <pc:graphicFrameChg chg="add del mod">
          <ac:chgData name="qaulan sakila" userId="b18b7923db98f7e1" providerId="LiveId" clId="{45CF7447-C301-4397-A054-FC3C3D6CF294}" dt="2023-11-27T05:33:57.015" v="1635"/>
          <ac:graphicFrameMkLst>
            <pc:docMk/>
            <pc:sldMk cId="373706792" sldId="261"/>
            <ac:graphicFrameMk id="38" creationId="{C138FE92-7600-B37A-9660-3C5A7F79EFBD}"/>
          </ac:graphicFrameMkLst>
        </pc:graphicFrameChg>
        <pc:graphicFrameChg chg="add mod modGraphic">
          <ac:chgData name="qaulan sakila" userId="b18b7923db98f7e1" providerId="LiveId" clId="{45CF7447-C301-4397-A054-FC3C3D6CF294}" dt="2023-11-27T05:36:16.615" v="1652" actId="1038"/>
          <ac:graphicFrameMkLst>
            <pc:docMk/>
            <pc:sldMk cId="373706792" sldId="261"/>
            <ac:graphicFrameMk id="39" creationId="{69844ED9-5C45-AE48-BB76-D40520C78B5D}"/>
          </ac:graphicFrameMkLst>
        </pc:graphicFrameChg>
        <pc:picChg chg="add mod">
          <ac:chgData name="qaulan sakila" userId="b18b7923db98f7e1" providerId="LiveId" clId="{45CF7447-C301-4397-A054-FC3C3D6CF294}" dt="2023-11-27T05:29:51.620" v="1564" actId="1076"/>
          <ac:picMkLst>
            <pc:docMk/>
            <pc:sldMk cId="373706792" sldId="261"/>
            <ac:picMk id="7" creationId="{BE877F4B-7880-FFED-D4EE-2E01CB5FC4A9}"/>
          </ac:picMkLst>
        </pc:picChg>
        <pc:picChg chg="add mod">
          <ac:chgData name="qaulan sakila" userId="b18b7923db98f7e1" providerId="LiveId" clId="{45CF7447-C301-4397-A054-FC3C3D6CF294}" dt="2023-11-27T05:30:01.996" v="1565"/>
          <ac:picMkLst>
            <pc:docMk/>
            <pc:sldMk cId="373706792" sldId="261"/>
            <ac:picMk id="37" creationId="{414DAC0F-A623-E304-C8C5-7B7B6E1F625B}"/>
          </ac:picMkLst>
        </pc:picChg>
      </pc:sldChg>
      <pc:sldChg chg="addSp delSp modSp mod delAnim">
        <pc:chgData name="qaulan sakila" userId="b18b7923db98f7e1" providerId="LiveId" clId="{45CF7447-C301-4397-A054-FC3C3D6CF294}" dt="2023-11-27T08:08:29.321" v="3251"/>
        <pc:sldMkLst>
          <pc:docMk/>
          <pc:sldMk cId="1916859807" sldId="262"/>
        </pc:sldMkLst>
        <pc:spChg chg="mod">
          <ac:chgData name="qaulan sakila" userId="b18b7923db98f7e1" providerId="LiveId" clId="{45CF7447-C301-4397-A054-FC3C3D6CF294}" dt="2023-11-27T05:59:49.511" v="2161"/>
          <ac:spMkLst>
            <pc:docMk/>
            <pc:sldMk cId="1916859807" sldId="262"/>
            <ac:spMk id="9" creationId="{73FDF17B-CC05-B567-118E-0BFF2903C622}"/>
          </ac:spMkLst>
        </pc:spChg>
        <pc:spChg chg="mod">
          <ac:chgData name="qaulan sakila" userId="b18b7923db98f7e1" providerId="LiveId" clId="{45CF7447-C301-4397-A054-FC3C3D6CF294}" dt="2023-11-27T06:05:13.244" v="2287" actId="20577"/>
          <ac:spMkLst>
            <pc:docMk/>
            <pc:sldMk cId="1916859807" sldId="262"/>
            <ac:spMk id="10" creationId="{30C3719C-1B60-3338-FC9D-4BCCE892C010}"/>
          </ac:spMkLst>
        </pc:spChg>
        <pc:spChg chg="mod">
          <ac:chgData name="qaulan sakila" userId="b18b7923db98f7e1" providerId="LiveId" clId="{45CF7447-C301-4397-A054-FC3C3D6CF294}" dt="2023-11-27T06:05:06.267" v="2274" actId="20577"/>
          <ac:spMkLst>
            <pc:docMk/>
            <pc:sldMk cId="1916859807" sldId="262"/>
            <ac:spMk id="25" creationId="{3A573DCD-73A9-1AE2-DD64-9ACB8033C4D8}"/>
          </ac:spMkLst>
        </pc:spChg>
        <pc:spChg chg="del mod">
          <ac:chgData name="qaulan sakila" userId="b18b7923db98f7e1" providerId="LiveId" clId="{45CF7447-C301-4397-A054-FC3C3D6CF294}" dt="2023-11-27T06:04:14.017" v="2258" actId="478"/>
          <ac:spMkLst>
            <pc:docMk/>
            <pc:sldMk cId="1916859807" sldId="262"/>
            <ac:spMk id="26" creationId="{0D0B06B4-941E-5293-078D-AF5129FE4C45}"/>
          </ac:spMkLst>
        </pc:spChg>
        <pc:spChg chg="mod">
          <ac:chgData name="qaulan sakila" userId="b18b7923db98f7e1" providerId="LiveId" clId="{45CF7447-C301-4397-A054-FC3C3D6CF294}" dt="2023-11-27T08:08:29.321" v="3251"/>
          <ac:spMkLst>
            <pc:docMk/>
            <pc:sldMk cId="1916859807" sldId="262"/>
            <ac:spMk id="27" creationId="{40DB1580-DD27-9EB8-8486-17C8EC4E3CE8}"/>
          </ac:spMkLst>
        </pc:spChg>
        <pc:spChg chg="mod">
          <ac:chgData name="qaulan sakila" userId="b18b7923db98f7e1" providerId="LiveId" clId="{45CF7447-C301-4397-A054-FC3C3D6CF294}" dt="2023-11-27T05:59:49.511" v="2161"/>
          <ac:spMkLst>
            <pc:docMk/>
            <pc:sldMk cId="1916859807" sldId="262"/>
            <ac:spMk id="32" creationId="{9139CE9C-4271-429B-2F21-FA4D75EBCB90}"/>
          </ac:spMkLst>
        </pc:spChg>
        <pc:spChg chg="mod">
          <ac:chgData name="qaulan sakila" userId="b18b7923db98f7e1" providerId="LiveId" clId="{45CF7447-C301-4397-A054-FC3C3D6CF294}" dt="2023-11-27T05:59:49.511" v="2161"/>
          <ac:spMkLst>
            <pc:docMk/>
            <pc:sldMk cId="1916859807" sldId="262"/>
            <ac:spMk id="33" creationId="{5B4B363D-E5EB-706C-5715-76EDCDBB23C9}"/>
          </ac:spMkLst>
        </pc:spChg>
        <pc:spChg chg="mod">
          <ac:chgData name="qaulan sakila" userId="b18b7923db98f7e1" providerId="LiveId" clId="{45CF7447-C301-4397-A054-FC3C3D6CF294}" dt="2023-11-27T05:59:49.511" v="2161"/>
          <ac:spMkLst>
            <pc:docMk/>
            <pc:sldMk cId="1916859807" sldId="262"/>
            <ac:spMk id="34" creationId="{D658F651-906D-92A1-4E36-51569450DAF4}"/>
          </ac:spMkLst>
        </pc:spChg>
        <pc:spChg chg="mod">
          <ac:chgData name="qaulan sakila" userId="b18b7923db98f7e1" providerId="LiveId" clId="{45CF7447-C301-4397-A054-FC3C3D6CF294}" dt="2023-11-27T05:59:49.511" v="2161"/>
          <ac:spMkLst>
            <pc:docMk/>
            <pc:sldMk cId="1916859807" sldId="262"/>
            <ac:spMk id="35" creationId="{8FF49A53-B641-B7F5-7925-072B015C4050}"/>
          </ac:spMkLst>
        </pc:spChg>
        <pc:spChg chg="add mod">
          <ac:chgData name="qaulan sakila" userId="b18b7923db98f7e1" providerId="LiveId" clId="{45CF7447-C301-4397-A054-FC3C3D6CF294}" dt="2023-11-27T05:59:49.511" v="2161"/>
          <ac:spMkLst>
            <pc:docMk/>
            <pc:sldMk cId="1916859807" sldId="262"/>
            <ac:spMk id="36" creationId="{386C76C8-FB86-7281-C875-40C9C70B93EE}"/>
          </ac:spMkLst>
        </pc:spChg>
        <pc:spChg chg="add mod">
          <ac:chgData name="qaulan sakila" userId="b18b7923db98f7e1" providerId="LiveId" clId="{45CF7447-C301-4397-A054-FC3C3D6CF294}" dt="2023-11-27T06:17:02.788" v="2764" actId="20577"/>
          <ac:spMkLst>
            <pc:docMk/>
            <pc:sldMk cId="1916859807" sldId="262"/>
            <ac:spMk id="38" creationId="{864F74B0-DF8A-3E45-173A-54F4E9EF3AD7}"/>
          </ac:spMkLst>
        </pc:spChg>
        <pc:spChg chg="add mod">
          <ac:chgData name="qaulan sakila" userId="b18b7923db98f7e1" providerId="LiveId" clId="{45CF7447-C301-4397-A054-FC3C3D6CF294}" dt="2023-11-27T06:15:30.934" v="2696" actId="1035"/>
          <ac:spMkLst>
            <pc:docMk/>
            <pc:sldMk cId="1916859807" sldId="262"/>
            <ac:spMk id="39" creationId="{73299A8B-0B3D-FA36-434A-C763C994C6B2}"/>
          </ac:spMkLst>
        </pc:spChg>
        <pc:spChg chg="mod">
          <ac:chgData name="qaulan sakila" userId="b18b7923db98f7e1" providerId="LiveId" clId="{45CF7447-C301-4397-A054-FC3C3D6CF294}" dt="2023-11-27T06:09:54.721" v="2379"/>
          <ac:spMkLst>
            <pc:docMk/>
            <pc:sldMk cId="1916859807" sldId="262"/>
            <ac:spMk id="69" creationId="{669AF024-3B67-D258-EB95-4DB1341DEB8A}"/>
          </ac:spMkLst>
        </pc:spChg>
        <pc:spChg chg="del">
          <ac:chgData name="qaulan sakila" userId="b18b7923db98f7e1" providerId="LiveId" clId="{45CF7447-C301-4397-A054-FC3C3D6CF294}" dt="2023-11-27T05:59:45.167" v="2159" actId="478"/>
          <ac:spMkLst>
            <pc:docMk/>
            <pc:sldMk cId="1916859807" sldId="262"/>
            <ac:spMk id="70" creationId="{9AF90AB3-D00F-9118-085E-C7EB990F8F87}"/>
          </ac:spMkLst>
        </pc:spChg>
        <pc:spChg chg="mod">
          <ac:chgData name="qaulan sakila" userId="b18b7923db98f7e1" providerId="LiveId" clId="{45CF7447-C301-4397-A054-FC3C3D6CF294}" dt="2023-11-27T06:06:29.633" v="2311" actId="20577"/>
          <ac:spMkLst>
            <pc:docMk/>
            <pc:sldMk cId="1916859807" sldId="262"/>
            <ac:spMk id="71" creationId="{E1C041BE-2DCE-2643-6E57-B9297AEBDC10}"/>
          </ac:spMkLst>
        </pc:spChg>
        <pc:spChg chg="mod">
          <ac:chgData name="qaulan sakila" userId="b18b7923db98f7e1" providerId="LiveId" clId="{45CF7447-C301-4397-A054-FC3C3D6CF294}" dt="2023-11-27T06:05:54.532" v="2288"/>
          <ac:spMkLst>
            <pc:docMk/>
            <pc:sldMk cId="1916859807" sldId="262"/>
            <ac:spMk id="72" creationId="{712221D1-A417-AD86-C08C-089ADD4B75DE}"/>
          </ac:spMkLst>
        </pc:spChg>
        <pc:spChg chg="mod topLvl">
          <ac:chgData name="qaulan sakila" userId="b18b7923db98f7e1" providerId="LiveId" clId="{45CF7447-C301-4397-A054-FC3C3D6CF294}" dt="2023-11-27T06:15:57.505" v="2719" actId="1037"/>
          <ac:spMkLst>
            <pc:docMk/>
            <pc:sldMk cId="1916859807" sldId="262"/>
            <ac:spMk id="76" creationId="{B4019533-44FB-9C3E-87C9-CD7E74A9B6ED}"/>
          </ac:spMkLst>
        </pc:spChg>
        <pc:spChg chg="del mod topLvl">
          <ac:chgData name="qaulan sakila" userId="b18b7923db98f7e1" providerId="LiveId" clId="{45CF7447-C301-4397-A054-FC3C3D6CF294}" dt="2023-11-27T06:11:26.846" v="2476" actId="478"/>
          <ac:spMkLst>
            <pc:docMk/>
            <pc:sldMk cId="1916859807" sldId="262"/>
            <ac:spMk id="77" creationId="{957EB243-BD86-DDD3-FF10-D89FFA0DDD5B}"/>
          </ac:spMkLst>
        </pc:spChg>
        <pc:spChg chg="mod topLvl">
          <ac:chgData name="qaulan sakila" userId="b18b7923db98f7e1" providerId="LiveId" clId="{45CF7447-C301-4397-A054-FC3C3D6CF294}" dt="2023-11-27T06:16:04.942" v="2733" actId="1035"/>
          <ac:spMkLst>
            <pc:docMk/>
            <pc:sldMk cId="1916859807" sldId="262"/>
            <ac:spMk id="84" creationId="{0FCFF05B-D786-DCBF-C020-F9C9BC083B76}"/>
          </ac:spMkLst>
        </pc:spChg>
        <pc:spChg chg="del topLvl">
          <ac:chgData name="qaulan sakila" userId="b18b7923db98f7e1" providerId="LiveId" clId="{45CF7447-C301-4397-A054-FC3C3D6CF294}" dt="2023-11-27T06:13:21.905" v="2582" actId="478"/>
          <ac:spMkLst>
            <pc:docMk/>
            <pc:sldMk cId="1916859807" sldId="262"/>
            <ac:spMk id="85" creationId="{B2C7A88B-D822-0193-49FD-78644B84F2B2}"/>
          </ac:spMkLst>
        </pc:spChg>
        <pc:spChg chg="mod">
          <ac:chgData name="qaulan sakila" userId="b18b7923db98f7e1" providerId="LiveId" clId="{45CF7447-C301-4397-A054-FC3C3D6CF294}" dt="2023-11-27T06:15:52.384" v="2711" actId="1038"/>
          <ac:spMkLst>
            <pc:docMk/>
            <pc:sldMk cId="1916859807" sldId="262"/>
            <ac:spMk id="86" creationId="{D441773B-D319-25C7-9B5E-65DDD539BD16}"/>
          </ac:spMkLst>
        </pc:spChg>
        <pc:spChg chg="mod">
          <ac:chgData name="qaulan sakila" userId="b18b7923db98f7e1" providerId="LiveId" clId="{45CF7447-C301-4397-A054-FC3C3D6CF294}" dt="2023-11-27T06:16:14.380" v="2734" actId="14100"/>
          <ac:spMkLst>
            <pc:docMk/>
            <pc:sldMk cId="1916859807" sldId="262"/>
            <ac:spMk id="88" creationId="{3D4E1361-257A-E8BB-B557-E2AE1A1B0157}"/>
          </ac:spMkLst>
        </pc:spChg>
        <pc:grpChg chg="add mod">
          <ac:chgData name="qaulan sakila" userId="b18b7923db98f7e1" providerId="LiveId" clId="{45CF7447-C301-4397-A054-FC3C3D6CF294}" dt="2023-11-27T05:59:49.511" v="2161"/>
          <ac:grpSpMkLst>
            <pc:docMk/>
            <pc:sldMk cId="1916859807" sldId="262"/>
            <ac:grpSpMk id="7" creationId="{2AD4B62E-0242-7B3E-1B98-2AFC451FAD80}"/>
          </ac:grpSpMkLst>
        </pc:grpChg>
        <pc:grpChg chg="del mod">
          <ac:chgData name="qaulan sakila" userId="b18b7923db98f7e1" providerId="LiveId" clId="{45CF7447-C301-4397-A054-FC3C3D6CF294}" dt="2023-11-27T06:11:26.846" v="2476" actId="478"/>
          <ac:grpSpMkLst>
            <pc:docMk/>
            <pc:sldMk cId="1916859807" sldId="262"/>
            <ac:grpSpMk id="75" creationId="{2A8490D4-35CA-15A4-9ED8-3833D680DB47}"/>
          </ac:grpSpMkLst>
        </pc:grpChg>
        <pc:grpChg chg="del mod">
          <ac:chgData name="qaulan sakila" userId="b18b7923db98f7e1" providerId="LiveId" clId="{45CF7447-C301-4397-A054-FC3C3D6CF294}" dt="2023-11-27T06:13:21.905" v="2582" actId="478"/>
          <ac:grpSpMkLst>
            <pc:docMk/>
            <pc:sldMk cId="1916859807" sldId="262"/>
            <ac:grpSpMk id="83" creationId="{56A74BEA-C55F-B18F-7A4C-AAB1E5F6A6D7}"/>
          </ac:grpSpMkLst>
        </pc:grpChg>
        <pc:grpChg chg="del">
          <ac:chgData name="qaulan sakila" userId="b18b7923db98f7e1" providerId="LiveId" clId="{45CF7447-C301-4397-A054-FC3C3D6CF294}" dt="2023-11-27T05:59:47.842" v="2160" actId="478"/>
          <ac:grpSpMkLst>
            <pc:docMk/>
            <pc:sldMk cId="1916859807" sldId="262"/>
            <ac:grpSpMk id="93" creationId="{41A61E63-C733-6BA2-4AAC-92D167BE229E}"/>
          </ac:grpSpMkLst>
        </pc:grpChg>
        <pc:picChg chg="add mod">
          <ac:chgData name="qaulan sakila" userId="b18b7923db98f7e1" providerId="LiveId" clId="{45CF7447-C301-4397-A054-FC3C3D6CF294}" dt="2023-11-27T05:59:49.511" v="2161"/>
          <ac:picMkLst>
            <pc:docMk/>
            <pc:sldMk cId="1916859807" sldId="262"/>
            <ac:picMk id="6" creationId="{8791A647-C6A3-6585-1119-8373FD5E7D84}"/>
          </ac:picMkLst>
        </pc:picChg>
        <pc:picChg chg="add mod">
          <ac:chgData name="qaulan sakila" userId="b18b7923db98f7e1" providerId="LiveId" clId="{45CF7447-C301-4397-A054-FC3C3D6CF294}" dt="2023-11-27T05:59:56.237" v="2162"/>
          <ac:picMkLst>
            <pc:docMk/>
            <pc:sldMk cId="1916859807" sldId="262"/>
            <ac:picMk id="37" creationId="{78A30047-6AC9-5CC8-3481-7372F86AF6DF}"/>
          </ac:picMkLst>
        </pc:picChg>
      </pc:sldChg>
      <pc:sldChg chg="addSp delSp modSp mod delAnim modAnim">
        <pc:chgData name="qaulan sakila" userId="b18b7923db98f7e1" providerId="LiveId" clId="{45CF7447-C301-4397-A054-FC3C3D6CF294}" dt="2023-11-27T08:30:20.255" v="3465" actId="20577"/>
        <pc:sldMkLst>
          <pc:docMk/>
          <pc:sldMk cId="2451595696" sldId="263"/>
        </pc:sldMkLst>
        <pc:spChg chg="add mod">
          <ac:chgData name="qaulan sakila" userId="b18b7923db98f7e1" providerId="LiveId" clId="{45CF7447-C301-4397-A054-FC3C3D6CF294}" dt="2023-11-27T08:10:42.678" v="3261"/>
          <ac:spMkLst>
            <pc:docMk/>
            <pc:sldMk cId="2451595696" sldId="263"/>
            <ac:spMk id="6" creationId="{1C1B24F2-2CA5-3580-9CEF-1C753AAAFC5B}"/>
          </ac:spMkLst>
        </pc:spChg>
        <pc:spChg chg="del">
          <ac:chgData name="qaulan sakila" userId="b18b7923db98f7e1" providerId="LiveId" clId="{45CF7447-C301-4397-A054-FC3C3D6CF294}" dt="2023-11-27T08:09:12.267" v="3258" actId="478"/>
          <ac:spMkLst>
            <pc:docMk/>
            <pc:sldMk cId="2451595696" sldId="263"/>
            <ac:spMk id="10" creationId="{B355CC69-30ED-350C-5279-D570546949CD}"/>
          </ac:spMkLst>
        </pc:spChg>
        <pc:spChg chg="mod">
          <ac:chgData name="qaulan sakila" userId="b18b7923db98f7e1" providerId="LiveId" clId="{45CF7447-C301-4397-A054-FC3C3D6CF294}" dt="2023-11-27T08:08:48.380" v="3255"/>
          <ac:spMkLst>
            <pc:docMk/>
            <pc:sldMk cId="2451595696" sldId="263"/>
            <ac:spMk id="26" creationId="{0D0B06B4-941E-5293-078D-AF5129FE4C45}"/>
          </ac:spMkLst>
        </pc:spChg>
        <pc:spChg chg="mod">
          <ac:chgData name="qaulan sakila" userId="b18b7923db98f7e1" providerId="LiveId" clId="{45CF7447-C301-4397-A054-FC3C3D6CF294}" dt="2023-11-27T08:08:38.596" v="3254"/>
          <ac:spMkLst>
            <pc:docMk/>
            <pc:sldMk cId="2451595696" sldId="263"/>
            <ac:spMk id="27" creationId="{40DB1580-DD27-9EB8-8486-17C8EC4E3CE8}"/>
          </ac:spMkLst>
        </pc:spChg>
        <pc:spChg chg="mod">
          <ac:chgData name="qaulan sakila" userId="b18b7923db98f7e1" providerId="LiveId" clId="{45CF7447-C301-4397-A054-FC3C3D6CF294}" dt="2023-11-27T08:30:20.255" v="3465" actId="20577"/>
          <ac:spMkLst>
            <pc:docMk/>
            <pc:sldMk cId="2451595696" sldId="263"/>
            <ac:spMk id="28" creationId="{5189FBC9-05EC-B6F5-E128-80D6750C3C04}"/>
          </ac:spMkLst>
        </pc:spChg>
        <pc:spChg chg="mod">
          <ac:chgData name="qaulan sakila" userId="b18b7923db98f7e1" providerId="LiveId" clId="{45CF7447-C301-4397-A054-FC3C3D6CF294}" dt="2023-11-27T08:10:42.678" v="3261"/>
          <ac:spMkLst>
            <pc:docMk/>
            <pc:sldMk cId="2451595696" sldId="263"/>
            <ac:spMk id="32" creationId="{807D4CAA-7577-B6B4-9998-A0A3AE53A2F2}"/>
          </ac:spMkLst>
        </pc:spChg>
        <pc:spChg chg="mod">
          <ac:chgData name="qaulan sakila" userId="b18b7923db98f7e1" providerId="LiveId" clId="{45CF7447-C301-4397-A054-FC3C3D6CF294}" dt="2023-11-27T08:10:42.678" v="3261"/>
          <ac:spMkLst>
            <pc:docMk/>
            <pc:sldMk cId="2451595696" sldId="263"/>
            <ac:spMk id="33" creationId="{7A5393AF-BD78-E3B4-E4FB-E71EBDDB9AEA}"/>
          </ac:spMkLst>
        </pc:spChg>
        <pc:spChg chg="mod">
          <ac:chgData name="qaulan sakila" userId="b18b7923db98f7e1" providerId="LiveId" clId="{45CF7447-C301-4397-A054-FC3C3D6CF294}" dt="2023-11-27T08:10:42.678" v="3261"/>
          <ac:spMkLst>
            <pc:docMk/>
            <pc:sldMk cId="2451595696" sldId="263"/>
            <ac:spMk id="34" creationId="{548E0C9D-2232-02BA-8FC8-6DEE27AE0F5D}"/>
          </ac:spMkLst>
        </pc:spChg>
        <pc:spChg chg="mod">
          <ac:chgData name="qaulan sakila" userId="b18b7923db98f7e1" providerId="LiveId" clId="{45CF7447-C301-4397-A054-FC3C3D6CF294}" dt="2023-11-27T08:10:42.678" v="3261"/>
          <ac:spMkLst>
            <pc:docMk/>
            <pc:sldMk cId="2451595696" sldId="263"/>
            <ac:spMk id="35" creationId="{9F074374-A392-F8A5-48B6-5D24A046D17C}"/>
          </ac:spMkLst>
        </pc:spChg>
        <pc:spChg chg="mod">
          <ac:chgData name="qaulan sakila" userId="b18b7923db98f7e1" providerId="LiveId" clId="{45CF7447-C301-4397-A054-FC3C3D6CF294}" dt="2023-11-27T08:10:42.678" v="3261"/>
          <ac:spMkLst>
            <pc:docMk/>
            <pc:sldMk cId="2451595696" sldId="263"/>
            <ac:spMk id="36" creationId="{1D109ACD-DB1C-D673-0F85-04C76FC3C25F}"/>
          </ac:spMkLst>
        </pc:spChg>
        <pc:spChg chg="add mod">
          <ac:chgData name="qaulan sakila" userId="b18b7923db98f7e1" providerId="LiveId" clId="{45CF7447-C301-4397-A054-FC3C3D6CF294}" dt="2023-11-27T08:10:42.678" v="3261"/>
          <ac:spMkLst>
            <pc:docMk/>
            <pc:sldMk cId="2451595696" sldId="263"/>
            <ac:spMk id="37" creationId="{2746D4F1-7A9B-599D-E037-43BD03067941}"/>
          </ac:spMkLst>
        </pc:spChg>
        <pc:spChg chg="add del mod">
          <ac:chgData name="qaulan sakila" userId="b18b7923db98f7e1" providerId="LiveId" clId="{45CF7447-C301-4397-A054-FC3C3D6CF294}" dt="2023-11-27T08:15:40.132" v="3276" actId="478"/>
          <ac:spMkLst>
            <pc:docMk/>
            <pc:sldMk cId="2451595696" sldId="263"/>
            <ac:spMk id="39" creationId="{4D1A7C29-D6DA-8F7A-BB6C-3E2B53198763}"/>
          </ac:spMkLst>
        </pc:spChg>
        <pc:spChg chg="mod">
          <ac:chgData name="qaulan sakila" userId="b18b7923db98f7e1" providerId="LiveId" clId="{45CF7447-C301-4397-A054-FC3C3D6CF294}" dt="2023-11-27T08:14:33.960" v="3266" actId="571"/>
          <ac:spMkLst>
            <pc:docMk/>
            <pc:sldMk cId="2451595696" sldId="263"/>
            <ac:spMk id="41" creationId="{0279A22E-BEF8-81C3-6FFD-C4DA1F58E4E0}"/>
          </ac:spMkLst>
        </pc:spChg>
        <pc:spChg chg="mod">
          <ac:chgData name="qaulan sakila" userId="b18b7923db98f7e1" providerId="LiveId" clId="{45CF7447-C301-4397-A054-FC3C3D6CF294}" dt="2023-11-27T08:14:33.960" v="3266" actId="571"/>
          <ac:spMkLst>
            <pc:docMk/>
            <pc:sldMk cId="2451595696" sldId="263"/>
            <ac:spMk id="42" creationId="{BFD1B240-70BD-54FA-3A19-3B39EF660987}"/>
          </ac:spMkLst>
        </pc:spChg>
        <pc:spChg chg="add mod">
          <ac:chgData name="qaulan sakila" userId="b18b7923db98f7e1" providerId="LiveId" clId="{45CF7447-C301-4397-A054-FC3C3D6CF294}" dt="2023-11-27T08:15:21.136" v="3272" actId="571"/>
          <ac:spMkLst>
            <pc:docMk/>
            <pc:sldMk cId="2451595696" sldId="263"/>
            <ac:spMk id="43" creationId="{BF74D98F-CAF7-5131-5B50-DB7EA56AE42C}"/>
          </ac:spMkLst>
        </pc:spChg>
        <pc:spChg chg="mod">
          <ac:chgData name="qaulan sakila" userId="b18b7923db98f7e1" providerId="LiveId" clId="{45CF7447-C301-4397-A054-FC3C3D6CF294}" dt="2023-11-27T08:15:21.136" v="3272" actId="571"/>
          <ac:spMkLst>
            <pc:docMk/>
            <pc:sldMk cId="2451595696" sldId="263"/>
            <ac:spMk id="45" creationId="{9DD771A2-FF96-79D6-5F53-BB2C171D9BC2}"/>
          </ac:spMkLst>
        </pc:spChg>
        <pc:spChg chg="mod">
          <ac:chgData name="qaulan sakila" userId="b18b7923db98f7e1" providerId="LiveId" clId="{45CF7447-C301-4397-A054-FC3C3D6CF294}" dt="2023-11-27T08:15:21.136" v="3272" actId="571"/>
          <ac:spMkLst>
            <pc:docMk/>
            <pc:sldMk cId="2451595696" sldId="263"/>
            <ac:spMk id="46" creationId="{48E5E45A-EBD3-3ED3-5E90-382BEFF3E4D9}"/>
          </ac:spMkLst>
        </pc:spChg>
        <pc:spChg chg="add mod">
          <ac:chgData name="qaulan sakila" userId="b18b7923db98f7e1" providerId="LiveId" clId="{45CF7447-C301-4397-A054-FC3C3D6CF294}" dt="2023-11-27T08:18:08.254" v="3317" actId="571"/>
          <ac:spMkLst>
            <pc:docMk/>
            <pc:sldMk cId="2451595696" sldId="263"/>
            <ac:spMk id="47" creationId="{28B759D3-ECD8-F9D7-235F-EEF982457E2A}"/>
          </ac:spMkLst>
        </pc:spChg>
        <pc:spChg chg="mod">
          <ac:chgData name="qaulan sakila" userId="b18b7923db98f7e1" providerId="LiveId" clId="{45CF7447-C301-4397-A054-FC3C3D6CF294}" dt="2023-11-27T08:18:08.254" v="3317" actId="571"/>
          <ac:spMkLst>
            <pc:docMk/>
            <pc:sldMk cId="2451595696" sldId="263"/>
            <ac:spMk id="49" creationId="{28084207-CE1B-8881-F74E-75D31AD0FB7D}"/>
          </ac:spMkLst>
        </pc:spChg>
        <pc:spChg chg="mod">
          <ac:chgData name="qaulan sakila" userId="b18b7923db98f7e1" providerId="LiveId" clId="{45CF7447-C301-4397-A054-FC3C3D6CF294}" dt="2023-11-27T08:18:08.254" v="3317" actId="571"/>
          <ac:spMkLst>
            <pc:docMk/>
            <pc:sldMk cId="2451595696" sldId="263"/>
            <ac:spMk id="50" creationId="{89167222-F156-EA68-1096-F84B532DECB3}"/>
          </ac:spMkLst>
        </pc:spChg>
        <pc:spChg chg="add mod">
          <ac:chgData name="qaulan sakila" userId="b18b7923db98f7e1" providerId="LiveId" clId="{45CF7447-C301-4397-A054-FC3C3D6CF294}" dt="2023-11-27T08:18:29.508" v="3328" actId="1036"/>
          <ac:spMkLst>
            <pc:docMk/>
            <pc:sldMk cId="2451595696" sldId="263"/>
            <ac:spMk id="51" creationId="{C3FB3821-29F2-4100-F1F4-44703A1F1734}"/>
          </ac:spMkLst>
        </pc:spChg>
        <pc:spChg chg="mod">
          <ac:chgData name="qaulan sakila" userId="b18b7923db98f7e1" providerId="LiveId" clId="{45CF7447-C301-4397-A054-FC3C3D6CF294}" dt="2023-11-27T08:18:55.490" v="3331"/>
          <ac:spMkLst>
            <pc:docMk/>
            <pc:sldMk cId="2451595696" sldId="263"/>
            <ac:spMk id="53" creationId="{41E7E9EE-A7BB-D5D9-F660-A9E9046BE327}"/>
          </ac:spMkLst>
        </pc:spChg>
        <pc:spChg chg="mod">
          <ac:chgData name="qaulan sakila" userId="b18b7923db98f7e1" providerId="LiveId" clId="{45CF7447-C301-4397-A054-FC3C3D6CF294}" dt="2023-11-27T08:18:34.607" v="3330" actId="20577"/>
          <ac:spMkLst>
            <pc:docMk/>
            <pc:sldMk cId="2451595696" sldId="263"/>
            <ac:spMk id="54" creationId="{40CD5B76-1960-4630-5A2C-B9364403E7F7}"/>
          </ac:spMkLst>
        </pc:spChg>
        <pc:spChg chg="del">
          <ac:chgData name="qaulan sakila" userId="b18b7923db98f7e1" providerId="LiveId" clId="{45CF7447-C301-4397-A054-FC3C3D6CF294}" dt="2023-11-27T08:09:15.693" v="3259" actId="478"/>
          <ac:spMkLst>
            <pc:docMk/>
            <pc:sldMk cId="2451595696" sldId="263"/>
            <ac:spMk id="70" creationId="{4EC43B7C-5670-11A6-0CDA-1DAA5E698A76}"/>
          </ac:spMkLst>
        </pc:spChg>
        <pc:spChg chg="mod">
          <ac:chgData name="qaulan sakila" userId="b18b7923db98f7e1" providerId="LiveId" clId="{45CF7447-C301-4397-A054-FC3C3D6CF294}" dt="2023-11-27T08:19:09.286" v="3351" actId="20577"/>
          <ac:spMkLst>
            <pc:docMk/>
            <pc:sldMk cId="2451595696" sldId="263"/>
            <ac:spMk id="71" creationId="{6324C360-FFFA-0107-8236-5A27710E5D4A}"/>
          </ac:spMkLst>
        </pc:spChg>
        <pc:spChg chg="mod">
          <ac:chgData name="qaulan sakila" userId="b18b7923db98f7e1" providerId="LiveId" clId="{45CF7447-C301-4397-A054-FC3C3D6CF294}" dt="2023-11-27T08:20:18.680" v="3353" actId="2710"/>
          <ac:spMkLst>
            <pc:docMk/>
            <pc:sldMk cId="2451595696" sldId="263"/>
            <ac:spMk id="72" creationId="{300D8B28-D0E6-AFB9-DAF2-95F82BBD0985}"/>
          </ac:spMkLst>
        </pc:spChg>
        <pc:spChg chg="mod">
          <ac:chgData name="qaulan sakila" userId="b18b7923db98f7e1" providerId="LiveId" clId="{45CF7447-C301-4397-A054-FC3C3D6CF294}" dt="2023-11-27T08:17:37.937" v="3315" actId="1036"/>
          <ac:spMkLst>
            <pc:docMk/>
            <pc:sldMk cId="2451595696" sldId="263"/>
            <ac:spMk id="87" creationId="{385BB8DB-EB1D-482C-F235-207ACEEBF4F1}"/>
          </ac:spMkLst>
        </pc:spChg>
        <pc:spChg chg="mod">
          <ac:chgData name="qaulan sakila" userId="b18b7923db98f7e1" providerId="LiveId" clId="{45CF7447-C301-4397-A054-FC3C3D6CF294}" dt="2023-11-27T08:17:19.200" v="3312" actId="1037"/>
          <ac:spMkLst>
            <pc:docMk/>
            <pc:sldMk cId="2451595696" sldId="263"/>
            <ac:spMk id="88" creationId="{9AB29910-380C-378D-19D1-FE99006F6C24}"/>
          </ac:spMkLst>
        </pc:spChg>
        <pc:spChg chg="mod">
          <ac:chgData name="qaulan sakila" userId="b18b7923db98f7e1" providerId="LiveId" clId="{45CF7447-C301-4397-A054-FC3C3D6CF294}" dt="2023-11-27T08:18:29.508" v="3328" actId="1036"/>
          <ac:spMkLst>
            <pc:docMk/>
            <pc:sldMk cId="2451595696" sldId="263"/>
            <ac:spMk id="89" creationId="{26E63FCB-D0A7-F34E-E3F7-D5D63080B6CB}"/>
          </ac:spMkLst>
        </pc:spChg>
        <pc:spChg chg="del mod">
          <ac:chgData name="qaulan sakila" userId="b18b7923db98f7e1" providerId="LiveId" clId="{45CF7447-C301-4397-A054-FC3C3D6CF294}" dt="2023-11-27T08:14:36.764" v="3267" actId="478"/>
          <ac:spMkLst>
            <pc:docMk/>
            <pc:sldMk cId="2451595696" sldId="263"/>
            <ac:spMk id="90" creationId="{8CEDFB63-5D02-5311-B8D9-D84D4DDAB9C8}"/>
          </ac:spMkLst>
        </pc:spChg>
        <pc:grpChg chg="add mod">
          <ac:chgData name="qaulan sakila" userId="b18b7923db98f7e1" providerId="LiveId" clId="{45CF7447-C301-4397-A054-FC3C3D6CF294}" dt="2023-11-27T08:10:42.678" v="3261"/>
          <ac:grpSpMkLst>
            <pc:docMk/>
            <pc:sldMk cId="2451595696" sldId="263"/>
            <ac:grpSpMk id="9" creationId="{249298C3-F0CA-492A-DCE5-8C43EA70A545}"/>
          </ac:grpSpMkLst>
        </pc:grpChg>
        <pc:grpChg chg="add del mod">
          <ac:chgData name="qaulan sakila" userId="b18b7923db98f7e1" providerId="LiveId" clId="{45CF7447-C301-4397-A054-FC3C3D6CF294}" dt="2023-11-27T08:15:48.789" v="3277" actId="478"/>
          <ac:grpSpMkLst>
            <pc:docMk/>
            <pc:sldMk cId="2451595696" sldId="263"/>
            <ac:grpSpMk id="40" creationId="{25261442-4798-7755-051A-08804FC89B31}"/>
          </ac:grpSpMkLst>
        </pc:grpChg>
        <pc:grpChg chg="add mod">
          <ac:chgData name="qaulan sakila" userId="b18b7923db98f7e1" providerId="LiveId" clId="{45CF7447-C301-4397-A054-FC3C3D6CF294}" dt="2023-11-27T08:15:21.136" v="3272" actId="571"/>
          <ac:grpSpMkLst>
            <pc:docMk/>
            <pc:sldMk cId="2451595696" sldId="263"/>
            <ac:grpSpMk id="44" creationId="{2009F8F3-667A-5FE8-9FCF-EDD4BDB8CC2E}"/>
          </ac:grpSpMkLst>
        </pc:grpChg>
        <pc:grpChg chg="add mod">
          <ac:chgData name="qaulan sakila" userId="b18b7923db98f7e1" providerId="LiveId" clId="{45CF7447-C301-4397-A054-FC3C3D6CF294}" dt="2023-11-27T08:18:08.254" v="3317" actId="571"/>
          <ac:grpSpMkLst>
            <pc:docMk/>
            <pc:sldMk cId="2451595696" sldId="263"/>
            <ac:grpSpMk id="48" creationId="{EEF0F115-C063-3AB6-9439-BC338DB52674}"/>
          </ac:grpSpMkLst>
        </pc:grpChg>
        <pc:grpChg chg="add mod">
          <ac:chgData name="qaulan sakila" userId="b18b7923db98f7e1" providerId="LiveId" clId="{45CF7447-C301-4397-A054-FC3C3D6CF294}" dt="2023-11-27T08:18:29.508" v="3328" actId="1036"/>
          <ac:grpSpMkLst>
            <pc:docMk/>
            <pc:sldMk cId="2451595696" sldId="263"/>
            <ac:grpSpMk id="52" creationId="{983FEC6B-45A9-F2A3-E92F-BEE6A6742B8B}"/>
          </ac:grpSpMkLst>
        </pc:grpChg>
        <pc:grpChg chg="del">
          <ac:chgData name="qaulan sakila" userId="b18b7923db98f7e1" providerId="LiveId" clId="{45CF7447-C301-4397-A054-FC3C3D6CF294}" dt="2023-11-27T08:09:32.721" v="3260" actId="478"/>
          <ac:grpSpMkLst>
            <pc:docMk/>
            <pc:sldMk cId="2451595696" sldId="263"/>
            <ac:grpSpMk id="76" creationId="{1444FC46-10B0-D6A1-1F37-3CFBDC37E2E1}"/>
          </ac:grpSpMkLst>
        </pc:grpChg>
        <pc:grpChg chg="del">
          <ac:chgData name="qaulan sakila" userId="b18b7923db98f7e1" providerId="LiveId" clId="{45CF7447-C301-4397-A054-FC3C3D6CF294}" dt="2023-11-27T08:14:40.977" v="3268" actId="478"/>
          <ac:grpSpMkLst>
            <pc:docMk/>
            <pc:sldMk cId="2451595696" sldId="263"/>
            <ac:grpSpMk id="83" creationId="{8EC440B9-0301-4429-BAB1-AF912AA38AE1}"/>
          </ac:grpSpMkLst>
        </pc:grpChg>
        <pc:grpChg chg="mod">
          <ac:chgData name="qaulan sakila" userId="b18b7923db98f7e1" providerId="LiveId" clId="{45CF7447-C301-4397-A054-FC3C3D6CF294}" dt="2023-11-27T08:18:29.508" v="3328" actId="1036"/>
          <ac:grpSpMkLst>
            <pc:docMk/>
            <pc:sldMk cId="2451595696" sldId="263"/>
            <ac:grpSpMk id="86" creationId="{8AE51F2E-86BB-456D-E615-40244C77D238}"/>
          </ac:grpSpMkLst>
        </pc:grpChg>
        <pc:picChg chg="add mod">
          <ac:chgData name="qaulan sakila" userId="b18b7923db98f7e1" providerId="LiveId" clId="{45CF7447-C301-4397-A054-FC3C3D6CF294}" dt="2023-11-27T08:10:42.678" v="3261"/>
          <ac:picMkLst>
            <pc:docMk/>
            <pc:sldMk cId="2451595696" sldId="263"/>
            <ac:picMk id="7" creationId="{747FD1D9-6616-3743-0065-88923A1F3092}"/>
          </ac:picMkLst>
        </pc:picChg>
        <pc:picChg chg="add mod">
          <ac:chgData name="qaulan sakila" userId="b18b7923db98f7e1" providerId="LiveId" clId="{45CF7447-C301-4397-A054-FC3C3D6CF294}" dt="2023-11-27T08:10:42.678" v="3261"/>
          <ac:picMkLst>
            <pc:docMk/>
            <pc:sldMk cId="2451595696" sldId="263"/>
            <ac:picMk id="38" creationId="{F287F7DB-8954-3E43-2AEA-08FA969477F0}"/>
          </ac:picMkLst>
        </pc:picChg>
        <pc:cxnChg chg="mod">
          <ac:chgData name="qaulan sakila" userId="b18b7923db98f7e1" providerId="LiveId" clId="{45CF7447-C301-4397-A054-FC3C3D6CF294}" dt="2023-11-27T08:19:09.286" v="3351" actId="20577"/>
          <ac:cxnSpMkLst>
            <pc:docMk/>
            <pc:sldMk cId="2451595696" sldId="263"/>
            <ac:cxnSpMk id="75" creationId="{E3CA6E13-2D91-2FEA-EEA4-D1F5BE410F1E}"/>
          </ac:cxnSpMkLst>
        </pc:cxnChg>
      </pc:sldChg>
      <pc:sldChg chg="addSp delSp modSp mod">
        <pc:chgData name="qaulan sakila" userId="b18b7923db98f7e1" providerId="LiveId" clId="{45CF7447-C301-4397-A054-FC3C3D6CF294}" dt="2023-11-27T08:44:43.776" v="4000" actId="207"/>
        <pc:sldMkLst>
          <pc:docMk/>
          <pc:sldMk cId="1444516862" sldId="264"/>
        </pc:sldMkLst>
        <pc:spChg chg="add mod">
          <ac:chgData name="qaulan sakila" userId="b18b7923db98f7e1" providerId="LiveId" clId="{45CF7447-C301-4397-A054-FC3C3D6CF294}" dt="2023-11-27T08:31:32.664" v="3489"/>
          <ac:spMkLst>
            <pc:docMk/>
            <pc:sldMk cId="1444516862" sldId="264"/>
            <ac:spMk id="6" creationId="{B83B737F-27AF-F265-A4BD-E5C8CBDA2056}"/>
          </ac:spMkLst>
        </pc:spChg>
        <pc:spChg chg="del">
          <ac:chgData name="qaulan sakila" userId="b18b7923db98f7e1" providerId="LiveId" clId="{45CF7447-C301-4397-A054-FC3C3D6CF294}" dt="2023-11-27T08:31:09.266" v="3486" actId="478"/>
          <ac:spMkLst>
            <pc:docMk/>
            <pc:sldMk cId="1444516862" sldId="264"/>
            <ac:spMk id="10" creationId="{56070651-E676-0A73-B6D5-A6E3EE13B6EE}"/>
          </ac:spMkLst>
        </pc:spChg>
        <pc:spChg chg="mod">
          <ac:chgData name="qaulan sakila" userId="b18b7923db98f7e1" providerId="LiveId" clId="{45CF7447-C301-4397-A054-FC3C3D6CF294}" dt="2023-11-27T08:30:46.457" v="3470"/>
          <ac:spMkLst>
            <pc:docMk/>
            <pc:sldMk cId="1444516862" sldId="264"/>
            <ac:spMk id="27" creationId="{40DB1580-DD27-9EB8-8486-17C8EC4E3CE8}"/>
          </ac:spMkLst>
        </pc:spChg>
        <pc:spChg chg="mod">
          <ac:chgData name="qaulan sakila" userId="b18b7923db98f7e1" providerId="LiveId" clId="{45CF7447-C301-4397-A054-FC3C3D6CF294}" dt="2023-11-27T08:31:04.794" v="3485" actId="20577"/>
          <ac:spMkLst>
            <pc:docMk/>
            <pc:sldMk cId="1444516862" sldId="264"/>
            <ac:spMk id="28" creationId="{5189FBC9-05EC-B6F5-E128-80D6750C3C04}"/>
          </ac:spMkLst>
        </pc:spChg>
        <pc:spChg chg="mod">
          <ac:chgData name="qaulan sakila" userId="b18b7923db98f7e1" providerId="LiveId" clId="{45CF7447-C301-4397-A054-FC3C3D6CF294}" dt="2023-11-27T08:31:32.664" v="3489"/>
          <ac:spMkLst>
            <pc:docMk/>
            <pc:sldMk cId="1444516862" sldId="264"/>
            <ac:spMk id="32" creationId="{8DB5A13A-35B4-9FE6-9FFA-474263D5E065}"/>
          </ac:spMkLst>
        </pc:spChg>
        <pc:spChg chg="mod">
          <ac:chgData name="qaulan sakila" userId="b18b7923db98f7e1" providerId="LiveId" clId="{45CF7447-C301-4397-A054-FC3C3D6CF294}" dt="2023-11-27T08:31:32.664" v="3489"/>
          <ac:spMkLst>
            <pc:docMk/>
            <pc:sldMk cId="1444516862" sldId="264"/>
            <ac:spMk id="33" creationId="{126207A4-3D0F-AD91-4BA0-2BA6B7FE993A}"/>
          </ac:spMkLst>
        </pc:spChg>
        <pc:spChg chg="mod">
          <ac:chgData name="qaulan sakila" userId="b18b7923db98f7e1" providerId="LiveId" clId="{45CF7447-C301-4397-A054-FC3C3D6CF294}" dt="2023-11-27T08:31:32.664" v="3489"/>
          <ac:spMkLst>
            <pc:docMk/>
            <pc:sldMk cId="1444516862" sldId="264"/>
            <ac:spMk id="34" creationId="{702A3FEB-F635-9A18-8541-8B94C12366DB}"/>
          </ac:spMkLst>
        </pc:spChg>
        <pc:spChg chg="mod">
          <ac:chgData name="qaulan sakila" userId="b18b7923db98f7e1" providerId="LiveId" clId="{45CF7447-C301-4397-A054-FC3C3D6CF294}" dt="2023-11-27T08:31:32.664" v="3489"/>
          <ac:spMkLst>
            <pc:docMk/>
            <pc:sldMk cId="1444516862" sldId="264"/>
            <ac:spMk id="35" creationId="{0E3BDE1B-CC81-9F26-51A0-91FE7F96513E}"/>
          </ac:spMkLst>
        </pc:spChg>
        <pc:spChg chg="mod">
          <ac:chgData name="qaulan sakila" userId="b18b7923db98f7e1" providerId="LiveId" clId="{45CF7447-C301-4397-A054-FC3C3D6CF294}" dt="2023-11-27T08:31:32.664" v="3489"/>
          <ac:spMkLst>
            <pc:docMk/>
            <pc:sldMk cId="1444516862" sldId="264"/>
            <ac:spMk id="36" creationId="{857AD4F3-1B88-8E60-876B-7BEE86933C1F}"/>
          </ac:spMkLst>
        </pc:spChg>
        <pc:spChg chg="add mod">
          <ac:chgData name="qaulan sakila" userId="b18b7923db98f7e1" providerId="LiveId" clId="{45CF7447-C301-4397-A054-FC3C3D6CF294}" dt="2023-11-27T08:31:32.664" v="3489"/>
          <ac:spMkLst>
            <pc:docMk/>
            <pc:sldMk cId="1444516862" sldId="264"/>
            <ac:spMk id="37" creationId="{E9E2C307-8155-ED0D-71CC-42AA157E0448}"/>
          </ac:spMkLst>
        </pc:spChg>
        <pc:spChg chg="add del mod">
          <ac:chgData name="qaulan sakila" userId="b18b7923db98f7e1" providerId="LiveId" clId="{45CF7447-C301-4397-A054-FC3C3D6CF294}" dt="2023-11-27T08:37:29.194" v="3704" actId="478"/>
          <ac:spMkLst>
            <pc:docMk/>
            <pc:sldMk cId="1444516862" sldId="264"/>
            <ac:spMk id="39" creationId="{D32FC261-E2E0-88D2-50AA-8B4FA8807C66}"/>
          </ac:spMkLst>
        </pc:spChg>
        <pc:spChg chg="add mod">
          <ac:chgData name="qaulan sakila" userId="b18b7923db98f7e1" providerId="LiveId" clId="{45CF7447-C301-4397-A054-FC3C3D6CF294}" dt="2023-11-27T08:41:24.369" v="3931" actId="20578"/>
          <ac:spMkLst>
            <pc:docMk/>
            <pc:sldMk cId="1444516862" sldId="264"/>
            <ac:spMk id="40" creationId="{E9050F9B-9E27-4DF9-86C3-2AE47E29BC7F}"/>
          </ac:spMkLst>
        </pc:spChg>
        <pc:spChg chg="add mod">
          <ac:chgData name="qaulan sakila" userId="b18b7923db98f7e1" providerId="LiveId" clId="{45CF7447-C301-4397-A054-FC3C3D6CF294}" dt="2023-11-27T08:43:22.044" v="3994" actId="1036"/>
          <ac:spMkLst>
            <pc:docMk/>
            <pc:sldMk cId="1444516862" sldId="264"/>
            <ac:spMk id="41" creationId="{96D87115-182B-C5D6-0BE9-7B2520D86A60}"/>
          </ac:spMkLst>
        </pc:spChg>
        <pc:spChg chg="del">
          <ac:chgData name="qaulan sakila" userId="b18b7923db98f7e1" providerId="LiveId" clId="{45CF7447-C301-4397-A054-FC3C3D6CF294}" dt="2023-11-27T08:31:15.087" v="3488" actId="478"/>
          <ac:spMkLst>
            <pc:docMk/>
            <pc:sldMk cId="1444516862" sldId="264"/>
            <ac:spMk id="70" creationId="{172C6D70-BB84-3043-0E9C-E674E2613EED}"/>
          </ac:spMkLst>
        </pc:spChg>
        <pc:spChg chg="mod">
          <ac:chgData name="qaulan sakila" userId="b18b7923db98f7e1" providerId="LiveId" clId="{45CF7447-C301-4397-A054-FC3C3D6CF294}" dt="2023-11-27T08:44:43.776" v="4000" actId="207"/>
          <ac:spMkLst>
            <pc:docMk/>
            <pc:sldMk cId="1444516862" sldId="264"/>
            <ac:spMk id="71" creationId="{C4E906EE-52EA-190B-16E7-6789A70CC5F0}"/>
          </ac:spMkLst>
        </pc:spChg>
        <pc:spChg chg="mod">
          <ac:chgData name="qaulan sakila" userId="b18b7923db98f7e1" providerId="LiveId" clId="{45CF7447-C301-4397-A054-FC3C3D6CF294}" dt="2023-11-27T08:43:12.133" v="3970" actId="255"/>
          <ac:spMkLst>
            <pc:docMk/>
            <pc:sldMk cId="1444516862" sldId="264"/>
            <ac:spMk id="72" creationId="{C3E48F11-ED94-55F8-EE83-A454C575EEBF}"/>
          </ac:spMkLst>
        </pc:spChg>
        <pc:spChg chg="del">
          <ac:chgData name="qaulan sakila" userId="b18b7923db98f7e1" providerId="LiveId" clId="{45CF7447-C301-4397-A054-FC3C3D6CF294}" dt="2023-11-27T08:30:09.639" v="3458" actId="478"/>
          <ac:spMkLst>
            <pc:docMk/>
            <pc:sldMk cId="1444516862" sldId="264"/>
            <ac:spMk id="98" creationId="{01A6C819-18D2-5187-17C4-E06216C1ECD5}"/>
          </ac:spMkLst>
        </pc:spChg>
        <pc:grpChg chg="add mod">
          <ac:chgData name="qaulan sakila" userId="b18b7923db98f7e1" providerId="LiveId" clId="{45CF7447-C301-4397-A054-FC3C3D6CF294}" dt="2023-11-27T08:31:32.664" v="3489"/>
          <ac:grpSpMkLst>
            <pc:docMk/>
            <pc:sldMk cId="1444516862" sldId="264"/>
            <ac:grpSpMk id="9" creationId="{C9CF26B8-7869-AC02-6177-091CD9AA4991}"/>
          </ac:grpSpMkLst>
        </pc:grpChg>
        <pc:grpChg chg="del">
          <ac:chgData name="qaulan sakila" userId="b18b7923db98f7e1" providerId="LiveId" clId="{45CF7447-C301-4397-A054-FC3C3D6CF294}" dt="2023-11-27T08:34:23.033" v="3509" actId="478"/>
          <ac:grpSpMkLst>
            <pc:docMk/>
            <pc:sldMk cId="1444516862" sldId="264"/>
            <ac:grpSpMk id="76" creationId="{B111F55F-5C29-5F70-1538-0CC22203218E}"/>
          </ac:grpSpMkLst>
        </pc:grpChg>
        <pc:grpChg chg="del">
          <ac:chgData name="qaulan sakila" userId="b18b7923db98f7e1" providerId="LiveId" clId="{45CF7447-C301-4397-A054-FC3C3D6CF294}" dt="2023-11-27T08:34:27.343" v="3510" actId="478"/>
          <ac:grpSpMkLst>
            <pc:docMk/>
            <pc:sldMk cId="1444516862" sldId="264"/>
            <ac:grpSpMk id="84" creationId="{5C7DAE15-1CD9-EC83-E555-C870BF3DA453}"/>
          </ac:grpSpMkLst>
        </pc:grpChg>
        <pc:grpChg chg="del">
          <ac:chgData name="qaulan sakila" userId="b18b7923db98f7e1" providerId="LiveId" clId="{45CF7447-C301-4397-A054-FC3C3D6CF294}" dt="2023-11-27T08:31:11.440" v="3487" actId="478"/>
          <ac:grpSpMkLst>
            <pc:docMk/>
            <pc:sldMk cId="1444516862" sldId="264"/>
            <ac:grpSpMk id="92" creationId="{7328E528-778B-B0C8-E49F-CFB1177D08DF}"/>
          </ac:grpSpMkLst>
        </pc:grpChg>
        <pc:grpChg chg="add del mod">
          <ac:chgData name="qaulan sakila" userId="b18b7923db98f7e1" providerId="LiveId" clId="{45CF7447-C301-4397-A054-FC3C3D6CF294}" dt="2023-11-27T08:34:31.025" v="3512" actId="478"/>
          <ac:grpSpMkLst>
            <pc:docMk/>
            <pc:sldMk cId="1444516862" sldId="264"/>
            <ac:grpSpMk id="94" creationId="{F2484A11-2F5A-1762-6E96-94B58BCD7C55}"/>
          </ac:grpSpMkLst>
        </pc:grpChg>
        <pc:picChg chg="add mod">
          <ac:chgData name="qaulan sakila" userId="b18b7923db98f7e1" providerId="LiveId" clId="{45CF7447-C301-4397-A054-FC3C3D6CF294}" dt="2023-11-27T08:31:32.664" v="3489"/>
          <ac:picMkLst>
            <pc:docMk/>
            <pc:sldMk cId="1444516862" sldId="264"/>
            <ac:picMk id="7" creationId="{7A7B449F-2FFF-557E-ABB4-05FE65C5F4FC}"/>
          </ac:picMkLst>
        </pc:picChg>
        <pc:picChg chg="add mod">
          <ac:chgData name="qaulan sakila" userId="b18b7923db98f7e1" providerId="LiveId" clId="{45CF7447-C301-4397-A054-FC3C3D6CF294}" dt="2023-11-27T08:32:01.567" v="3494"/>
          <ac:picMkLst>
            <pc:docMk/>
            <pc:sldMk cId="1444516862" sldId="264"/>
            <ac:picMk id="38" creationId="{77308B03-0B91-527E-2C6C-75B452B5C8A5}"/>
          </ac:picMkLst>
        </pc:picChg>
        <pc:cxnChg chg="mod">
          <ac:chgData name="qaulan sakila" userId="b18b7923db98f7e1" providerId="LiveId" clId="{45CF7447-C301-4397-A054-FC3C3D6CF294}" dt="2023-11-27T08:34:31.025" v="3512" actId="478"/>
          <ac:cxnSpMkLst>
            <pc:docMk/>
            <pc:sldMk cId="1444516862" sldId="264"/>
            <ac:cxnSpMk id="91" creationId="{046C6645-CA95-F91E-5D23-F287A2B7E094}"/>
          </ac:cxnSpMkLst>
        </pc:cxnChg>
      </pc:sldChg>
      <pc:sldChg chg="addSp delSp modSp mod">
        <pc:chgData name="qaulan sakila" userId="b18b7923db98f7e1" providerId="LiveId" clId="{45CF7447-C301-4397-A054-FC3C3D6CF294}" dt="2023-11-27T06:01:47.243" v="2218" actId="20577"/>
        <pc:sldMkLst>
          <pc:docMk/>
          <pc:sldMk cId="1613152680" sldId="265"/>
        </pc:sldMkLst>
        <pc:spChg chg="mod">
          <ac:chgData name="qaulan sakila" userId="b18b7923db98f7e1" providerId="LiveId" clId="{45CF7447-C301-4397-A054-FC3C3D6CF294}" dt="2023-11-27T05:02:26.548" v="730"/>
          <ac:spMkLst>
            <pc:docMk/>
            <pc:sldMk cId="1613152680" sldId="265"/>
            <ac:spMk id="9" creationId="{04314D2B-120B-05A8-27AB-AC14DDF8849C}"/>
          </ac:spMkLst>
        </pc:spChg>
        <pc:spChg chg="mod">
          <ac:chgData name="qaulan sakila" userId="b18b7923db98f7e1" providerId="LiveId" clId="{45CF7447-C301-4397-A054-FC3C3D6CF294}" dt="2023-11-27T05:02:49.608" v="757" actId="20577"/>
          <ac:spMkLst>
            <pc:docMk/>
            <pc:sldMk cId="1613152680" sldId="265"/>
            <ac:spMk id="10" creationId="{1CE218AC-363C-C0EE-05E4-3FCB31DE4887}"/>
          </ac:spMkLst>
        </pc:spChg>
        <pc:spChg chg="mod">
          <ac:chgData name="qaulan sakila" userId="b18b7923db98f7e1" providerId="LiveId" clId="{45CF7447-C301-4397-A054-FC3C3D6CF294}" dt="2023-11-27T05:02:26.548" v="730"/>
          <ac:spMkLst>
            <pc:docMk/>
            <pc:sldMk cId="1613152680" sldId="265"/>
            <ac:spMk id="18" creationId="{D25A22E4-7AAB-7E59-46F5-CDA70B7BEEC9}"/>
          </ac:spMkLst>
        </pc:spChg>
        <pc:spChg chg="mod">
          <ac:chgData name="qaulan sakila" userId="b18b7923db98f7e1" providerId="LiveId" clId="{45CF7447-C301-4397-A054-FC3C3D6CF294}" dt="2023-11-27T05:02:42.929" v="744" actId="20577"/>
          <ac:spMkLst>
            <pc:docMk/>
            <pc:sldMk cId="1613152680" sldId="265"/>
            <ac:spMk id="24" creationId="{A0CFA1D5-7295-DCC3-E319-62854C89B4B8}"/>
          </ac:spMkLst>
        </pc:spChg>
        <pc:spChg chg="mod">
          <ac:chgData name="qaulan sakila" userId="b18b7923db98f7e1" providerId="LiveId" clId="{45CF7447-C301-4397-A054-FC3C3D6CF294}" dt="2023-11-27T05:28:43.303" v="1517" actId="20577"/>
          <ac:spMkLst>
            <pc:docMk/>
            <pc:sldMk cId="1613152680" sldId="265"/>
            <ac:spMk id="25" creationId="{3A573DCD-73A9-1AE2-DD64-9ACB8033C4D8}"/>
          </ac:spMkLst>
        </pc:spChg>
        <pc:spChg chg="mod">
          <ac:chgData name="qaulan sakila" userId="b18b7923db98f7e1" providerId="LiveId" clId="{45CF7447-C301-4397-A054-FC3C3D6CF294}" dt="2023-11-27T05:02:26.548" v="730"/>
          <ac:spMkLst>
            <pc:docMk/>
            <pc:sldMk cId="1613152680" sldId="265"/>
            <ac:spMk id="32" creationId="{F4B41145-7EB8-EF74-B810-22D4564C9CC2}"/>
          </ac:spMkLst>
        </pc:spChg>
        <pc:spChg chg="mod">
          <ac:chgData name="qaulan sakila" userId="b18b7923db98f7e1" providerId="LiveId" clId="{45CF7447-C301-4397-A054-FC3C3D6CF294}" dt="2023-11-27T05:02:26.548" v="730"/>
          <ac:spMkLst>
            <pc:docMk/>
            <pc:sldMk cId="1613152680" sldId="265"/>
            <ac:spMk id="33" creationId="{83C3A9B6-6767-4017-6AAC-C4D49151BC21}"/>
          </ac:spMkLst>
        </pc:spChg>
        <pc:spChg chg="mod">
          <ac:chgData name="qaulan sakila" userId="b18b7923db98f7e1" providerId="LiveId" clId="{45CF7447-C301-4397-A054-FC3C3D6CF294}" dt="2023-11-27T05:02:26.548" v="730"/>
          <ac:spMkLst>
            <pc:docMk/>
            <pc:sldMk cId="1613152680" sldId="265"/>
            <ac:spMk id="34" creationId="{294726C4-A106-D551-E578-47CCDAEEC1E5}"/>
          </ac:spMkLst>
        </pc:spChg>
        <pc:spChg chg="mod">
          <ac:chgData name="qaulan sakila" userId="b18b7923db98f7e1" providerId="LiveId" clId="{45CF7447-C301-4397-A054-FC3C3D6CF294}" dt="2023-11-27T05:03:24.521" v="795"/>
          <ac:spMkLst>
            <pc:docMk/>
            <pc:sldMk cId="1613152680" sldId="265"/>
            <ac:spMk id="37" creationId="{DA653007-E89E-E7AB-C639-5348DFDE3D9B}"/>
          </ac:spMkLst>
        </pc:spChg>
        <pc:spChg chg="mod">
          <ac:chgData name="qaulan sakila" userId="b18b7923db98f7e1" providerId="LiveId" clId="{45CF7447-C301-4397-A054-FC3C3D6CF294}" dt="2023-11-27T05:03:24.521" v="795"/>
          <ac:spMkLst>
            <pc:docMk/>
            <pc:sldMk cId="1613152680" sldId="265"/>
            <ac:spMk id="38" creationId="{14F0CB11-9F0E-0FFC-4A01-E464970632CA}"/>
          </ac:spMkLst>
        </pc:spChg>
        <pc:spChg chg="mod">
          <ac:chgData name="qaulan sakila" userId="b18b7923db98f7e1" providerId="LiveId" clId="{45CF7447-C301-4397-A054-FC3C3D6CF294}" dt="2023-11-27T05:03:24.521" v="795"/>
          <ac:spMkLst>
            <pc:docMk/>
            <pc:sldMk cId="1613152680" sldId="265"/>
            <ac:spMk id="39" creationId="{940B621E-6D3E-C6E8-45EB-1FAFD33890AC}"/>
          </ac:spMkLst>
        </pc:spChg>
        <pc:spChg chg="mod">
          <ac:chgData name="qaulan sakila" userId="b18b7923db98f7e1" providerId="LiveId" clId="{45CF7447-C301-4397-A054-FC3C3D6CF294}" dt="2023-11-27T05:03:24.521" v="795"/>
          <ac:spMkLst>
            <pc:docMk/>
            <pc:sldMk cId="1613152680" sldId="265"/>
            <ac:spMk id="40" creationId="{55143899-B4F9-AF12-C4DF-31E0D8BD714D}"/>
          </ac:spMkLst>
        </pc:spChg>
        <pc:spChg chg="mod">
          <ac:chgData name="qaulan sakila" userId="b18b7923db98f7e1" providerId="LiveId" clId="{45CF7447-C301-4397-A054-FC3C3D6CF294}" dt="2023-11-27T05:03:24.521" v="795"/>
          <ac:spMkLst>
            <pc:docMk/>
            <pc:sldMk cId="1613152680" sldId="265"/>
            <ac:spMk id="41" creationId="{F4D24740-F2AC-6791-8D45-3E340572EF1C}"/>
          </ac:spMkLst>
        </pc:spChg>
        <pc:spChg chg="add del mod">
          <ac:chgData name="qaulan sakila" userId="b18b7923db98f7e1" providerId="LiveId" clId="{45CF7447-C301-4397-A054-FC3C3D6CF294}" dt="2023-11-27T05:04:25.890" v="811"/>
          <ac:spMkLst>
            <pc:docMk/>
            <pc:sldMk cId="1613152680" sldId="265"/>
            <ac:spMk id="43" creationId="{0865ABA6-A7AB-7408-F41B-9CB4AA637333}"/>
          </ac:spMkLst>
        </pc:spChg>
        <pc:spChg chg="add del mod">
          <ac:chgData name="qaulan sakila" userId="b18b7923db98f7e1" providerId="LiveId" clId="{45CF7447-C301-4397-A054-FC3C3D6CF294}" dt="2023-11-27T05:05:18.399" v="821"/>
          <ac:spMkLst>
            <pc:docMk/>
            <pc:sldMk cId="1613152680" sldId="265"/>
            <ac:spMk id="44" creationId="{CD9521CC-14CD-6664-A309-339888CEBA3F}"/>
          </ac:spMkLst>
        </pc:spChg>
        <pc:spChg chg="add del mod">
          <ac:chgData name="qaulan sakila" userId="b18b7923db98f7e1" providerId="LiveId" clId="{45CF7447-C301-4397-A054-FC3C3D6CF294}" dt="2023-11-27T05:05:38.639" v="828"/>
          <ac:spMkLst>
            <pc:docMk/>
            <pc:sldMk cId="1613152680" sldId="265"/>
            <ac:spMk id="45" creationId="{F746A840-DB1F-5818-BF6B-D64B2F0F5FAB}"/>
          </ac:spMkLst>
        </pc:spChg>
        <pc:spChg chg="mod">
          <ac:chgData name="qaulan sakila" userId="b18b7923db98f7e1" providerId="LiveId" clId="{45CF7447-C301-4397-A054-FC3C3D6CF294}" dt="2023-11-27T05:15:43.353" v="1236"/>
          <ac:spMkLst>
            <pc:docMk/>
            <pc:sldMk cId="1613152680" sldId="265"/>
            <ac:spMk id="47" creationId="{1CAABF78-B1ED-2DCC-06F7-70CAF2ACAA0F}"/>
          </ac:spMkLst>
        </pc:spChg>
        <pc:spChg chg="mod">
          <ac:chgData name="qaulan sakila" userId="b18b7923db98f7e1" providerId="LiveId" clId="{45CF7447-C301-4397-A054-FC3C3D6CF294}" dt="2023-11-27T05:15:43.353" v="1236"/>
          <ac:spMkLst>
            <pc:docMk/>
            <pc:sldMk cId="1613152680" sldId="265"/>
            <ac:spMk id="48" creationId="{8187C7FB-2F30-D62D-987A-7B1BF7F2C9E1}"/>
          </ac:spMkLst>
        </pc:spChg>
        <pc:spChg chg="add del mod">
          <ac:chgData name="qaulan sakila" userId="b18b7923db98f7e1" providerId="LiveId" clId="{45CF7447-C301-4397-A054-FC3C3D6CF294}" dt="2023-11-27T05:18:19.015" v="1296"/>
          <ac:spMkLst>
            <pc:docMk/>
            <pc:sldMk cId="1613152680" sldId="265"/>
            <ac:spMk id="50" creationId="{E96D85B2-84CA-4FA7-07BF-4FAEFA383364}"/>
          </ac:spMkLst>
        </pc:spChg>
        <pc:spChg chg="add del mod">
          <ac:chgData name="qaulan sakila" userId="b18b7923db98f7e1" providerId="LiveId" clId="{45CF7447-C301-4397-A054-FC3C3D6CF294}" dt="2023-11-27T05:19:16.305" v="1300"/>
          <ac:spMkLst>
            <pc:docMk/>
            <pc:sldMk cId="1613152680" sldId="265"/>
            <ac:spMk id="52" creationId="{6D4619A4-8DA4-EB6C-2151-C2DD46E62536}"/>
          </ac:spMkLst>
        </pc:spChg>
        <pc:spChg chg="add mod">
          <ac:chgData name="qaulan sakila" userId="b18b7923db98f7e1" providerId="LiveId" clId="{45CF7447-C301-4397-A054-FC3C3D6CF294}" dt="2023-11-27T05:28:15.172" v="1503" actId="1036"/>
          <ac:spMkLst>
            <pc:docMk/>
            <pc:sldMk cId="1613152680" sldId="265"/>
            <ac:spMk id="54" creationId="{3C999EDD-D398-3CFB-ADAE-B1D80B9AF941}"/>
          </ac:spMkLst>
        </pc:spChg>
        <pc:spChg chg="add del mod">
          <ac:chgData name="qaulan sakila" userId="b18b7923db98f7e1" providerId="LiveId" clId="{45CF7447-C301-4397-A054-FC3C3D6CF294}" dt="2023-11-27T05:22:16.507" v="1327" actId="1035"/>
          <ac:spMkLst>
            <pc:docMk/>
            <pc:sldMk cId="1613152680" sldId="265"/>
            <ac:spMk id="66" creationId="{0C9B232B-ACD5-8AE3-8087-D5D617619011}"/>
          </ac:spMkLst>
        </pc:spChg>
        <pc:spChg chg="mod">
          <ac:chgData name="qaulan sakila" userId="b18b7923db98f7e1" providerId="LiveId" clId="{45CF7447-C301-4397-A054-FC3C3D6CF294}" dt="2023-11-27T05:13:48.759" v="1090" actId="1038"/>
          <ac:spMkLst>
            <pc:docMk/>
            <pc:sldMk cId="1613152680" sldId="265"/>
            <ac:spMk id="74" creationId="{4E6685BC-962D-B4CC-4A2A-067A7E45DA6F}"/>
          </ac:spMkLst>
        </pc:spChg>
        <pc:spChg chg="mod">
          <ac:chgData name="qaulan sakila" userId="b18b7923db98f7e1" providerId="LiveId" clId="{45CF7447-C301-4397-A054-FC3C3D6CF294}" dt="2023-11-27T05:25:44.797" v="1360" actId="2710"/>
          <ac:spMkLst>
            <pc:docMk/>
            <pc:sldMk cId="1613152680" sldId="265"/>
            <ac:spMk id="77" creationId="{8F2B2F20-4418-8560-46CE-6F5F16187ECB}"/>
          </ac:spMkLst>
        </pc:spChg>
        <pc:spChg chg="mod">
          <ac:chgData name="qaulan sakila" userId="b18b7923db98f7e1" providerId="LiveId" clId="{45CF7447-C301-4397-A054-FC3C3D6CF294}" dt="2023-11-27T05:09:05.587" v="1033" actId="1037"/>
          <ac:spMkLst>
            <pc:docMk/>
            <pc:sldMk cId="1613152680" sldId="265"/>
            <ac:spMk id="96" creationId="{EDA61832-C44B-58A9-96A8-570E30DA110D}"/>
          </ac:spMkLst>
        </pc:spChg>
        <pc:spChg chg="add del">
          <ac:chgData name="qaulan sakila" userId="b18b7923db98f7e1" providerId="LiveId" clId="{45CF7447-C301-4397-A054-FC3C3D6CF294}" dt="2023-11-27T05:05:33.144" v="825" actId="478"/>
          <ac:spMkLst>
            <pc:docMk/>
            <pc:sldMk cId="1613152680" sldId="265"/>
            <ac:spMk id="101" creationId="{B21636A1-354F-EF74-56F0-86944B9E69D1}"/>
          </ac:spMkLst>
        </pc:spChg>
        <pc:spChg chg="mod">
          <ac:chgData name="qaulan sakila" userId="b18b7923db98f7e1" providerId="LiveId" clId="{45CF7447-C301-4397-A054-FC3C3D6CF294}" dt="2023-11-27T06:01:47.243" v="2218" actId="20577"/>
          <ac:spMkLst>
            <pc:docMk/>
            <pc:sldMk cId="1613152680" sldId="265"/>
            <ac:spMk id="104" creationId="{0BCFD3C2-238A-56B0-F5C4-268CD22A2DC4}"/>
          </ac:spMkLst>
        </pc:spChg>
        <pc:spChg chg="mod">
          <ac:chgData name="qaulan sakila" userId="b18b7923db98f7e1" providerId="LiveId" clId="{45CF7447-C301-4397-A054-FC3C3D6CF294}" dt="2023-11-27T05:21:12.438" v="1311" actId="20577"/>
          <ac:spMkLst>
            <pc:docMk/>
            <pc:sldMk cId="1613152680" sldId="265"/>
            <ac:spMk id="105" creationId="{3B090C29-A98C-B4E8-E716-C95AAE92C0B7}"/>
          </ac:spMkLst>
        </pc:spChg>
        <pc:spChg chg="del topLvl">
          <ac:chgData name="qaulan sakila" userId="b18b7923db98f7e1" providerId="LiveId" clId="{45CF7447-C301-4397-A054-FC3C3D6CF294}" dt="2023-11-27T05:14:12.598" v="1095" actId="478"/>
          <ac:spMkLst>
            <pc:docMk/>
            <pc:sldMk cId="1613152680" sldId="265"/>
            <ac:spMk id="108" creationId="{E24E54A5-6FC2-3939-E0E0-6249B294DE9C}"/>
          </ac:spMkLst>
        </pc:spChg>
        <pc:spChg chg="del topLvl">
          <ac:chgData name="qaulan sakila" userId="b18b7923db98f7e1" providerId="LiveId" clId="{45CF7447-C301-4397-A054-FC3C3D6CF294}" dt="2023-11-27T05:14:02.990" v="1092" actId="478"/>
          <ac:spMkLst>
            <pc:docMk/>
            <pc:sldMk cId="1613152680" sldId="265"/>
            <ac:spMk id="109" creationId="{BE8A55CD-27F3-C745-CCF7-BD76E048E621}"/>
          </ac:spMkLst>
        </pc:spChg>
        <pc:spChg chg="add del mod">
          <ac:chgData name="qaulan sakila" userId="b18b7923db98f7e1" providerId="LiveId" clId="{45CF7447-C301-4397-A054-FC3C3D6CF294}" dt="2023-11-27T05:05:54.226" v="868" actId="20577"/>
          <ac:spMkLst>
            <pc:docMk/>
            <pc:sldMk cId="1613152680" sldId="265"/>
            <ac:spMk id="114" creationId="{5D7D92A8-BEAE-974E-A14E-25BCA5455975}"/>
          </ac:spMkLst>
        </pc:spChg>
        <pc:grpChg chg="add mod">
          <ac:chgData name="qaulan sakila" userId="b18b7923db98f7e1" providerId="LiveId" clId="{45CF7447-C301-4397-A054-FC3C3D6CF294}" dt="2023-11-27T05:02:26.548" v="730"/>
          <ac:grpSpMkLst>
            <pc:docMk/>
            <pc:sldMk cId="1613152680" sldId="265"/>
            <ac:grpSpMk id="7" creationId="{7AE7D12F-2231-45A8-AA18-823FFECA3C6D}"/>
          </ac:grpSpMkLst>
        </pc:grpChg>
        <pc:grpChg chg="add del mod">
          <ac:chgData name="qaulan sakila" userId="b18b7923db98f7e1" providerId="LiveId" clId="{45CF7447-C301-4397-A054-FC3C3D6CF294}" dt="2023-11-27T05:03:25.686" v="796"/>
          <ac:grpSpMkLst>
            <pc:docMk/>
            <pc:sldMk cId="1613152680" sldId="265"/>
            <ac:grpSpMk id="36" creationId="{58696A94-8488-D41D-F042-BDD759957541}"/>
          </ac:grpSpMkLst>
        </pc:grpChg>
        <pc:grpChg chg="add mod">
          <ac:chgData name="qaulan sakila" userId="b18b7923db98f7e1" providerId="LiveId" clId="{45CF7447-C301-4397-A054-FC3C3D6CF294}" dt="2023-11-27T05:15:43.353" v="1236"/>
          <ac:grpSpMkLst>
            <pc:docMk/>
            <pc:sldMk cId="1613152680" sldId="265"/>
            <ac:grpSpMk id="46" creationId="{B4DB824A-24B0-7224-9B3B-2F419146B596}"/>
          </ac:grpSpMkLst>
        </pc:grpChg>
        <pc:grpChg chg="del">
          <ac:chgData name="qaulan sakila" userId="b18b7923db98f7e1" providerId="LiveId" clId="{45CF7447-C301-4397-A054-FC3C3D6CF294}" dt="2023-11-27T05:02:25.541" v="729" actId="478"/>
          <ac:grpSpMkLst>
            <pc:docMk/>
            <pc:sldMk cId="1613152680" sldId="265"/>
            <ac:grpSpMk id="75" creationId="{574701EC-63F1-FC29-724C-007DECD638BF}"/>
          </ac:grpSpMkLst>
        </pc:grpChg>
        <pc:grpChg chg="add del mod">
          <ac:chgData name="qaulan sakila" userId="b18b7923db98f7e1" providerId="LiveId" clId="{45CF7447-C301-4397-A054-FC3C3D6CF294}" dt="2023-11-27T05:25:16.873" v="1357" actId="14100"/>
          <ac:grpSpMkLst>
            <pc:docMk/>
            <pc:sldMk cId="1613152680" sldId="265"/>
            <ac:grpSpMk id="106" creationId="{4126FB4D-71D4-6378-B0D7-60DE3DE41DCF}"/>
          </ac:grpSpMkLst>
        </pc:grpChg>
        <pc:grpChg chg="del">
          <ac:chgData name="qaulan sakila" userId="b18b7923db98f7e1" providerId="LiveId" clId="{45CF7447-C301-4397-A054-FC3C3D6CF294}" dt="2023-11-27T05:14:02.990" v="1092" actId="478"/>
          <ac:grpSpMkLst>
            <pc:docMk/>
            <pc:sldMk cId="1613152680" sldId="265"/>
            <ac:grpSpMk id="107" creationId="{F65618CA-42C6-7384-FF38-98B4F3B7F60B}"/>
          </ac:grpSpMkLst>
        </pc:grpChg>
        <pc:graphicFrameChg chg="add del mod">
          <ac:chgData name="qaulan sakila" userId="b18b7923db98f7e1" providerId="LiveId" clId="{45CF7447-C301-4397-A054-FC3C3D6CF294}" dt="2023-11-27T05:18:19.015" v="1296"/>
          <ac:graphicFrameMkLst>
            <pc:docMk/>
            <pc:sldMk cId="1613152680" sldId="265"/>
            <ac:graphicFrameMk id="49" creationId="{19346856-82ED-58DF-D4C7-DF4B147E4F43}"/>
          </ac:graphicFrameMkLst>
        </pc:graphicFrameChg>
        <pc:graphicFrameChg chg="add del mod">
          <ac:chgData name="qaulan sakila" userId="b18b7923db98f7e1" providerId="LiveId" clId="{45CF7447-C301-4397-A054-FC3C3D6CF294}" dt="2023-11-27T05:19:16.305" v="1300"/>
          <ac:graphicFrameMkLst>
            <pc:docMk/>
            <pc:sldMk cId="1613152680" sldId="265"/>
            <ac:graphicFrameMk id="51" creationId="{A8F2855B-B07B-EB3A-8A1C-82983C597FBB}"/>
          </ac:graphicFrameMkLst>
        </pc:graphicFrameChg>
        <pc:picChg chg="add mod">
          <ac:chgData name="qaulan sakila" userId="b18b7923db98f7e1" providerId="LiveId" clId="{45CF7447-C301-4397-A054-FC3C3D6CF294}" dt="2023-11-27T05:02:05.351" v="728"/>
          <ac:picMkLst>
            <pc:docMk/>
            <pc:sldMk cId="1613152680" sldId="265"/>
            <ac:picMk id="6" creationId="{814FA155-A190-DFF5-0BD2-8F71082D74C2}"/>
          </ac:picMkLst>
        </pc:picChg>
        <pc:picChg chg="add mod">
          <ac:chgData name="qaulan sakila" userId="b18b7923db98f7e1" providerId="LiveId" clId="{45CF7447-C301-4397-A054-FC3C3D6CF294}" dt="2023-11-27T05:02:26.548" v="730"/>
          <ac:picMkLst>
            <pc:docMk/>
            <pc:sldMk cId="1613152680" sldId="265"/>
            <ac:picMk id="35" creationId="{5880E5F6-0F00-0687-1C84-B591F9708D1E}"/>
          </ac:picMkLst>
        </pc:picChg>
        <pc:picChg chg="add del mod">
          <ac:chgData name="qaulan sakila" userId="b18b7923db98f7e1" providerId="LiveId" clId="{45CF7447-C301-4397-A054-FC3C3D6CF294}" dt="2023-11-27T05:03:25.686" v="796"/>
          <ac:picMkLst>
            <pc:docMk/>
            <pc:sldMk cId="1613152680" sldId="265"/>
            <ac:picMk id="42" creationId="{87838F94-7111-78FD-AC0B-6DF5F58F50F7}"/>
          </ac:picMkLst>
        </pc:picChg>
        <pc:picChg chg="add mod">
          <ac:chgData name="qaulan sakila" userId="b18b7923db98f7e1" providerId="LiveId" clId="{45CF7447-C301-4397-A054-FC3C3D6CF294}" dt="2023-11-27T05:28:17.576" v="1505" actId="1036"/>
          <ac:picMkLst>
            <pc:docMk/>
            <pc:sldMk cId="1613152680" sldId="265"/>
            <ac:picMk id="53" creationId="{80BBA0C4-363E-56E1-467C-E48973241535}"/>
          </ac:picMkLst>
        </pc:picChg>
      </pc:sldChg>
      <pc:sldChg chg="del ord">
        <pc:chgData name="qaulan sakila" userId="b18b7923db98f7e1" providerId="LiveId" clId="{45CF7447-C301-4397-A054-FC3C3D6CF294}" dt="2023-11-27T05:20:52.723" v="1307" actId="47"/>
        <pc:sldMkLst>
          <pc:docMk/>
          <pc:sldMk cId="2338560016" sldId="266"/>
        </pc:sldMkLst>
      </pc:sldChg>
      <pc:sldChg chg="addSp delSp modSp mod">
        <pc:chgData name="qaulan sakila" userId="b18b7923db98f7e1" providerId="LiveId" clId="{45CF7447-C301-4397-A054-FC3C3D6CF294}" dt="2023-11-27T06:17:24.557" v="2767"/>
        <pc:sldMkLst>
          <pc:docMk/>
          <pc:sldMk cId="2633740089" sldId="267"/>
        </pc:sldMkLst>
        <pc:spChg chg="add mod">
          <ac:chgData name="qaulan sakila" userId="b18b7923db98f7e1" providerId="LiveId" clId="{45CF7447-C301-4397-A054-FC3C3D6CF294}" dt="2023-11-27T05:37:38.534" v="1690"/>
          <ac:spMkLst>
            <pc:docMk/>
            <pc:sldMk cId="2633740089" sldId="267"/>
            <ac:spMk id="6" creationId="{B759EAC8-92EF-B244-74FC-23DC3150DA4B}"/>
          </ac:spMkLst>
        </pc:spChg>
        <pc:spChg chg="mod">
          <ac:chgData name="qaulan sakila" userId="b18b7923db98f7e1" providerId="LiveId" clId="{45CF7447-C301-4397-A054-FC3C3D6CF294}" dt="2023-11-27T05:45:10.302" v="1956" actId="20577"/>
          <ac:spMkLst>
            <pc:docMk/>
            <pc:sldMk cId="2633740089" sldId="267"/>
            <ac:spMk id="24" creationId="{A0CFA1D5-7295-DCC3-E319-62854C89B4B8}"/>
          </ac:spMkLst>
        </pc:spChg>
        <pc:spChg chg="del mod">
          <ac:chgData name="qaulan sakila" userId="b18b7923db98f7e1" providerId="LiveId" clId="{45CF7447-C301-4397-A054-FC3C3D6CF294}" dt="2023-11-27T05:38:07.319" v="1719" actId="478"/>
          <ac:spMkLst>
            <pc:docMk/>
            <pc:sldMk cId="2633740089" sldId="267"/>
            <ac:spMk id="25" creationId="{3A573DCD-73A9-1AE2-DD64-9ACB8033C4D8}"/>
          </ac:spMkLst>
        </pc:spChg>
        <pc:spChg chg="mod">
          <ac:chgData name="qaulan sakila" userId="b18b7923db98f7e1" providerId="LiveId" clId="{45CF7447-C301-4397-A054-FC3C3D6CF294}" dt="2023-11-27T06:17:24.557" v="2767"/>
          <ac:spMkLst>
            <pc:docMk/>
            <pc:sldMk cId="2633740089" sldId="267"/>
            <ac:spMk id="26" creationId="{0D0B06B4-941E-5293-078D-AF5129FE4C45}"/>
          </ac:spMkLst>
        </pc:spChg>
        <pc:spChg chg="mod">
          <ac:chgData name="qaulan sakila" userId="b18b7923db98f7e1" providerId="LiveId" clId="{45CF7447-C301-4397-A054-FC3C3D6CF294}" dt="2023-11-27T05:37:38.534" v="1690"/>
          <ac:spMkLst>
            <pc:docMk/>
            <pc:sldMk cId="2633740089" sldId="267"/>
            <ac:spMk id="32" creationId="{C2762AFA-37FE-F952-6992-BB909E701D19}"/>
          </ac:spMkLst>
        </pc:spChg>
        <pc:spChg chg="mod">
          <ac:chgData name="qaulan sakila" userId="b18b7923db98f7e1" providerId="LiveId" clId="{45CF7447-C301-4397-A054-FC3C3D6CF294}" dt="2023-11-27T05:37:38.534" v="1690"/>
          <ac:spMkLst>
            <pc:docMk/>
            <pc:sldMk cId="2633740089" sldId="267"/>
            <ac:spMk id="33" creationId="{4B9EF7A2-5264-54D6-4DD5-E34A4442F4E3}"/>
          </ac:spMkLst>
        </pc:spChg>
        <pc:spChg chg="mod">
          <ac:chgData name="qaulan sakila" userId="b18b7923db98f7e1" providerId="LiveId" clId="{45CF7447-C301-4397-A054-FC3C3D6CF294}" dt="2023-11-27T05:37:38.534" v="1690"/>
          <ac:spMkLst>
            <pc:docMk/>
            <pc:sldMk cId="2633740089" sldId="267"/>
            <ac:spMk id="34" creationId="{E3009B65-8805-A10E-75BA-CEDEC2BAD348}"/>
          </ac:spMkLst>
        </pc:spChg>
        <pc:spChg chg="mod">
          <ac:chgData name="qaulan sakila" userId="b18b7923db98f7e1" providerId="LiveId" clId="{45CF7447-C301-4397-A054-FC3C3D6CF294}" dt="2023-11-27T05:37:38.534" v="1690"/>
          <ac:spMkLst>
            <pc:docMk/>
            <pc:sldMk cId="2633740089" sldId="267"/>
            <ac:spMk id="35" creationId="{BF464231-8B0E-3480-EA48-F7F1D4B41923}"/>
          </ac:spMkLst>
        </pc:spChg>
        <pc:spChg chg="mod">
          <ac:chgData name="qaulan sakila" userId="b18b7923db98f7e1" providerId="LiveId" clId="{45CF7447-C301-4397-A054-FC3C3D6CF294}" dt="2023-11-27T05:37:38.534" v="1690"/>
          <ac:spMkLst>
            <pc:docMk/>
            <pc:sldMk cId="2633740089" sldId="267"/>
            <ac:spMk id="36" creationId="{95320764-754D-80A9-736E-458A4B8CE9FE}"/>
          </ac:spMkLst>
        </pc:spChg>
        <pc:spChg chg="add del mod">
          <ac:chgData name="qaulan sakila" userId="b18b7923db98f7e1" providerId="LiveId" clId="{45CF7447-C301-4397-A054-FC3C3D6CF294}" dt="2023-11-27T06:02:43.067" v="2220" actId="478"/>
          <ac:spMkLst>
            <pc:docMk/>
            <pc:sldMk cId="2633740089" sldId="267"/>
            <ac:spMk id="38" creationId="{D63874F6-AA53-C1A2-FC0C-A4CF42A93DDA}"/>
          </ac:spMkLst>
        </pc:spChg>
        <pc:spChg chg="add mod">
          <ac:chgData name="qaulan sakila" userId="b18b7923db98f7e1" providerId="LiveId" clId="{45CF7447-C301-4397-A054-FC3C3D6CF294}" dt="2023-11-27T06:03:59.657" v="2255"/>
          <ac:spMkLst>
            <pc:docMk/>
            <pc:sldMk cId="2633740089" sldId="267"/>
            <ac:spMk id="43" creationId="{CCAB55F4-D585-400F-ED58-8948D2BB1BBB}"/>
          </ac:spMkLst>
        </pc:spChg>
        <pc:spChg chg="mod">
          <ac:chgData name="qaulan sakila" userId="b18b7923db98f7e1" providerId="LiveId" clId="{45CF7447-C301-4397-A054-FC3C3D6CF294}" dt="2023-11-27T05:37:51.559" v="1713" actId="20577"/>
          <ac:spMkLst>
            <pc:docMk/>
            <pc:sldMk cId="2633740089" sldId="267"/>
            <ac:spMk id="72" creationId="{F226DC13-06BF-735D-5068-E9CC6CA84CD7}"/>
          </ac:spMkLst>
        </pc:spChg>
        <pc:spChg chg="del">
          <ac:chgData name="qaulan sakila" userId="b18b7923db98f7e1" providerId="LiveId" clId="{45CF7447-C301-4397-A054-FC3C3D6CF294}" dt="2023-11-27T05:37:34.594" v="1688" actId="478"/>
          <ac:spMkLst>
            <pc:docMk/>
            <pc:sldMk cId="2633740089" sldId="267"/>
            <ac:spMk id="77" creationId="{D763F685-132B-F7E5-A0AA-BAB046D0C6B8}"/>
          </ac:spMkLst>
        </pc:spChg>
        <pc:spChg chg="mod">
          <ac:chgData name="qaulan sakila" userId="b18b7923db98f7e1" providerId="LiveId" clId="{45CF7447-C301-4397-A054-FC3C3D6CF294}" dt="2023-11-27T05:38:52.134" v="1743" actId="207"/>
          <ac:spMkLst>
            <pc:docMk/>
            <pc:sldMk cId="2633740089" sldId="267"/>
            <ac:spMk id="84" creationId="{C00CD387-2E23-8A3A-9773-C6C89810FBD9}"/>
          </ac:spMkLst>
        </pc:spChg>
        <pc:spChg chg="mod">
          <ac:chgData name="qaulan sakila" userId="b18b7923db98f7e1" providerId="LiveId" clId="{45CF7447-C301-4397-A054-FC3C3D6CF294}" dt="2023-11-27T05:42:22.741" v="1875"/>
          <ac:spMkLst>
            <pc:docMk/>
            <pc:sldMk cId="2633740089" sldId="267"/>
            <ac:spMk id="85" creationId="{59EA7C0A-324A-34D6-C383-9208ED992348}"/>
          </ac:spMkLst>
        </pc:spChg>
        <pc:spChg chg="mod">
          <ac:chgData name="qaulan sakila" userId="b18b7923db98f7e1" providerId="LiveId" clId="{45CF7447-C301-4397-A054-FC3C3D6CF294}" dt="2023-11-27T05:44:26.571" v="1921" actId="1037"/>
          <ac:spMkLst>
            <pc:docMk/>
            <pc:sldMk cId="2633740089" sldId="267"/>
            <ac:spMk id="129" creationId="{BF779F6A-89EA-49DE-A3B5-6FF030870E0A}"/>
          </ac:spMkLst>
        </pc:spChg>
        <pc:spChg chg="mod">
          <ac:chgData name="qaulan sakila" userId="b18b7923db98f7e1" providerId="LiveId" clId="{45CF7447-C301-4397-A054-FC3C3D6CF294}" dt="2023-11-27T05:44:26.571" v="1921" actId="1037"/>
          <ac:spMkLst>
            <pc:docMk/>
            <pc:sldMk cId="2633740089" sldId="267"/>
            <ac:spMk id="130" creationId="{F0CBD4FC-355B-164D-5E91-3506B3DC410E}"/>
          </ac:spMkLst>
        </pc:spChg>
        <pc:grpChg chg="add mod">
          <ac:chgData name="qaulan sakila" userId="b18b7923db98f7e1" providerId="LiveId" clId="{45CF7447-C301-4397-A054-FC3C3D6CF294}" dt="2023-11-27T05:37:38.534" v="1690"/>
          <ac:grpSpMkLst>
            <pc:docMk/>
            <pc:sldMk cId="2633740089" sldId="267"/>
            <ac:grpSpMk id="9" creationId="{742A8239-D17E-69FF-D814-ADE32A442795}"/>
          </ac:grpSpMkLst>
        </pc:grpChg>
        <pc:grpChg chg="add mod">
          <ac:chgData name="qaulan sakila" userId="b18b7923db98f7e1" providerId="LiveId" clId="{45CF7447-C301-4397-A054-FC3C3D6CF294}" dt="2023-11-27T05:42:47.017" v="1877" actId="14100"/>
          <ac:grpSpMkLst>
            <pc:docMk/>
            <pc:sldMk cId="2633740089" sldId="267"/>
            <ac:grpSpMk id="39" creationId="{111DDD6D-BCA5-8CC1-06C9-747A9905FFDD}"/>
          </ac:grpSpMkLst>
        </pc:grpChg>
        <pc:grpChg chg="del">
          <ac:chgData name="qaulan sakila" userId="b18b7923db98f7e1" providerId="LiveId" clId="{45CF7447-C301-4397-A054-FC3C3D6CF294}" dt="2023-11-27T05:37:37.654" v="1689" actId="478"/>
          <ac:grpSpMkLst>
            <pc:docMk/>
            <pc:sldMk cId="2633740089" sldId="267"/>
            <ac:grpSpMk id="76" creationId="{E5EC8118-718B-CBD7-6F9B-FBA558FD30EB}"/>
          </ac:grpSpMkLst>
        </pc:grpChg>
        <pc:grpChg chg="del">
          <ac:chgData name="qaulan sakila" userId="b18b7923db98f7e1" providerId="LiveId" clId="{45CF7447-C301-4397-A054-FC3C3D6CF294}" dt="2023-11-27T05:39:34.464" v="1792" actId="478"/>
          <ac:grpSpMkLst>
            <pc:docMk/>
            <pc:sldMk cId="2633740089" sldId="267"/>
            <ac:grpSpMk id="105" creationId="{1255FFA1-C670-EF06-807D-33ECD92AA678}"/>
          </ac:grpSpMkLst>
        </pc:grpChg>
        <pc:grpChg chg="del">
          <ac:chgData name="qaulan sakila" userId="b18b7923db98f7e1" providerId="LiveId" clId="{45CF7447-C301-4397-A054-FC3C3D6CF294}" dt="2023-11-27T05:39:34.464" v="1792" actId="478"/>
          <ac:grpSpMkLst>
            <pc:docMk/>
            <pc:sldMk cId="2633740089" sldId="267"/>
            <ac:grpSpMk id="108" creationId="{D510E821-A75F-4688-CD25-B9BA290B41F7}"/>
          </ac:grpSpMkLst>
        </pc:grpChg>
        <pc:grpChg chg="del">
          <ac:chgData name="qaulan sakila" userId="b18b7923db98f7e1" providerId="LiveId" clId="{45CF7447-C301-4397-A054-FC3C3D6CF294}" dt="2023-11-27T05:39:34.464" v="1792" actId="478"/>
          <ac:grpSpMkLst>
            <pc:docMk/>
            <pc:sldMk cId="2633740089" sldId="267"/>
            <ac:grpSpMk id="111" creationId="{524932D8-3A7C-FE87-E567-17F858D862FE}"/>
          </ac:grpSpMkLst>
        </pc:grpChg>
        <pc:grpChg chg="del">
          <ac:chgData name="qaulan sakila" userId="b18b7923db98f7e1" providerId="LiveId" clId="{45CF7447-C301-4397-A054-FC3C3D6CF294}" dt="2023-11-27T05:39:34.464" v="1792" actId="478"/>
          <ac:grpSpMkLst>
            <pc:docMk/>
            <pc:sldMk cId="2633740089" sldId="267"/>
            <ac:grpSpMk id="114" creationId="{EC26DBE1-0DB5-CDF7-8561-D273E1F81306}"/>
          </ac:grpSpMkLst>
        </pc:grpChg>
        <pc:graphicFrameChg chg="add mod modGraphic">
          <ac:chgData name="qaulan sakila" userId="b18b7923db98f7e1" providerId="LiveId" clId="{45CF7447-C301-4397-A054-FC3C3D6CF294}" dt="2023-11-27T05:43:47.726" v="1887" actId="14100"/>
          <ac:graphicFrameMkLst>
            <pc:docMk/>
            <pc:sldMk cId="2633740089" sldId="267"/>
            <ac:graphicFrameMk id="42" creationId="{3298AEA8-2672-2BF6-165E-60173C4D5FC8}"/>
          </ac:graphicFrameMkLst>
        </pc:graphicFrameChg>
        <pc:picChg chg="add mod">
          <ac:chgData name="qaulan sakila" userId="b18b7923db98f7e1" providerId="LiveId" clId="{45CF7447-C301-4397-A054-FC3C3D6CF294}" dt="2023-11-27T05:37:38.534" v="1690"/>
          <ac:picMkLst>
            <pc:docMk/>
            <pc:sldMk cId="2633740089" sldId="267"/>
            <ac:picMk id="7" creationId="{218E3E6C-42D8-A7F0-3E2F-21648D891B9B}"/>
          </ac:picMkLst>
        </pc:picChg>
        <pc:picChg chg="add mod">
          <ac:chgData name="qaulan sakila" userId="b18b7923db98f7e1" providerId="LiveId" clId="{45CF7447-C301-4397-A054-FC3C3D6CF294}" dt="2023-11-27T05:37:38.534" v="1690"/>
          <ac:picMkLst>
            <pc:docMk/>
            <pc:sldMk cId="2633740089" sldId="267"/>
            <ac:picMk id="37" creationId="{7B000439-D9D2-4B30-F1D6-260BB79B471A}"/>
          </ac:picMkLst>
        </pc:picChg>
        <pc:cxnChg chg="mod">
          <ac:chgData name="qaulan sakila" userId="b18b7923db98f7e1" providerId="LiveId" clId="{45CF7447-C301-4397-A054-FC3C3D6CF294}" dt="2023-11-27T05:39:36.559" v="1793"/>
          <ac:cxnSpMkLst>
            <pc:docMk/>
            <pc:sldMk cId="2633740089" sldId="267"/>
            <ac:cxnSpMk id="40" creationId="{92113AA8-8D90-C7FE-7710-859662011D8B}"/>
          </ac:cxnSpMkLst>
        </pc:cxnChg>
        <pc:cxnChg chg="mod">
          <ac:chgData name="qaulan sakila" userId="b18b7923db98f7e1" providerId="LiveId" clId="{45CF7447-C301-4397-A054-FC3C3D6CF294}" dt="2023-11-27T05:39:36.559" v="1793"/>
          <ac:cxnSpMkLst>
            <pc:docMk/>
            <pc:sldMk cId="2633740089" sldId="267"/>
            <ac:cxnSpMk id="41" creationId="{4ABD08AC-E125-5F50-1AA8-54607E56A322}"/>
          </ac:cxnSpMkLst>
        </pc:cxnChg>
      </pc:sldChg>
      <pc:sldChg chg="addSp delSp modSp mod">
        <pc:chgData name="qaulan sakila" userId="b18b7923db98f7e1" providerId="LiveId" clId="{45CF7447-C301-4397-A054-FC3C3D6CF294}" dt="2023-11-27T06:17:20.091" v="2766"/>
        <pc:sldMkLst>
          <pc:docMk/>
          <pc:sldMk cId="1356882525" sldId="268"/>
        </pc:sldMkLst>
        <pc:spChg chg="add mod">
          <ac:chgData name="qaulan sakila" userId="b18b7923db98f7e1" providerId="LiveId" clId="{45CF7447-C301-4397-A054-FC3C3D6CF294}" dt="2023-11-27T05:45:31.003" v="1958"/>
          <ac:spMkLst>
            <pc:docMk/>
            <pc:sldMk cId="1356882525" sldId="268"/>
            <ac:spMk id="6" creationId="{A02A9A4C-6C81-EAC7-A42E-06E7B3B5647B}"/>
          </ac:spMkLst>
        </pc:spChg>
        <pc:spChg chg="mod">
          <ac:chgData name="qaulan sakila" userId="b18b7923db98f7e1" providerId="LiveId" clId="{45CF7447-C301-4397-A054-FC3C3D6CF294}" dt="2023-11-27T05:44:59.852" v="1946" actId="20577"/>
          <ac:spMkLst>
            <pc:docMk/>
            <pc:sldMk cId="1356882525" sldId="268"/>
            <ac:spMk id="24" creationId="{A0CFA1D5-7295-DCC3-E319-62854C89B4B8}"/>
          </ac:spMkLst>
        </pc:spChg>
        <pc:spChg chg="del">
          <ac:chgData name="qaulan sakila" userId="b18b7923db98f7e1" providerId="LiveId" clId="{45CF7447-C301-4397-A054-FC3C3D6CF294}" dt="2023-11-27T05:45:29.679" v="1957" actId="478"/>
          <ac:spMkLst>
            <pc:docMk/>
            <pc:sldMk cId="1356882525" sldId="268"/>
            <ac:spMk id="25" creationId="{3A573DCD-73A9-1AE2-DD64-9ACB8033C4D8}"/>
          </ac:spMkLst>
        </pc:spChg>
        <pc:spChg chg="mod">
          <ac:chgData name="qaulan sakila" userId="b18b7923db98f7e1" providerId="LiveId" clId="{45CF7447-C301-4397-A054-FC3C3D6CF294}" dt="2023-11-27T06:17:20.091" v="2766"/>
          <ac:spMkLst>
            <pc:docMk/>
            <pc:sldMk cId="1356882525" sldId="268"/>
            <ac:spMk id="26" creationId="{0D0B06B4-941E-5293-078D-AF5129FE4C45}"/>
          </ac:spMkLst>
        </pc:spChg>
        <pc:spChg chg="mod">
          <ac:chgData name="qaulan sakila" userId="b18b7923db98f7e1" providerId="LiveId" clId="{45CF7447-C301-4397-A054-FC3C3D6CF294}" dt="2023-11-27T05:45:31.003" v="1958"/>
          <ac:spMkLst>
            <pc:docMk/>
            <pc:sldMk cId="1356882525" sldId="268"/>
            <ac:spMk id="32" creationId="{2FD9C39C-8364-9918-2D25-4298766AAE68}"/>
          </ac:spMkLst>
        </pc:spChg>
        <pc:spChg chg="mod">
          <ac:chgData name="qaulan sakila" userId="b18b7923db98f7e1" providerId="LiveId" clId="{45CF7447-C301-4397-A054-FC3C3D6CF294}" dt="2023-11-27T05:45:31.003" v="1958"/>
          <ac:spMkLst>
            <pc:docMk/>
            <pc:sldMk cId="1356882525" sldId="268"/>
            <ac:spMk id="33" creationId="{87F005F2-8A36-21AC-26ED-D0426B08413E}"/>
          </ac:spMkLst>
        </pc:spChg>
        <pc:spChg chg="mod">
          <ac:chgData name="qaulan sakila" userId="b18b7923db98f7e1" providerId="LiveId" clId="{45CF7447-C301-4397-A054-FC3C3D6CF294}" dt="2023-11-27T05:45:31.003" v="1958"/>
          <ac:spMkLst>
            <pc:docMk/>
            <pc:sldMk cId="1356882525" sldId="268"/>
            <ac:spMk id="34" creationId="{ED5CF9FE-4314-59B3-0943-919B88D2CD5C}"/>
          </ac:spMkLst>
        </pc:spChg>
        <pc:spChg chg="mod">
          <ac:chgData name="qaulan sakila" userId="b18b7923db98f7e1" providerId="LiveId" clId="{45CF7447-C301-4397-A054-FC3C3D6CF294}" dt="2023-11-27T05:45:31.003" v="1958"/>
          <ac:spMkLst>
            <pc:docMk/>
            <pc:sldMk cId="1356882525" sldId="268"/>
            <ac:spMk id="35" creationId="{9FC0E616-9CBF-1404-3743-1F95345995B7}"/>
          </ac:spMkLst>
        </pc:spChg>
        <pc:spChg chg="mod">
          <ac:chgData name="qaulan sakila" userId="b18b7923db98f7e1" providerId="LiveId" clId="{45CF7447-C301-4397-A054-FC3C3D6CF294}" dt="2023-11-27T05:45:31.003" v="1958"/>
          <ac:spMkLst>
            <pc:docMk/>
            <pc:sldMk cId="1356882525" sldId="268"/>
            <ac:spMk id="36" creationId="{D1328867-B267-596D-F83B-C7B697AA3094}"/>
          </ac:spMkLst>
        </pc:spChg>
        <pc:spChg chg="add del mod">
          <ac:chgData name="qaulan sakila" userId="b18b7923db98f7e1" providerId="LiveId" clId="{45CF7447-C301-4397-A054-FC3C3D6CF294}" dt="2023-11-27T06:02:48.964" v="2221" actId="478"/>
          <ac:spMkLst>
            <pc:docMk/>
            <pc:sldMk cId="1356882525" sldId="268"/>
            <ac:spMk id="37" creationId="{AB524649-57E1-F5D2-D424-3C65DEB4370C}"/>
          </ac:spMkLst>
        </pc:spChg>
        <pc:spChg chg="add mod">
          <ac:chgData name="qaulan sakila" userId="b18b7923db98f7e1" providerId="LiveId" clId="{45CF7447-C301-4397-A054-FC3C3D6CF294}" dt="2023-11-27T05:46:30.628" v="1961"/>
          <ac:spMkLst>
            <pc:docMk/>
            <pc:sldMk cId="1356882525" sldId="268"/>
            <ac:spMk id="39" creationId="{C9A185F6-0FED-96FC-7325-3445D5266841}"/>
          </ac:spMkLst>
        </pc:spChg>
        <pc:spChg chg="add mod">
          <ac:chgData name="qaulan sakila" userId="b18b7923db98f7e1" providerId="LiveId" clId="{45CF7447-C301-4397-A054-FC3C3D6CF294}" dt="2023-11-27T05:46:44.236" v="1963"/>
          <ac:spMkLst>
            <pc:docMk/>
            <pc:sldMk cId="1356882525" sldId="268"/>
            <ac:spMk id="40" creationId="{D81862A2-8836-9057-70D0-696808DF68AE}"/>
          </ac:spMkLst>
        </pc:spChg>
        <pc:spChg chg="add mod">
          <ac:chgData name="qaulan sakila" userId="b18b7923db98f7e1" providerId="LiveId" clId="{45CF7447-C301-4397-A054-FC3C3D6CF294}" dt="2023-11-27T06:04:01.724" v="2256"/>
          <ac:spMkLst>
            <pc:docMk/>
            <pc:sldMk cId="1356882525" sldId="268"/>
            <ac:spMk id="47" creationId="{8C7BDAB2-10F0-B13F-96EC-B7C705C526EB}"/>
          </ac:spMkLst>
        </pc:spChg>
        <pc:spChg chg="mod">
          <ac:chgData name="qaulan sakila" userId="b18b7923db98f7e1" providerId="LiveId" clId="{45CF7447-C301-4397-A054-FC3C3D6CF294}" dt="2023-11-27T05:44:54.146" v="1936" actId="20577"/>
          <ac:spMkLst>
            <pc:docMk/>
            <pc:sldMk cId="1356882525" sldId="268"/>
            <ac:spMk id="72" creationId="{87AF046B-7B00-2FE8-47DA-B1A9870D50A0}"/>
          </ac:spMkLst>
        </pc:spChg>
        <pc:spChg chg="del">
          <ac:chgData name="qaulan sakila" userId="b18b7923db98f7e1" providerId="LiveId" clId="{45CF7447-C301-4397-A054-FC3C3D6CF294}" dt="2023-11-27T05:44:42.708" v="1922" actId="478"/>
          <ac:spMkLst>
            <pc:docMk/>
            <pc:sldMk cId="1356882525" sldId="268"/>
            <ac:spMk id="77" creationId="{D763F685-132B-F7E5-A0AA-BAB046D0C6B8}"/>
          </ac:spMkLst>
        </pc:spChg>
        <pc:spChg chg="mod">
          <ac:chgData name="qaulan sakila" userId="b18b7923db98f7e1" providerId="LiveId" clId="{45CF7447-C301-4397-A054-FC3C3D6CF294}" dt="2023-11-27T05:48:22.599" v="1994" actId="207"/>
          <ac:spMkLst>
            <pc:docMk/>
            <pc:sldMk cId="1356882525" sldId="268"/>
            <ac:spMk id="84" creationId="{C00CD387-2E23-8A3A-9773-C6C89810FBD9}"/>
          </ac:spMkLst>
        </pc:spChg>
        <pc:spChg chg="mod">
          <ac:chgData name="qaulan sakila" userId="b18b7923db98f7e1" providerId="LiveId" clId="{45CF7447-C301-4397-A054-FC3C3D6CF294}" dt="2023-11-27T05:57:58.797" v="2097" actId="20577"/>
          <ac:spMkLst>
            <pc:docMk/>
            <pc:sldMk cId="1356882525" sldId="268"/>
            <ac:spMk id="85" creationId="{59EA7C0A-324A-34D6-C383-9208ED992348}"/>
          </ac:spMkLst>
        </pc:spChg>
        <pc:spChg chg="del">
          <ac:chgData name="qaulan sakila" userId="b18b7923db98f7e1" providerId="LiveId" clId="{45CF7447-C301-4397-A054-FC3C3D6CF294}" dt="2023-11-27T05:46:34.881" v="1962" actId="478"/>
          <ac:spMkLst>
            <pc:docMk/>
            <pc:sldMk cId="1356882525" sldId="268"/>
            <ac:spMk id="131" creationId="{FDDF18A6-1925-C155-53A0-51C6DB4A3D18}"/>
          </ac:spMkLst>
        </pc:spChg>
        <pc:grpChg chg="add mod">
          <ac:chgData name="qaulan sakila" userId="b18b7923db98f7e1" providerId="LiveId" clId="{45CF7447-C301-4397-A054-FC3C3D6CF294}" dt="2023-11-27T05:45:31.003" v="1958"/>
          <ac:grpSpMkLst>
            <pc:docMk/>
            <pc:sldMk cId="1356882525" sldId="268"/>
            <ac:grpSpMk id="9" creationId="{245521B3-CAB7-5414-4E8C-DE5D52431E4C}"/>
          </ac:grpSpMkLst>
        </pc:grpChg>
        <pc:grpChg chg="del">
          <ac:chgData name="qaulan sakila" userId="b18b7923db98f7e1" providerId="LiveId" clId="{45CF7447-C301-4397-A054-FC3C3D6CF294}" dt="2023-11-27T05:47:04.648" v="1964" actId="478"/>
          <ac:grpSpMkLst>
            <pc:docMk/>
            <pc:sldMk cId="1356882525" sldId="268"/>
            <ac:grpSpMk id="23" creationId="{13118B17-E9AD-655A-8F90-4867D29A34FF}"/>
          </ac:grpSpMkLst>
        </pc:grpChg>
        <pc:grpChg chg="del">
          <ac:chgData name="qaulan sakila" userId="b18b7923db98f7e1" providerId="LiveId" clId="{45CF7447-C301-4397-A054-FC3C3D6CF294}" dt="2023-11-27T05:47:04.648" v="1964" actId="478"/>
          <ac:grpSpMkLst>
            <pc:docMk/>
            <pc:sldMk cId="1356882525" sldId="268"/>
            <ac:grpSpMk id="29" creationId="{DAEFFFC5-F9EA-2065-36B9-008A4A266C71}"/>
          </ac:grpSpMkLst>
        </pc:grpChg>
        <pc:grpChg chg="add mod">
          <ac:chgData name="qaulan sakila" userId="b18b7923db98f7e1" providerId="LiveId" clId="{45CF7447-C301-4397-A054-FC3C3D6CF294}" dt="2023-11-27T05:47:05.813" v="1965"/>
          <ac:grpSpMkLst>
            <pc:docMk/>
            <pc:sldMk cId="1356882525" sldId="268"/>
            <ac:grpSpMk id="41" creationId="{F4DAF378-D5DC-70C6-0509-6774F8C2B67F}"/>
          </ac:grpSpMkLst>
        </pc:grpChg>
        <pc:grpChg chg="del">
          <ac:chgData name="qaulan sakila" userId="b18b7923db98f7e1" providerId="LiveId" clId="{45CF7447-C301-4397-A054-FC3C3D6CF294}" dt="2023-11-27T05:44:47.552" v="1923" actId="478"/>
          <ac:grpSpMkLst>
            <pc:docMk/>
            <pc:sldMk cId="1356882525" sldId="268"/>
            <ac:grpSpMk id="76" creationId="{5A38AC83-878B-97F4-65E8-411C5FE72E5F}"/>
          </ac:grpSpMkLst>
        </pc:grpChg>
        <pc:grpChg chg="del">
          <ac:chgData name="qaulan sakila" userId="b18b7923db98f7e1" providerId="LiveId" clId="{45CF7447-C301-4397-A054-FC3C3D6CF294}" dt="2023-11-27T05:47:04.648" v="1964" actId="478"/>
          <ac:grpSpMkLst>
            <pc:docMk/>
            <pc:sldMk cId="1356882525" sldId="268"/>
            <ac:grpSpMk id="105" creationId="{B04E1D9D-D67B-B44F-AFE6-A7A2BB90FCFC}"/>
          </ac:grpSpMkLst>
        </pc:grpChg>
        <pc:grpChg chg="del">
          <ac:chgData name="qaulan sakila" userId="b18b7923db98f7e1" providerId="LiveId" clId="{45CF7447-C301-4397-A054-FC3C3D6CF294}" dt="2023-11-27T05:47:04.648" v="1964" actId="478"/>
          <ac:grpSpMkLst>
            <pc:docMk/>
            <pc:sldMk cId="1356882525" sldId="268"/>
            <ac:grpSpMk id="108" creationId="{F29FD24F-AADD-F43C-8569-B2C380ED2F14}"/>
          </ac:grpSpMkLst>
        </pc:grpChg>
        <pc:grpChg chg="del">
          <ac:chgData name="qaulan sakila" userId="b18b7923db98f7e1" providerId="LiveId" clId="{45CF7447-C301-4397-A054-FC3C3D6CF294}" dt="2023-11-27T05:47:04.648" v="1964" actId="478"/>
          <ac:grpSpMkLst>
            <pc:docMk/>
            <pc:sldMk cId="1356882525" sldId="268"/>
            <ac:grpSpMk id="111" creationId="{D6EDA6A3-C244-C2DC-6EF4-448E51816521}"/>
          </ac:grpSpMkLst>
        </pc:grpChg>
        <pc:grpChg chg="del">
          <ac:chgData name="qaulan sakila" userId="b18b7923db98f7e1" providerId="LiveId" clId="{45CF7447-C301-4397-A054-FC3C3D6CF294}" dt="2023-11-27T05:47:04.648" v="1964" actId="478"/>
          <ac:grpSpMkLst>
            <pc:docMk/>
            <pc:sldMk cId="1356882525" sldId="268"/>
            <ac:grpSpMk id="114" creationId="{009C1FF9-15D2-CBC0-BF5F-E0825725BC00}"/>
          </ac:grpSpMkLst>
        </pc:grpChg>
        <pc:graphicFrameChg chg="add mod modGraphic">
          <ac:chgData name="qaulan sakila" userId="b18b7923db98f7e1" providerId="LiveId" clId="{45CF7447-C301-4397-A054-FC3C3D6CF294}" dt="2023-11-27T05:55:48.711" v="2082" actId="14734"/>
          <ac:graphicFrameMkLst>
            <pc:docMk/>
            <pc:sldMk cId="1356882525" sldId="268"/>
            <ac:graphicFrameMk id="44" creationId="{38CC9817-5CF8-8E9E-DF95-6CD1F0B7B3E9}"/>
          </ac:graphicFrameMkLst>
        </pc:graphicFrameChg>
        <pc:graphicFrameChg chg="add del mod modGraphic">
          <ac:chgData name="qaulan sakila" userId="b18b7923db98f7e1" providerId="LiveId" clId="{45CF7447-C301-4397-A054-FC3C3D6CF294}" dt="2023-11-27T05:50:05.853" v="2002" actId="478"/>
          <ac:graphicFrameMkLst>
            <pc:docMk/>
            <pc:sldMk cId="1356882525" sldId="268"/>
            <ac:graphicFrameMk id="45" creationId="{3A1C710E-CF56-9AB9-696B-9B5032FDFFE2}"/>
          </ac:graphicFrameMkLst>
        </pc:graphicFrameChg>
        <pc:graphicFrameChg chg="add del mod">
          <ac:chgData name="qaulan sakila" userId="b18b7923db98f7e1" providerId="LiveId" clId="{45CF7447-C301-4397-A054-FC3C3D6CF294}" dt="2023-11-27T05:50:24.985" v="2005" actId="478"/>
          <ac:graphicFrameMkLst>
            <pc:docMk/>
            <pc:sldMk cId="1356882525" sldId="268"/>
            <ac:graphicFrameMk id="46" creationId="{8F39B143-A1E2-1E8A-C554-D8D79A22AF05}"/>
          </ac:graphicFrameMkLst>
        </pc:graphicFrameChg>
        <pc:picChg chg="add mod">
          <ac:chgData name="qaulan sakila" userId="b18b7923db98f7e1" providerId="LiveId" clId="{45CF7447-C301-4397-A054-FC3C3D6CF294}" dt="2023-11-27T05:45:31.003" v="1958"/>
          <ac:picMkLst>
            <pc:docMk/>
            <pc:sldMk cId="1356882525" sldId="268"/>
            <ac:picMk id="7" creationId="{25C42F19-1D5D-6717-18E0-8E0DB3F34985}"/>
          </ac:picMkLst>
        </pc:picChg>
        <pc:picChg chg="add mod">
          <ac:chgData name="qaulan sakila" userId="b18b7923db98f7e1" providerId="LiveId" clId="{45CF7447-C301-4397-A054-FC3C3D6CF294}" dt="2023-11-27T05:45:38.152" v="1959"/>
          <ac:picMkLst>
            <pc:docMk/>
            <pc:sldMk cId="1356882525" sldId="268"/>
            <ac:picMk id="38" creationId="{FC6FE4AD-2D48-7A7D-509C-87D5AAD4DC8F}"/>
          </ac:picMkLst>
        </pc:picChg>
        <pc:cxnChg chg="mod">
          <ac:chgData name="qaulan sakila" userId="b18b7923db98f7e1" providerId="LiveId" clId="{45CF7447-C301-4397-A054-FC3C3D6CF294}" dt="2023-11-27T05:47:05.813" v="1965"/>
          <ac:cxnSpMkLst>
            <pc:docMk/>
            <pc:sldMk cId="1356882525" sldId="268"/>
            <ac:cxnSpMk id="42" creationId="{C37629B8-6CBD-EA65-38B3-F44F339FE6A7}"/>
          </ac:cxnSpMkLst>
        </pc:cxnChg>
        <pc:cxnChg chg="mod">
          <ac:chgData name="qaulan sakila" userId="b18b7923db98f7e1" providerId="LiveId" clId="{45CF7447-C301-4397-A054-FC3C3D6CF294}" dt="2023-11-27T05:47:05.813" v="1965"/>
          <ac:cxnSpMkLst>
            <pc:docMk/>
            <pc:sldMk cId="1356882525" sldId="268"/>
            <ac:cxnSpMk id="43" creationId="{77E30988-EF4F-065F-95C8-BFCC21A3BD28}"/>
          </ac:cxnSpMkLst>
        </pc:cxnChg>
      </pc:sldChg>
      <pc:sldChg chg="addSp delSp modSp mod delAnim">
        <pc:chgData name="qaulan sakila" userId="b18b7923db98f7e1" providerId="LiveId" clId="{45CF7447-C301-4397-A054-FC3C3D6CF294}" dt="2023-11-27T08:08:17.466" v="3249"/>
        <pc:sldMkLst>
          <pc:docMk/>
          <pc:sldMk cId="2378009905" sldId="269"/>
        </pc:sldMkLst>
        <pc:spChg chg="add mod">
          <ac:chgData name="qaulan sakila" userId="b18b7923db98f7e1" providerId="LiveId" clId="{45CF7447-C301-4397-A054-FC3C3D6CF294}" dt="2023-11-27T06:18:18.924" v="2774"/>
          <ac:spMkLst>
            <pc:docMk/>
            <pc:sldMk cId="2378009905" sldId="269"/>
            <ac:spMk id="6" creationId="{DA5CB997-EA68-57B4-0F21-70F9044E0E18}"/>
          </ac:spMkLst>
        </pc:spChg>
        <pc:spChg chg="del">
          <ac:chgData name="qaulan sakila" userId="b18b7923db98f7e1" providerId="LiveId" clId="{45CF7447-C301-4397-A054-FC3C3D6CF294}" dt="2023-11-27T06:18:04.607" v="2769" actId="478"/>
          <ac:spMkLst>
            <pc:docMk/>
            <pc:sldMk cId="2378009905" sldId="269"/>
            <ac:spMk id="10" creationId="{51104FAB-0E76-37A3-63C0-20E0E926CBA4}"/>
          </ac:spMkLst>
        </pc:spChg>
        <pc:spChg chg="mod">
          <ac:chgData name="qaulan sakila" userId="b18b7923db98f7e1" providerId="LiveId" clId="{45CF7447-C301-4397-A054-FC3C3D6CF294}" dt="2023-11-27T06:35:03.637" v="3145" actId="20577"/>
          <ac:spMkLst>
            <pc:docMk/>
            <pc:sldMk cId="2378009905" sldId="269"/>
            <ac:spMk id="25" creationId="{3A573DCD-73A9-1AE2-DD64-9ACB8033C4D8}"/>
          </ac:spMkLst>
        </pc:spChg>
        <pc:spChg chg="del">
          <ac:chgData name="qaulan sakila" userId="b18b7923db98f7e1" providerId="LiveId" clId="{45CF7447-C301-4397-A054-FC3C3D6CF294}" dt="2023-11-27T06:18:17.941" v="2773" actId="478"/>
          <ac:spMkLst>
            <pc:docMk/>
            <pc:sldMk cId="2378009905" sldId="269"/>
            <ac:spMk id="26" creationId="{0D0B06B4-941E-5293-078D-AF5129FE4C45}"/>
          </ac:spMkLst>
        </pc:spChg>
        <pc:spChg chg="mod">
          <ac:chgData name="qaulan sakila" userId="b18b7923db98f7e1" providerId="LiveId" clId="{45CF7447-C301-4397-A054-FC3C3D6CF294}" dt="2023-11-27T08:08:17.466" v="3249"/>
          <ac:spMkLst>
            <pc:docMk/>
            <pc:sldMk cId="2378009905" sldId="269"/>
            <ac:spMk id="27" creationId="{40DB1580-DD27-9EB8-8486-17C8EC4E3CE8}"/>
          </ac:spMkLst>
        </pc:spChg>
        <pc:spChg chg="mod">
          <ac:chgData name="qaulan sakila" userId="b18b7923db98f7e1" providerId="LiveId" clId="{45CF7447-C301-4397-A054-FC3C3D6CF294}" dt="2023-11-27T06:18:18.924" v="2774"/>
          <ac:spMkLst>
            <pc:docMk/>
            <pc:sldMk cId="2378009905" sldId="269"/>
            <ac:spMk id="32" creationId="{91AB34B5-C5E3-362A-E50C-7AC898B87FE7}"/>
          </ac:spMkLst>
        </pc:spChg>
        <pc:spChg chg="mod">
          <ac:chgData name="qaulan sakila" userId="b18b7923db98f7e1" providerId="LiveId" clId="{45CF7447-C301-4397-A054-FC3C3D6CF294}" dt="2023-11-27T06:18:18.924" v="2774"/>
          <ac:spMkLst>
            <pc:docMk/>
            <pc:sldMk cId="2378009905" sldId="269"/>
            <ac:spMk id="33" creationId="{521CA9C3-9A1F-04EA-3F97-2D9880451319}"/>
          </ac:spMkLst>
        </pc:spChg>
        <pc:spChg chg="mod">
          <ac:chgData name="qaulan sakila" userId="b18b7923db98f7e1" providerId="LiveId" clId="{45CF7447-C301-4397-A054-FC3C3D6CF294}" dt="2023-11-27T06:18:18.924" v="2774"/>
          <ac:spMkLst>
            <pc:docMk/>
            <pc:sldMk cId="2378009905" sldId="269"/>
            <ac:spMk id="34" creationId="{B88112EE-BDF1-EE11-278A-049ED8E4FDDB}"/>
          </ac:spMkLst>
        </pc:spChg>
        <pc:spChg chg="mod">
          <ac:chgData name="qaulan sakila" userId="b18b7923db98f7e1" providerId="LiveId" clId="{45CF7447-C301-4397-A054-FC3C3D6CF294}" dt="2023-11-27T06:18:18.924" v="2774"/>
          <ac:spMkLst>
            <pc:docMk/>
            <pc:sldMk cId="2378009905" sldId="269"/>
            <ac:spMk id="35" creationId="{0F865B91-F3E7-584B-2688-58ECF2A049E6}"/>
          </ac:spMkLst>
        </pc:spChg>
        <pc:spChg chg="mod">
          <ac:chgData name="qaulan sakila" userId="b18b7923db98f7e1" providerId="LiveId" clId="{45CF7447-C301-4397-A054-FC3C3D6CF294}" dt="2023-11-27T06:18:18.924" v="2774"/>
          <ac:spMkLst>
            <pc:docMk/>
            <pc:sldMk cId="2378009905" sldId="269"/>
            <ac:spMk id="36" creationId="{52A68ACB-C4DE-43EF-F8AA-965A2721FA75}"/>
          </ac:spMkLst>
        </pc:spChg>
        <pc:spChg chg="add mod">
          <ac:chgData name="qaulan sakila" userId="b18b7923db98f7e1" providerId="LiveId" clId="{45CF7447-C301-4397-A054-FC3C3D6CF294}" dt="2023-11-27T06:18:18.924" v="2774"/>
          <ac:spMkLst>
            <pc:docMk/>
            <pc:sldMk cId="2378009905" sldId="269"/>
            <ac:spMk id="37" creationId="{FB0C9AC5-C700-F195-47F2-4B0E4814CBC4}"/>
          </ac:spMkLst>
        </pc:spChg>
        <pc:spChg chg="add mod">
          <ac:chgData name="qaulan sakila" userId="b18b7923db98f7e1" providerId="LiveId" clId="{45CF7447-C301-4397-A054-FC3C3D6CF294}" dt="2023-11-27T06:18:18.924" v="2774"/>
          <ac:spMkLst>
            <pc:docMk/>
            <pc:sldMk cId="2378009905" sldId="269"/>
            <ac:spMk id="38" creationId="{4298376A-9AB1-DE1A-1FFE-4D1F200459CA}"/>
          </ac:spMkLst>
        </pc:spChg>
        <pc:spChg chg="add mod">
          <ac:chgData name="qaulan sakila" userId="b18b7923db98f7e1" providerId="LiveId" clId="{45CF7447-C301-4397-A054-FC3C3D6CF294}" dt="2023-11-27T06:33:53.108" v="3135" actId="1035"/>
          <ac:spMkLst>
            <pc:docMk/>
            <pc:sldMk cId="2378009905" sldId="269"/>
            <ac:spMk id="41" creationId="{61AC600E-68F1-E4B9-956C-824024AFC536}"/>
          </ac:spMkLst>
        </pc:spChg>
        <pc:spChg chg="add mod">
          <ac:chgData name="qaulan sakila" userId="b18b7923db98f7e1" providerId="LiveId" clId="{45CF7447-C301-4397-A054-FC3C3D6CF294}" dt="2023-11-27T06:28:35.441" v="2919"/>
          <ac:spMkLst>
            <pc:docMk/>
            <pc:sldMk cId="2378009905" sldId="269"/>
            <ac:spMk id="42" creationId="{464B950D-85EC-5C29-D3B1-7E82C792E9B1}"/>
          </ac:spMkLst>
        </pc:spChg>
        <pc:spChg chg="del mod">
          <ac:chgData name="qaulan sakila" userId="b18b7923db98f7e1" providerId="LiveId" clId="{45CF7447-C301-4397-A054-FC3C3D6CF294}" dt="2023-11-27T06:18:14.587" v="2772" actId="478"/>
          <ac:spMkLst>
            <pc:docMk/>
            <pc:sldMk cId="2378009905" sldId="269"/>
            <ac:spMk id="70" creationId="{9AF90AB3-D00F-9118-085E-C7EB990F8F87}"/>
          </ac:spMkLst>
        </pc:spChg>
        <pc:spChg chg="mod">
          <ac:chgData name="qaulan sakila" userId="b18b7923db98f7e1" providerId="LiveId" clId="{45CF7447-C301-4397-A054-FC3C3D6CF294}" dt="2023-11-27T06:20:41.991" v="2798" actId="20577"/>
          <ac:spMkLst>
            <pc:docMk/>
            <pc:sldMk cId="2378009905" sldId="269"/>
            <ac:spMk id="71" creationId="{E1C041BE-2DCE-2643-6E57-B9297AEBDC10}"/>
          </ac:spMkLst>
        </pc:spChg>
        <pc:spChg chg="del">
          <ac:chgData name="qaulan sakila" userId="b18b7923db98f7e1" providerId="LiveId" clId="{45CF7447-C301-4397-A054-FC3C3D6CF294}" dt="2023-11-27T06:21:08.133" v="2799" actId="478"/>
          <ac:spMkLst>
            <pc:docMk/>
            <pc:sldMk cId="2378009905" sldId="269"/>
            <ac:spMk id="72" creationId="{712221D1-A417-AD86-C08C-089ADD4B75DE}"/>
          </ac:spMkLst>
        </pc:spChg>
        <pc:spChg chg="mod">
          <ac:chgData name="qaulan sakila" userId="b18b7923db98f7e1" providerId="LiveId" clId="{45CF7447-C301-4397-A054-FC3C3D6CF294}" dt="2023-11-27T06:33:21.645" v="3126" actId="1037"/>
          <ac:spMkLst>
            <pc:docMk/>
            <pc:sldMk cId="2378009905" sldId="269"/>
            <ac:spMk id="86" creationId="{D441773B-D319-25C7-9B5E-65DDD539BD16}"/>
          </ac:spMkLst>
        </pc:spChg>
        <pc:spChg chg="mod">
          <ac:chgData name="qaulan sakila" userId="b18b7923db98f7e1" providerId="LiveId" clId="{45CF7447-C301-4397-A054-FC3C3D6CF294}" dt="2023-11-27T06:33:13.976" v="3069" actId="1037"/>
          <ac:spMkLst>
            <pc:docMk/>
            <pc:sldMk cId="2378009905" sldId="269"/>
            <ac:spMk id="88" creationId="{3D4E1361-257A-E8BB-B557-E2AE1A1B0157}"/>
          </ac:spMkLst>
        </pc:spChg>
        <pc:grpChg chg="add mod">
          <ac:chgData name="qaulan sakila" userId="b18b7923db98f7e1" providerId="LiveId" clId="{45CF7447-C301-4397-A054-FC3C3D6CF294}" dt="2023-11-27T06:18:18.924" v="2774"/>
          <ac:grpSpMkLst>
            <pc:docMk/>
            <pc:sldMk cId="2378009905" sldId="269"/>
            <ac:grpSpMk id="9" creationId="{810F7780-1661-10A6-F254-C0EB757F0422}"/>
          </ac:grpSpMkLst>
        </pc:grpChg>
        <pc:grpChg chg="del">
          <ac:chgData name="qaulan sakila" userId="b18b7923db98f7e1" providerId="LiveId" clId="{45CF7447-C301-4397-A054-FC3C3D6CF294}" dt="2023-11-27T06:21:32.930" v="2804" actId="478"/>
          <ac:grpSpMkLst>
            <pc:docMk/>
            <pc:sldMk cId="2378009905" sldId="269"/>
            <ac:grpSpMk id="23" creationId="{13118B17-E9AD-655A-8F90-4867D29A34FF}"/>
          </ac:grpSpMkLst>
        </pc:grpChg>
        <pc:grpChg chg="del">
          <ac:chgData name="qaulan sakila" userId="b18b7923db98f7e1" providerId="LiveId" clId="{45CF7447-C301-4397-A054-FC3C3D6CF294}" dt="2023-11-27T06:21:32.930" v="2804" actId="478"/>
          <ac:grpSpMkLst>
            <pc:docMk/>
            <pc:sldMk cId="2378009905" sldId="269"/>
            <ac:grpSpMk id="75" creationId="{2A8490D4-35CA-15A4-9ED8-3833D680DB47}"/>
          </ac:grpSpMkLst>
        </pc:grpChg>
        <pc:grpChg chg="del">
          <ac:chgData name="qaulan sakila" userId="b18b7923db98f7e1" providerId="LiveId" clId="{45CF7447-C301-4397-A054-FC3C3D6CF294}" dt="2023-11-27T06:21:32.930" v="2804" actId="478"/>
          <ac:grpSpMkLst>
            <pc:docMk/>
            <pc:sldMk cId="2378009905" sldId="269"/>
            <ac:grpSpMk id="83" creationId="{56A74BEA-C55F-B18F-7A4C-AAB1E5F6A6D7}"/>
          </ac:grpSpMkLst>
        </pc:grpChg>
        <pc:grpChg chg="del">
          <ac:chgData name="qaulan sakila" userId="b18b7923db98f7e1" providerId="LiveId" clId="{45CF7447-C301-4397-A054-FC3C3D6CF294}" dt="2023-11-27T06:18:09.814" v="2770" actId="478"/>
          <ac:grpSpMkLst>
            <pc:docMk/>
            <pc:sldMk cId="2378009905" sldId="269"/>
            <ac:grpSpMk id="93" creationId="{6E70F29E-2608-722A-71BA-E9807C32531A}"/>
          </ac:grpSpMkLst>
        </pc:grpChg>
        <pc:graphicFrameChg chg="add mod modGraphic">
          <ac:chgData name="qaulan sakila" userId="b18b7923db98f7e1" providerId="LiveId" clId="{45CF7447-C301-4397-A054-FC3C3D6CF294}" dt="2023-11-27T06:33:53.108" v="3135" actId="1035"/>
          <ac:graphicFrameMkLst>
            <pc:docMk/>
            <pc:sldMk cId="2378009905" sldId="269"/>
            <ac:graphicFrameMk id="40" creationId="{0A95816C-5B99-7F4A-3C09-A037CD0F1D9C}"/>
          </ac:graphicFrameMkLst>
        </pc:graphicFrameChg>
        <pc:picChg chg="add mod">
          <ac:chgData name="qaulan sakila" userId="b18b7923db98f7e1" providerId="LiveId" clId="{45CF7447-C301-4397-A054-FC3C3D6CF294}" dt="2023-11-27T06:18:18.924" v="2774"/>
          <ac:picMkLst>
            <pc:docMk/>
            <pc:sldMk cId="2378009905" sldId="269"/>
            <ac:picMk id="7" creationId="{7BF359B4-6B3F-28E8-AF2A-70E8A6CB45F8}"/>
          </ac:picMkLst>
        </pc:picChg>
        <pc:picChg chg="add mod">
          <ac:chgData name="qaulan sakila" userId="b18b7923db98f7e1" providerId="LiveId" clId="{45CF7447-C301-4397-A054-FC3C3D6CF294}" dt="2023-11-27T06:18:27.207" v="2775"/>
          <ac:picMkLst>
            <pc:docMk/>
            <pc:sldMk cId="2378009905" sldId="269"/>
            <ac:picMk id="39" creationId="{6C9F09B8-8C25-D39A-6172-19B51CC6EF53}"/>
          </ac:picMkLst>
        </pc:picChg>
      </pc:sldChg>
      <pc:sldChg chg="addSp delSp modSp mod ord delAnim">
        <pc:chgData name="qaulan sakila" userId="b18b7923db98f7e1" providerId="LiveId" clId="{45CF7447-C301-4397-A054-FC3C3D6CF294}" dt="2023-11-27T08:08:22.889" v="3250"/>
        <pc:sldMkLst>
          <pc:docMk/>
          <pc:sldMk cId="292962016" sldId="270"/>
        </pc:sldMkLst>
        <pc:spChg chg="add mod">
          <ac:chgData name="qaulan sakila" userId="b18b7923db98f7e1" providerId="LiveId" clId="{45CF7447-C301-4397-A054-FC3C3D6CF294}" dt="2023-11-27T06:26:28.418" v="2838"/>
          <ac:spMkLst>
            <pc:docMk/>
            <pc:sldMk cId="292962016" sldId="270"/>
            <ac:spMk id="6" creationId="{53EC52BB-87FB-86B7-1CDB-5A24D684BBA1}"/>
          </ac:spMkLst>
        </pc:spChg>
        <pc:spChg chg="add mod">
          <ac:chgData name="qaulan sakila" userId="b18b7923db98f7e1" providerId="LiveId" clId="{45CF7447-C301-4397-A054-FC3C3D6CF294}" dt="2023-11-27T06:26:28.418" v="2838"/>
          <ac:spMkLst>
            <pc:docMk/>
            <pc:sldMk cId="292962016" sldId="270"/>
            <ac:spMk id="7" creationId="{12FA81E1-85CD-553D-3C6C-2F576EACD774}"/>
          </ac:spMkLst>
        </pc:spChg>
        <pc:spChg chg="add mod">
          <ac:chgData name="qaulan sakila" userId="b18b7923db98f7e1" providerId="LiveId" clId="{45CF7447-C301-4397-A054-FC3C3D6CF294}" dt="2023-11-27T06:26:28.418" v="2838"/>
          <ac:spMkLst>
            <pc:docMk/>
            <pc:sldMk cId="292962016" sldId="270"/>
            <ac:spMk id="9" creationId="{B5BC16C4-286A-F6C5-05C7-0D74170163E0}"/>
          </ac:spMkLst>
        </pc:spChg>
        <pc:spChg chg="del">
          <ac:chgData name="qaulan sakila" userId="b18b7923db98f7e1" providerId="LiveId" clId="{45CF7447-C301-4397-A054-FC3C3D6CF294}" dt="2023-11-27T06:26:05.185" v="2831" actId="478"/>
          <ac:spMkLst>
            <pc:docMk/>
            <pc:sldMk cId="292962016" sldId="270"/>
            <ac:spMk id="10" creationId="{FE00ACC0-9833-5BB0-DA59-CC6D7135D62E}"/>
          </ac:spMkLst>
        </pc:spChg>
        <pc:spChg chg="mod">
          <ac:chgData name="qaulan sakila" userId="b18b7923db98f7e1" providerId="LiveId" clId="{45CF7447-C301-4397-A054-FC3C3D6CF294}" dt="2023-11-27T06:34:58.711" v="3140" actId="20577"/>
          <ac:spMkLst>
            <pc:docMk/>
            <pc:sldMk cId="292962016" sldId="270"/>
            <ac:spMk id="25" creationId="{3A573DCD-73A9-1AE2-DD64-9ACB8033C4D8}"/>
          </ac:spMkLst>
        </pc:spChg>
        <pc:spChg chg="del mod">
          <ac:chgData name="qaulan sakila" userId="b18b7923db98f7e1" providerId="LiveId" clId="{45CF7447-C301-4397-A054-FC3C3D6CF294}" dt="2023-11-27T06:26:09.872" v="2833" actId="478"/>
          <ac:spMkLst>
            <pc:docMk/>
            <pc:sldMk cId="292962016" sldId="270"/>
            <ac:spMk id="26" creationId="{0D0B06B4-941E-5293-078D-AF5129FE4C45}"/>
          </ac:spMkLst>
        </pc:spChg>
        <pc:spChg chg="mod">
          <ac:chgData name="qaulan sakila" userId="b18b7923db98f7e1" providerId="LiveId" clId="{45CF7447-C301-4397-A054-FC3C3D6CF294}" dt="2023-11-27T08:08:22.889" v="3250"/>
          <ac:spMkLst>
            <pc:docMk/>
            <pc:sldMk cId="292962016" sldId="270"/>
            <ac:spMk id="27" creationId="{40DB1580-DD27-9EB8-8486-17C8EC4E3CE8}"/>
          </ac:spMkLst>
        </pc:spChg>
        <pc:spChg chg="add mod">
          <ac:chgData name="qaulan sakila" userId="b18b7923db98f7e1" providerId="LiveId" clId="{45CF7447-C301-4397-A054-FC3C3D6CF294}" dt="2023-11-27T06:26:28.418" v="2838"/>
          <ac:spMkLst>
            <pc:docMk/>
            <pc:sldMk cId="292962016" sldId="270"/>
            <ac:spMk id="32" creationId="{298101B3-AA8C-8D8D-FE0F-74ADCEAC3E4E}"/>
          </ac:spMkLst>
        </pc:spChg>
        <pc:spChg chg="mod">
          <ac:chgData name="qaulan sakila" userId="b18b7923db98f7e1" providerId="LiveId" clId="{45CF7447-C301-4397-A054-FC3C3D6CF294}" dt="2023-11-27T06:26:28.418" v="2838"/>
          <ac:spMkLst>
            <pc:docMk/>
            <pc:sldMk cId="292962016" sldId="270"/>
            <ac:spMk id="35" creationId="{9AE41016-699B-0D7E-370A-4DE8D51091A7}"/>
          </ac:spMkLst>
        </pc:spChg>
        <pc:spChg chg="mod">
          <ac:chgData name="qaulan sakila" userId="b18b7923db98f7e1" providerId="LiveId" clId="{45CF7447-C301-4397-A054-FC3C3D6CF294}" dt="2023-11-27T06:26:28.418" v="2838"/>
          <ac:spMkLst>
            <pc:docMk/>
            <pc:sldMk cId="292962016" sldId="270"/>
            <ac:spMk id="36" creationId="{5B579926-99C6-6F72-490F-D606ADE72ADB}"/>
          </ac:spMkLst>
        </pc:spChg>
        <pc:spChg chg="mod">
          <ac:chgData name="qaulan sakila" userId="b18b7923db98f7e1" providerId="LiveId" clId="{45CF7447-C301-4397-A054-FC3C3D6CF294}" dt="2023-11-27T06:26:28.418" v="2838"/>
          <ac:spMkLst>
            <pc:docMk/>
            <pc:sldMk cId="292962016" sldId="270"/>
            <ac:spMk id="37" creationId="{331D91F9-050C-D8DD-2670-F0EF6F1A2BDF}"/>
          </ac:spMkLst>
        </pc:spChg>
        <pc:spChg chg="mod">
          <ac:chgData name="qaulan sakila" userId="b18b7923db98f7e1" providerId="LiveId" clId="{45CF7447-C301-4397-A054-FC3C3D6CF294}" dt="2023-11-27T06:26:28.418" v="2838"/>
          <ac:spMkLst>
            <pc:docMk/>
            <pc:sldMk cId="292962016" sldId="270"/>
            <ac:spMk id="38" creationId="{6E6BDE7F-0CD9-7DD6-4F9E-D37EBC812229}"/>
          </ac:spMkLst>
        </pc:spChg>
        <pc:spChg chg="mod">
          <ac:chgData name="qaulan sakila" userId="b18b7923db98f7e1" providerId="LiveId" clId="{45CF7447-C301-4397-A054-FC3C3D6CF294}" dt="2023-11-27T06:26:28.418" v="2838"/>
          <ac:spMkLst>
            <pc:docMk/>
            <pc:sldMk cId="292962016" sldId="270"/>
            <ac:spMk id="39" creationId="{2DE2A095-B1E3-0E7E-E146-3CE40B955A75}"/>
          </ac:spMkLst>
        </pc:spChg>
        <pc:spChg chg="add mod">
          <ac:chgData name="qaulan sakila" userId="b18b7923db98f7e1" providerId="LiveId" clId="{45CF7447-C301-4397-A054-FC3C3D6CF294}" dt="2023-11-27T06:26:28.418" v="2838"/>
          <ac:spMkLst>
            <pc:docMk/>
            <pc:sldMk cId="292962016" sldId="270"/>
            <ac:spMk id="40" creationId="{0E4616F5-E8C6-8B58-D24E-EC356497E084}"/>
          </ac:spMkLst>
        </pc:spChg>
        <pc:spChg chg="add mod">
          <ac:chgData name="qaulan sakila" userId="b18b7923db98f7e1" providerId="LiveId" clId="{45CF7447-C301-4397-A054-FC3C3D6CF294}" dt="2023-11-27T06:26:28.418" v="2838"/>
          <ac:spMkLst>
            <pc:docMk/>
            <pc:sldMk cId="292962016" sldId="270"/>
            <ac:spMk id="41" creationId="{CB84093A-606E-34D7-6918-7A0B222A5046}"/>
          </ac:spMkLst>
        </pc:spChg>
        <pc:spChg chg="del">
          <ac:chgData name="qaulan sakila" userId="b18b7923db98f7e1" providerId="LiveId" clId="{45CF7447-C301-4397-A054-FC3C3D6CF294}" dt="2023-11-27T06:26:20.950" v="2835" actId="478"/>
          <ac:spMkLst>
            <pc:docMk/>
            <pc:sldMk cId="292962016" sldId="270"/>
            <ac:spMk id="70" creationId="{9AF90AB3-D00F-9118-085E-C7EB990F8F87}"/>
          </ac:spMkLst>
        </pc:spChg>
        <pc:spChg chg="del">
          <ac:chgData name="qaulan sakila" userId="b18b7923db98f7e1" providerId="LiveId" clId="{45CF7447-C301-4397-A054-FC3C3D6CF294}" dt="2023-11-27T06:25:57.277" v="2828" actId="478"/>
          <ac:spMkLst>
            <pc:docMk/>
            <pc:sldMk cId="292962016" sldId="270"/>
            <ac:spMk id="71" creationId="{E1C041BE-2DCE-2643-6E57-B9297AEBDC10}"/>
          </ac:spMkLst>
        </pc:spChg>
        <pc:spChg chg="del mod">
          <ac:chgData name="qaulan sakila" userId="b18b7923db98f7e1" providerId="LiveId" clId="{45CF7447-C301-4397-A054-FC3C3D6CF294}" dt="2023-11-27T06:26:02.040" v="2830" actId="478"/>
          <ac:spMkLst>
            <pc:docMk/>
            <pc:sldMk cId="292962016" sldId="270"/>
            <ac:spMk id="72" creationId="{712221D1-A417-AD86-C08C-089ADD4B75DE}"/>
          </ac:spMkLst>
        </pc:spChg>
        <pc:spChg chg="del">
          <ac:chgData name="qaulan sakila" userId="b18b7923db98f7e1" providerId="LiveId" clId="{45CF7447-C301-4397-A054-FC3C3D6CF294}" dt="2023-11-27T06:26:27.506" v="2837" actId="478"/>
          <ac:spMkLst>
            <pc:docMk/>
            <pc:sldMk cId="292962016" sldId="270"/>
            <ac:spMk id="86" creationId="{D441773B-D319-25C7-9B5E-65DDD539BD16}"/>
          </ac:spMkLst>
        </pc:spChg>
        <pc:spChg chg="del">
          <ac:chgData name="qaulan sakila" userId="b18b7923db98f7e1" providerId="LiveId" clId="{45CF7447-C301-4397-A054-FC3C3D6CF294}" dt="2023-11-27T06:26:25.682" v="2836" actId="478"/>
          <ac:spMkLst>
            <pc:docMk/>
            <pc:sldMk cId="292962016" sldId="270"/>
            <ac:spMk id="88" creationId="{3D4E1361-257A-E8BB-B557-E2AE1A1B0157}"/>
          </ac:spMkLst>
        </pc:spChg>
        <pc:grpChg chg="del">
          <ac:chgData name="qaulan sakila" userId="b18b7923db98f7e1" providerId="LiveId" clId="{45CF7447-C301-4397-A054-FC3C3D6CF294}" dt="2023-11-27T06:26:25.682" v="2836" actId="478"/>
          <ac:grpSpMkLst>
            <pc:docMk/>
            <pc:sldMk cId="292962016" sldId="270"/>
            <ac:grpSpMk id="23" creationId="{13118B17-E9AD-655A-8F90-4867D29A34FF}"/>
          </ac:grpSpMkLst>
        </pc:grpChg>
        <pc:grpChg chg="add mod">
          <ac:chgData name="qaulan sakila" userId="b18b7923db98f7e1" providerId="LiveId" clId="{45CF7447-C301-4397-A054-FC3C3D6CF294}" dt="2023-11-27T06:26:28.418" v="2838"/>
          <ac:grpSpMkLst>
            <pc:docMk/>
            <pc:sldMk cId="292962016" sldId="270"/>
            <ac:grpSpMk id="34" creationId="{78A97DA7-B870-044E-4EAD-F40BDC20F299}"/>
          </ac:grpSpMkLst>
        </pc:grpChg>
        <pc:grpChg chg="del">
          <ac:chgData name="qaulan sakila" userId="b18b7923db98f7e1" providerId="LiveId" clId="{45CF7447-C301-4397-A054-FC3C3D6CF294}" dt="2023-11-27T06:26:25.682" v="2836" actId="478"/>
          <ac:grpSpMkLst>
            <pc:docMk/>
            <pc:sldMk cId="292962016" sldId="270"/>
            <ac:grpSpMk id="75" creationId="{2A8490D4-35CA-15A4-9ED8-3833D680DB47}"/>
          </ac:grpSpMkLst>
        </pc:grpChg>
        <pc:grpChg chg="del">
          <ac:chgData name="qaulan sakila" userId="b18b7923db98f7e1" providerId="LiveId" clId="{45CF7447-C301-4397-A054-FC3C3D6CF294}" dt="2023-11-27T06:26:25.682" v="2836" actId="478"/>
          <ac:grpSpMkLst>
            <pc:docMk/>
            <pc:sldMk cId="292962016" sldId="270"/>
            <ac:grpSpMk id="83" creationId="{56A74BEA-C55F-B18F-7A4C-AAB1E5F6A6D7}"/>
          </ac:grpSpMkLst>
        </pc:grpChg>
        <pc:grpChg chg="del">
          <ac:chgData name="qaulan sakila" userId="b18b7923db98f7e1" providerId="LiveId" clId="{45CF7447-C301-4397-A054-FC3C3D6CF294}" dt="2023-11-27T06:26:15.286" v="2834" actId="478"/>
          <ac:grpSpMkLst>
            <pc:docMk/>
            <pc:sldMk cId="292962016" sldId="270"/>
            <ac:grpSpMk id="93" creationId="{C007A6EB-70C3-08EB-A752-0F82677D864C}"/>
          </ac:grpSpMkLst>
        </pc:grpChg>
        <pc:graphicFrameChg chg="add mod">
          <ac:chgData name="qaulan sakila" userId="b18b7923db98f7e1" providerId="LiveId" clId="{45CF7447-C301-4397-A054-FC3C3D6CF294}" dt="2023-11-27T06:26:28.418" v="2838"/>
          <ac:graphicFrameMkLst>
            <pc:docMk/>
            <pc:sldMk cId="292962016" sldId="270"/>
            <ac:graphicFrameMk id="42" creationId="{9D788633-72B2-4656-5FB0-167691ED7043}"/>
          </ac:graphicFrameMkLst>
        </pc:graphicFrameChg>
        <pc:picChg chg="add mod">
          <ac:chgData name="qaulan sakila" userId="b18b7923db98f7e1" providerId="LiveId" clId="{45CF7447-C301-4397-A054-FC3C3D6CF294}" dt="2023-11-27T06:26:28.418" v="2838"/>
          <ac:picMkLst>
            <pc:docMk/>
            <pc:sldMk cId="292962016" sldId="270"/>
            <ac:picMk id="33" creationId="{FD857989-4A10-6BF1-973C-96E361D38B48}"/>
          </ac:picMkLst>
        </pc:picChg>
        <pc:picChg chg="add mod">
          <ac:chgData name="qaulan sakila" userId="b18b7923db98f7e1" providerId="LiveId" clId="{45CF7447-C301-4397-A054-FC3C3D6CF294}" dt="2023-11-27T06:26:39.254" v="2839"/>
          <ac:picMkLst>
            <pc:docMk/>
            <pc:sldMk cId="292962016" sldId="270"/>
            <ac:picMk id="43" creationId="{868B4BEC-3F7A-F768-A46B-A9E276C1994A}"/>
          </ac:picMkLst>
        </pc:picChg>
      </pc:sldChg>
      <pc:sldChg chg="addSp delSp modSp mod delAnim modAnim">
        <pc:chgData name="qaulan sakila" userId="b18b7923db98f7e1" providerId="LiveId" clId="{45CF7447-C301-4397-A054-FC3C3D6CF294}" dt="2023-11-27T08:30:28.545" v="3466"/>
        <pc:sldMkLst>
          <pc:docMk/>
          <pc:sldMk cId="3659566594" sldId="271"/>
        </pc:sldMkLst>
        <pc:spChg chg="add mod">
          <ac:chgData name="qaulan sakila" userId="b18b7923db98f7e1" providerId="LiveId" clId="{45CF7447-C301-4397-A054-FC3C3D6CF294}" dt="2023-11-27T08:22:26.597" v="3372"/>
          <ac:spMkLst>
            <pc:docMk/>
            <pc:sldMk cId="3659566594" sldId="271"/>
            <ac:spMk id="6" creationId="{976795AF-94EB-49A7-9319-38F2E7BDA301}"/>
          </ac:spMkLst>
        </pc:spChg>
        <pc:spChg chg="add mod">
          <ac:chgData name="qaulan sakila" userId="b18b7923db98f7e1" providerId="LiveId" clId="{45CF7447-C301-4397-A054-FC3C3D6CF294}" dt="2023-11-27T08:22:26.597" v="3372"/>
          <ac:spMkLst>
            <pc:docMk/>
            <pc:sldMk cId="3659566594" sldId="271"/>
            <ac:spMk id="7" creationId="{4576F8FB-6780-064E-1BA6-E55CDD5BEE34}"/>
          </ac:spMkLst>
        </pc:spChg>
        <pc:spChg chg="mod">
          <ac:chgData name="qaulan sakila" userId="b18b7923db98f7e1" providerId="LiveId" clId="{45CF7447-C301-4397-A054-FC3C3D6CF294}" dt="2023-11-27T08:22:23.987" v="3371" actId="20577"/>
          <ac:spMkLst>
            <pc:docMk/>
            <pc:sldMk cId="3659566594" sldId="271"/>
            <ac:spMk id="10" creationId="{994AB78E-C5F3-D8BD-A483-5E10AB53081D}"/>
          </ac:spMkLst>
        </pc:spChg>
        <pc:spChg chg="mod">
          <ac:chgData name="qaulan sakila" userId="b18b7923db98f7e1" providerId="LiveId" clId="{45CF7447-C301-4397-A054-FC3C3D6CF294}" dt="2023-11-27T08:08:53.337" v="3256"/>
          <ac:spMkLst>
            <pc:docMk/>
            <pc:sldMk cId="3659566594" sldId="271"/>
            <ac:spMk id="26" creationId="{0D0B06B4-941E-5293-078D-AF5129FE4C45}"/>
          </ac:spMkLst>
        </pc:spChg>
        <pc:spChg chg="mod">
          <ac:chgData name="qaulan sakila" userId="b18b7923db98f7e1" providerId="LiveId" clId="{45CF7447-C301-4397-A054-FC3C3D6CF294}" dt="2023-11-27T08:22:38.459" v="3393" actId="20577"/>
          <ac:spMkLst>
            <pc:docMk/>
            <pc:sldMk cId="3659566594" sldId="271"/>
            <ac:spMk id="27" creationId="{40DB1580-DD27-9EB8-8486-17C8EC4E3CE8}"/>
          </ac:spMkLst>
        </pc:spChg>
        <pc:spChg chg="mod">
          <ac:chgData name="qaulan sakila" userId="b18b7923db98f7e1" providerId="LiveId" clId="{45CF7447-C301-4397-A054-FC3C3D6CF294}" dt="2023-11-27T08:30:28.545" v="3466"/>
          <ac:spMkLst>
            <pc:docMk/>
            <pc:sldMk cId="3659566594" sldId="271"/>
            <ac:spMk id="28" creationId="{5189FBC9-05EC-B6F5-E128-80D6750C3C04}"/>
          </ac:spMkLst>
        </pc:spChg>
        <pc:spChg chg="add mod">
          <ac:chgData name="qaulan sakila" userId="b18b7923db98f7e1" providerId="LiveId" clId="{45CF7447-C301-4397-A054-FC3C3D6CF294}" dt="2023-11-27T08:22:26.597" v="3372"/>
          <ac:spMkLst>
            <pc:docMk/>
            <pc:sldMk cId="3659566594" sldId="271"/>
            <ac:spMk id="32" creationId="{C291537E-24E7-2227-E4D4-5EA821EE9E76}"/>
          </ac:spMkLst>
        </pc:spChg>
        <pc:spChg chg="mod">
          <ac:chgData name="qaulan sakila" userId="b18b7923db98f7e1" providerId="LiveId" clId="{45CF7447-C301-4397-A054-FC3C3D6CF294}" dt="2023-11-27T08:23:37.185" v="3398"/>
          <ac:spMkLst>
            <pc:docMk/>
            <pc:sldMk cId="3659566594" sldId="271"/>
            <ac:spMk id="34" creationId="{516EE227-10B1-CAA7-F9D2-D634294B683A}"/>
          </ac:spMkLst>
        </pc:spChg>
        <pc:spChg chg="mod">
          <ac:chgData name="qaulan sakila" userId="b18b7923db98f7e1" providerId="LiveId" clId="{45CF7447-C301-4397-A054-FC3C3D6CF294}" dt="2023-11-27T08:23:02.227" v="3395" actId="20577"/>
          <ac:spMkLst>
            <pc:docMk/>
            <pc:sldMk cId="3659566594" sldId="271"/>
            <ac:spMk id="35" creationId="{BD4FFA75-17E5-AE06-8C3B-F0C16DD4DFB4}"/>
          </ac:spMkLst>
        </pc:spChg>
        <pc:spChg chg="mod">
          <ac:chgData name="qaulan sakila" userId="b18b7923db98f7e1" providerId="LiveId" clId="{45CF7447-C301-4397-A054-FC3C3D6CF294}" dt="2023-11-27T08:22:26.597" v="3372"/>
          <ac:spMkLst>
            <pc:docMk/>
            <pc:sldMk cId="3659566594" sldId="271"/>
            <ac:spMk id="38" creationId="{2A5CF677-7657-3B60-C758-56A3C47B1D73}"/>
          </ac:spMkLst>
        </pc:spChg>
        <pc:spChg chg="mod">
          <ac:chgData name="qaulan sakila" userId="b18b7923db98f7e1" providerId="LiveId" clId="{45CF7447-C301-4397-A054-FC3C3D6CF294}" dt="2023-11-27T08:22:26.597" v="3372"/>
          <ac:spMkLst>
            <pc:docMk/>
            <pc:sldMk cId="3659566594" sldId="271"/>
            <ac:spMk id="39" creationId="{0D66BB73-9D09-3ECB-4D3A-A1DCC4AADB2E}"/>
          </ac:spMkLst>
        </pc:spChg>
        <pc:spChg chg="mod">
          <ac:chgData name="qaulan sakila" userId="b18b7923db98f7e1" providerId="LiveId" clId="{45CF7447-C301-4397-A054-FC3C3D6CF294}" dt="2023-11-27T08:22:26.597" v="3372"/>
          <ac:spMkLst>
            <pc:docMk/>
            <pc:sldMk cId="3659566594" sldId="271"/>
            <ac:spMk id="40" creationId="{2CE0B014-3BC8-7AB4-2785-12D545263B27}"/>
          </ac:spMkLst>
        </pc:spChg>
        <pc:spChg chg="mod">
          <ac:chgData name="qaulan sakila" userId="b18b7923db98f7e1" providerId="LiveId" clId="{45CF7447-C301-4397-A054-FC3C3D6CF294}" dt="2023-11-27T08:22:26.597" v="3372"/>
          <ac:spMkLst>
            <pc:docMk/>
            <pc:sldMk cId="3659566594" sldId="271"/>
            <ac:spMk id="41" creationId="{1F75842F-75C6-DBE9-E937-486150078C1D}"/>
          </ac:spMkLst>
        </pc:spChg>
        <pc:spChg chg="mod">
          <ac:chgData name="qaulan sakila" userId="b18b7923db98f7e1" providerId="LiveId" clId="{45CF7447-C301-4397-A054-FC3C3D6CF294}" dt="2023-11-27T08:22:26.597" v="3372"/>
          <ac:spMkLst>
            <pc:docMk/>
            <pc:sldMk cId="3659566594" sldId="271"/>
            <ac:spMk id="42" creationId="{64550AB2-79A4-59D0-4EE6-EA233C974757}"/>
          </ac:spMkLst>
        </pc:spChg>
        <pc:spChg chg="add mod">
          <ac:chgData name="qaulan sakila" userId="b18b7923db98f7e1" providerId="LiveId" clId="{45CF7447-C301-4397-A054-FC3C3D6CF294}" dt="2023-11-27T08:22:26.597" v="3372"/>
          <ac:spMkLst>
            <pc:docMk/>
            <pc:sldMk cId="3659566594" sldId="271"/>
            <ac:spMk id="43" creationId="{ACD7A80D-F773-B06D-2BBD-410301D67336}"/>
          </ac:spMkLst>
        </pc:spChg>
        <pc:spChg chg="add mod">
          <ac:chgData name="qaulan sakila" userId="b18b7923db98f7e1" providerId="LiveId" clId="{45CF7447-C301-4397-A054-FC3C3D6CF294}" dt="2023-11-27T08:22:26.597" v="3372"/>
          <ac:spMkLst>
            <pc:docMk/>
            <pc:sldMk cId="3659566594" sldId="271"/>
            <ac:spMk id="45" creationId="{4D308A7F-1A98-3CBD-4856-DAA31754BAFA}"/>
          </ac:spMkLst>
        </pc:spChg>
        <pc:spChg chg="mod">
          <ac:chgData name="qaulan sakila" userId="b18b7923db98f7e1" providerId="LiveId" clId="{45CF7447-C301-4397-A054-FC3C3D6CF294}" dt="2023-11-27T08:24:02.089" v="3401"/>
          <ac:spMkLst>
            <pc:docMk/>
            <pc:sldMk cId="3659566594" sldId="271"/>
            <ac:spMk id="47" creationId="{AD28C24A-541C-A99D-F3FE-75E431AFD68A}"/>
          </ac:spMkLst>
        </pc:spChg>
        <pc:spChg chg="mod">
          <ac:chgData name="qaulan sakila" userId="b18b7923db98f7e1" providerId="LiveId" clId="{45CF7447-C301-4397-A054-FC3C3D6CF294}" dt="2023-11-27T08:23:12.672" v="3397" actId="20577"/>
          <ac:spMkLst>
            <pc:docMk/>
            <pc:sldMk cId="3659566594" sldId="271"/>
            <ac:spMk id="48" creationId="{F71CC3B4-3E92-C464-5567-CD5D0F18D125}"/>
          </ac:spMkLst>
        </pc:spChg>
        <pc:spChg chg="del">
          <ac:chgData name="qaulan sakila" userId="b18b7923db98f7e1" providerId="LiveId" clId="{45CF7447-C301-4397-A054-FC3C3D6CF294}" dt="2023-11-27T08:22:10.325" v="3357" actId="478"/>
          <ac:spMkLst>
            <pc:docMk/>
            <pc:sldMk cId="3659566594" sldId="271"/>
            <ac:spMk id="70" creationId="{4EC43B7C-5670-11A6-0CDA-1DAA5E698A76}"/>
          </ac:spMkLst>
        </pc:spChg>
        <pc:spChg chg="del">
          <ac:chgData name="qaulan sakila" userId="b18b7923db98f7e1" providerId="LiveId" clId="{45CF7447-C301-4397-A054-FC3C3D6CF294}" dt="2023-11-27T08:22:06.345" v="3356" actId="478"/>
          <ac:spMkLst>
            <pc:docMk/>
            <pc:sldMk cId="3659566594" sldId="271"/>
            <ac:spMk id="71" creationId="{6324C360-FFFA-0107-8236-5A27710E5D4A}"/>
          </ac:spMkLst>
        </pc:spChg>
        <pc:spChg chg="del">
          <ac:chgData name="qaulan sakila" userId="b18b7923db98f7e1" providerId="LiveId" clId="{45CF7447-C301-4397-A054-FC3C3D6CF294}" dt="2023-11-27T08:22:06.345" v="3356" actId="478"/>
          <ac:spMkLst>
            <pc:docMk/>
            <pc:sldMk cId="3659566594" sldId="271"/>
            <ac:spMk id="72" creationId="{300D8B28-D0E6-AFB9-DAF2-95F82BBD0985}"/>
          </ac:spMkLst>
        </pc:spChg>
        <pc:spChg chg="del">
          <ac:chgData name="qaulan sakila" userId="b18b7923db98f7e1" providerId="LiveId" clId="{45CF7447-C301-4397-A054-FC3C3D6CF294}" dt="2023-11-27T08:22:06.345" v="3356" actId="478"/>
          <ac:spMkLst>
            <pc:docMk/>
            <pc:sldMk cId="3659566594" sldId="271"/>
            <ac:spMk id="89" creationId="{26E63FCB-D0A7-F34E-E3F7-D5D63080B6CB}"/>
          </ac:spMkLst>
        </pc:spChg>
        <pc:spChg chg="del">
          <ac:chgData name="qaulan sakila" userId="b18b7923db98f7e1" providerId="LiveId" clId="{45CF7447-C301-4397-A054-FC3C3D6CF294}" dt="2023-11-27T08:22:06.345" v="3356" actId="478"/>
          <ac:spMkLst>
            <pc:docMk/>
            <pc:sldMk cId="3659566594" sldId="271"/>
            <ac:spMk id="90" creationId="{8CEDFB63-5D02-5311-B8D9-D84D4DDAB9C8}"/>
          </ac:spMkLst>
        </pc:spChg>
        <pc:grpChg chg="add mod">
          <ac:chgData name="qaulan sakila" userId="b18b7923db98f7e1" providerId="LiveId" clId="{45CF7447-C301-4397-A054-FC3C3D6CF294}" dt="2023-11-27T08:22:26.597" v="3372"/>
          <ac:grpSpMkLst>
            <pc:docMk/>
            <pc:sldMk cId="3659566594" sldId="271"/>
            <ac:grpSpMk id="33" creationId="{52488CB9-DD1A-2952-1A91-41D34A05390D}"/>
          </ac:grpSpMkLst>
        </pc:grpChg>
        <pc:grpChg chg="add mod">
          <ac:chgData name="qaulan sakila" userId="b18b7923db98f7e1" providerId="LiveId" clId="{45CF7447-C301-4397-A054-FC3C3D6CF294}" dt="2023-11-27T08:22:26.597" v="3372"/>
          <ac:grpSpMkLst>
            <pc:docMk/>
            <pc:sldMk cId="3659566594" sldId="271"/>
            <ac:grpSpMk id="37" creationId="{196005A8-0A08-E0D6-3758-817C0BA3A734}"/>
          </ac:grpSpMkLst>
        </pc:grpChg>
        <pc:grpChg chg="add mod">
          <ac:chgData name="qaulan sakila" userId="b18b7923db98f7e1" providerId="LiveId" clId="{45CF7447-C301-4397-A054-FC3C3D6CF294}" dt="2023-11-27T08:22:26.597" v="3372"/>
          <ac:grpSpMkLst>
            <pc:docMk/>
            <pc:sldMk cId="3659566594" sldId="271"/>
            <ac:grpSpMk id="46" creationId="{FAE46447-746A-76DF-8699-E9E8F9956DEE}"/>
          </ac:grpSpMkLst>
        </pc:grpChg>
        <pc:grpChg chg="del">
          <ac:chgData name="qaulan sakila" userId="b18b7923db98f7e1" providerId="LiveId" clId="{45CF7447-C301-4397-A054-FC3C3D6CF294}" dt="2023-11-27T08:22:17.957" v="3358" actId="478"/>
          <ac:grpSpMkLst>
            <pc:docMk/>
            <pc:sldMk cId="3659566594" sldId="271"/>
            <ac:grpSpMk id="77" creationId="{93D2A311-099D-4017-92FD-E42F53D6FBC8}"/>
          </ac:grpSpMkLst>
        </pc:grpChg>
        <pc:grpChg chg="del">
          <ac:chgData name="qaulan sakila" userId="b18b7923db98f7e1" providerId="LiveId" clId="{45CF7447-C301-4397-A054-FC3C3D6CF294}" dt="2023-11-27T08:22:06.345" v="3356" actId="478"/>
          <ac:grpSpMkLst>
            <pc:docMk/>
            <pc:sldMk cId="3659566594" sldId="271"/>
            <ac:grpSpMk id="83" creationId="{8EC440B9-0301-4429-BAB1-AF912AA38AE1}"/>
          </ac:grpSpMkLst>
        </pc:grpChg>
        <pc:grpChg chg="del">
          <ac:chgData name="qaulan sakila" userId="b18b7923db98f7e1" providerId="LiveId" clId="{45CF7447-C301-4397-A054-FC3C3D6CF294}" dt="2023-11-27T08:22:06.345" v="3356" actId="478"/>
          <ac:grpSpMkLst>
            <pc:docMk/>
            <pc:sldMk cId="3659566594" sldId="271"/>
            <ac:grpSpMk id="86" creationId="{8AE51F2E-86BB-456D-E615-40244C77D238}"/>
          </ac:grpSpMkLst>
        </pc:grpChg>
        <pc:picChg chg="add mod">
          <ac:chgData name="qaulan sakila" userId="b18b7923db98f7e1" providerId="LiveId" clId="{45CF7447-C301-4397-A054-FC3C3D6CF294}" dt="2023-11-27T08:22:26.597" v="3372"/>
          <ac:picMkLst>
            <pc:docMk/>
            <pc:sldMk cId="3659566594" sldId="271"/>
            <ac:picMk id="36" creationId="{C2A04F82-3149-BF07-0344-B61528057776}"/>
          </ac:picMkLst>
        </pc:picChg>
        <pc:picChg chg="add mod">
          <ac:chgData name="qaulan sakila" userId="b18b7923db98f7e1" providerId="LiveId" clId="{45CF7447-C301-4397-A054-FC3C3D6CF294}" dt="2023-11-27T08:22:26.597" v="3372"/>
          <ac:picMkLst>
            <pc:docMk/>
            <pc:sldMk cId="3659566594" sldId="271"/>
            <ac:picMk id="44" creationId="{0B9F9764-AF93-B672-6780-FA1553C3C535}"/>
          </ac:picMkLst>
        </pc:picChg>
        <pc:cxnChg chg="add mod">
          <ac:chgData name="qaulan sakila" userId="b18b7923db98f7e1" providerId="LiveId" clId="{45CF7447-C301-4397-A054-FC3C3D6CF294}" dt="2023-11-27T08:22:26.597" v="3372"/>
          <ac:cxnSpMkLst>
            <pc:docMk/>
            <pc:sldMk cId="3659566594" sldId="271"/>
            <ac:cxnSpMk id="9" creationId="{994294B2-5B49-B925-FC94-2186DF984A20}"/>
          </ac:cxnSpMkLst>
        </pc:cxnChg>
        <pc:cxnChg chg="del mod">
          <ac:chgData name="qaulan sakila" userId="b18b7923db98f7e1" providerId="LiveId" clId="{45CF7447-C301-4397-A054-FC3C3D6CF294}" dt="2023-11-27T08:22:06.345" v="3356" actId="478"/>
          <ac:cxnSpMkLst>
            <pc:docMk/>
            <pc:sldMk cId="3659566594" sldId="271"/>
            <ac:cxnSpMk id="75" creationId="{E3CA6E13-2D91-2FEA-EEA4-D1F5BE410F1E}"/>
          </ac:cxnSpMkLst>
        </pc:cxnChg>
      </pc:sldChg>
      <pc:sldChg chg="addSp delSp modSp mod delAnim modAnim">
        <pc:chgData name="qaulan sakila" userId="b18b7923db98f7e1" providerId="LiveId" clId="{45CF7447-C301-4397-A054-FC3C3D6CF294}" dt="2023-11-27T08:33:00.815" v="3506" actId="20577"/>
        <pc:sldMkLst>
          <pc:docMk/>
          <pc:sldMk cId="3135414114" sldId="272"/>
        </pc:sldMkLst>
        <pc:spChg chg="add 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6" creationId="{FE0C54BD-10F4-8746-C543-54AC9F89D296}"/>
          </ac:spMkLst>
        </pc:spChg>
        <pc:spChg chg="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9" creationId="{59CDA1F2-3658-8B13-8506-6FE7E8300126}"/>
          </ac:spMkLst>
        </pc:spChg>
        <pc:spChg chg="del">
          <ac:chgData name="qaulan sakila" userId="b18b7923db98f7e1" providerId="LiveId" clId="{45CF7447-C301-4397-A054-FC3C3D6CF294}" dt="2023-11-27T08:25:04.877" v="3402" actId="478"/>
          <ac:spMkLst>
            <pc:docMk/>
            <pc:sldMk cId="3135414114" sldId="272"/>
            <ac:spMk id="10" creationId="{28405DF5-D316-954C-F826-EC8619AEEF27}"/>
          </ac:spMkLst>
        </pc:spChg>
        <pc:spChg chg="mod">
          <ac:chgData name="qaulan sakila" userId="b18b7923db98f7e1" providerId="LiveId" clId="{45CF7447-C301-4397-A054-FC3C3D6CF294}" dt="2023-11-27T08:08:59.352" v="3257"/>
          <ac:spMkLst>
            <pc:docMk/>
            <pc:sldMk cId="3135414114" sldId="272"/>
            <ac:spMk id="26" creationId="{0D0B06B4-941E-5293-078D-AF5129FE4C45}"/>
          </ac:spMkLst>
        </pc:spChg>
        <pc:spChg chg="del mod">
          <ac:chgData name="qaulan sakila" userId="b18b7923db98f7e1" providerId="LiveId" clId="{45CF7447-C301-4397-A054-FC3C3D6CF294}" dt="2023-11-27T08:25:11.270" v="3404" actId="478"/>
          <ac:spMkLst>
            <pc:docMk/>
            <pc:sldMk cId="3135414114" sldId="272"/>
            <ac:spMk id="27" creationId="{40DB1580-DD27-9EB8-8486-17C8EC4E3CE8}"/>
          </ac:spMkLst>
        </pc:spChg>
        <pc:spChg chg="mod">
          <ac:chgData name="qaulan sakila" userId="b18b7923db98f7e1" providerId="LiveId" clId="{45CF7447-C301-4397-A054-FC3C3D6CF294}" dt="2023-11-27T08:30:34.340" v="3467"/>
          <ac:spMkLst>
            <pc:docMk/>
            <pc:sldMk cId="3135414114" sldId="272"/>
            <ac:spMk id="28" creationId="{5189FBC9-05EC-B6F5-E128-80D6750C3C04}"/>
          </ac:spMkLst>
        </pc:spChg>
        <pc:spChg chg="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32" creationId="{8B085C80-5DB8-F4B0-1704-0EC00ABAAB39}"/>
          </ac:spMkLst>
        </pc:spChg>
        <pc:spChg chg="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33" creationId="{74CA5994-24F9-50CE-5852-474F353A490F}"/>
          </ac:spMkLst>
        </pc:spChg>
        <pc:spChg chg="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34" creationId="{8345D8A7-D393-9B6F-2A47-FA9736D8E6F3}"/>
          </ac:spMkLst>
        </pc:spChg>
        <pc:spChg chg="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35" creationId="{1C88F8D7-DCA3-20A3-15A9-694D778A06EA}"/>
          </ac:spMkLst>
        </pc:spChg>
        <pc:spChg chg="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36" creationId="{3749560B-9614-7004-EB51-346E39A23634}"/>
          </ac:spMkLst>
        </pc:spChg>
        <pc:spChg chg="add 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37" creationId="{61911663-4FD2-4220-16CA-B1676AC02CDF}"/>
          </ac:spMkLst>
        </pc:spChg>
        <pc:spChg chg="add 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38" creationId="{D8F8093F-52BF-FB92-0775-1169943D06B4}"/>
          </ac:spMkLst>
        </pc:spChg>
        <pc:spChg chg="mod">
          <ac:chgData name="qaulan sakila" userId="b18b7923db98f7e1" providerId="LiveId" clId="{45CF7447-C301-4397-A054-FC3C3D6CF294}" dt="2023-11-27T08:26:09.111" v="3413"/>
          <ac:spMkLst>
            <pc:docMk/>
            <pc:sldMk cId="3135414114" sldId="272"/>
            <ac:spMk id="41" creationId="{A982A9C5-D299-7EBF-A9C3-2A1FF47F71E0}"/>
          </ac:spMkLst>
        </pc:spChg>
        <pc:spChg chg="mod">
          <ac:chgData name="qaulan sakila" userId="b18b7923db98f7e1" providerId="LiveId" clId="{45CF7447-C301-4397-A054-FC3C3D6CF294}" dt="2023-11-27T08:25:40.587" v="3410" actId="20577"/>
          <ac:spMkLst>
            <pc:docMk/>
            <pc:sldMk cId="3135414114" sldId="272"/>
            <ac:spMk id="42" creationId="{E8CB6768-3A3B-40DE-61BA-F5B44C4CAEA3}"/>
          </ac:spMkLst>
        </pc:spChg>
        <pc:spChg chg="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45" creationId="{1499F53A-B82B-4AD6-BC0C-6331C10A9089}"/>
          </ac:spMkLst>
        </pc:spChg>
        <pc:spChg chg="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46" creationId="{5B3549E6-2E6E-233C-9A81-DCB2560FDE9C}"/>
          </ac:spMkLst>
        </pc:spChg>
        <pc:spChg chg="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47" creationId="{74E0902F-A812-22CA-12B1-8EDAC00E8641}"/>
          </ac:spMkLst>
        </pc:spChg>
        <pc:spChg chg="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48" creationId="{D18E72EE-CC69-A3D9-C42A-BD2EA1A515D9}"/>
          </ac:spMkLst>
        </pc:spChg>
        <pc:spChg chg="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49" creationId="{3C71E1D8-C184-FEC0-FB79-C050C4489528}"/>
          </ac:spMkLst>
        </pc:spChg>
        <pc:spChg chg="add mod">
          <ac:chgData name="qaulan sakila" userId="b18b7923db98f7e1" providerId="LiveId" clId="{45CF7447-C301-4397-A054-FC3C3D6CF294}" dt="2023-11-27T08:25:29.187" v="3408"/>
          <ac:spMkLst>
            <pc:docMk/>
            <pc:sldMk cId="3135414114" sldId="272"/>
            <ac:spMk id="50" creationId="{043F6C4D-E249-966F-C519-3CCFCD74B816}"/>
          </ac:spMkLst>
        </pc:spChg>
        <pc:spChg chg="mod">
          <ac:chgData name="qaulan sakila" userId="b18b7923db98f7e1" providerId="LiveId" clId="{45CF7447-C301-4397-A054-FC3C3D6CF294}" dt="2023-11-27T08:26:26.773" v="3414"/>
          <ac:spMkLst>
            <pc:docMk/>
            <pc:sldMk cId="3135414114" sldId="272"/>
            <ac:spMk id="53" creationId="{57DCAE80-BCCF-BE7B-99AA-B6ACC63B4E7B}"/>
          </ac:spMkLst>
        </pc:spChg>
        <pc:spChg chg="mod">
          <ac:chgData name="qaulan sakila" userId="b18b7923db98f7e1" providerId="LiveId" clId="{45CF7447-C301-4397-A054-FC3C3D6CF294}" dt="2023-11-27T08:25:43.627" v="3412" actId="20577"/>
          <ac:spMkLst>
            <pc:docMk/>
            <pc:sldMk cId="3135414114" sldId="272"/>
            <ac:spMk id="54" creationId="{F4280DF0-5912-9533-5295-83535F764D73}"/>
          </ac:spMkLst>
        </pc:spChg>
        <pc:spChg chg="add del mod ord">
          <ac:chgData name="qaulan sakila" userId="b18b7923db98f7e1" providerId="LiveId" clId="{45CF7447-C301-4397-A054-FC3C3D6CF294}" dt="2023-11-27T08:27:37.636" v="3432"/>
          <ac:spMkLst>
            <pc:docMk/>
            <pc:sldMk cId="3135414114" sldId="272"/>
            <ac:spMk id="55" creationId="{21093FA0-AF54-E26F-9D50-2DD42A68BBA7}"/>
          </ac:spMkLst>
        </pc:spChg>
        <pc:spChg chg="add del mod ord">
          <ac:chgData name="qaulan sakila" userId="b18b7923db98f7e1" providerId="LiveId" clId="{45CF7447-C301-4397-A054-FC3C3D6CF294}" dt="2023-11-27T08:27:37.636" v="3432"/>
          <ac:spMkLst>
            <pc:docMk/>
            <pc:sldMk cId="3135414114" sldId="272"/>
            <ac:spMk id="56" creationId="{05D3DABA-52D3-6613-EE51-29D6E714C1BD}"/>
          </ac:spMkLst>
        </pc:spChg>
        <pc:spChg chg="add del mod ord">
          <ac:chgData name="qaulan sakila" userId="b18b7923db98f7e1" providerId="LiveId" clId="{45CF7447-C301-4397-A054-FC3C3D6CF294}" dt="2023-11-27T08:28:22.626" v="3442"/>
          <ac:spMkLst>
            <pc:docMk/>
            <pc:sldMk cId="3135414114" sldId="272"/>
            <ac:spMk id="57" creationId="{E8D3BF8B-BB92-21DE-C438-102FFAA6E0EB}"/>
          </ac:spMkLst>
        </pc:spChg>
        <pc:spChg chg="add del mod ord">
          <ac:chgData name="qaulan sakila" userId="b18b7923db98f7e1" providerId="LiveId" clId="{45CF7447-C301-4397-A054-FC3C3D6CF294}" dt="2023-11-27T08:28:22.626" v="3442"/>
          <ac:spMkLst>
            <pc:docMk/>
            <pc:sldMk cId="3135414114" sldId="272"/>
            <ac:spMk id="58" creationId="{428E76E0-AD4C-513E-DD39-3C28D6EFA493}"/>
          </ac:spMkLst>
        </pc:spChg>
        <pc:spChg chg="add mod">
          <ac:chgData name="qaulan sakila" userId="b18b7923db98f7e1" providerId="LiveId" clId="{45CF7447-C301-4397-A054-FC3C3D6CF294}" dt="2023-11-27T08:28:57.232" v="3444"/>
          <ac:spMkLst>
            <pc:docMk/>
            <pc:sldMk cId="3135414114" sldId="272"/>
            <ac:spMk id="59" creationId="{69EFDEBB-63B5-BECC-438F-1C29F8AB5314}"/>
          </ac:spMkLst>
        </pc:spChg>
        <pc:spChg chg="mod">
          <ac:chgData name="qaulan sakila" userId="b18b7923db98f7e1" providerId="LiveId" clId="{45CF7447-C301-4397-A054-FC3C3D6CF294}" dt="2023-11-27T08:29:32.165" v="3455"/>
          <ac:spMkLst>
            <pc:docMk/>
            <pc:sldMk cId="3135414114" sldId="272"/>
            <ac:spMk id="61" creationId="{61B8EE2E-FDC7-7092-D7EF-CE36099F5503}"/>
          </ac:spMkLst>
        </pc:spChg>
        <pc:spChg chg="mod">
          <ac:chgData name="qaulan sakila" userId="b18b7923db98f7e1" providerId="LiveId" clId="{45CF7447-C301-4397-A054-FC3C3D6CF294}" dt="2023-11-27T08:29:00.738" v="3446" actId="20577"/>
          <ac:spMkLst>
            <pc:docMk/>
            <pc:sldMk cId="3135414114" sldId="272"/>
            <ac:spMk id="62" creationId="{8FD930D6-4488-78D0-E508-7E24C519B737}"/>
          </ac:spMkLst>
        </pc:spChg>
        <pc:spChg chg="add mod">
          <ac:chgData name="qaulan sakila" userId="b18b7923db98f7e1" providerId="LiveId" clId="{45CF7447-C301-4397-A054-FC3C3D6CF294}" dt="2023-11-27T08:28:57.232" v="3444"/>
          <ac:spMkLst>
            <pc:docMk/>
            <pc:sldMk cId="3135414114" sldId="272"/>
            <ac:spMk id="63" creationId="{231D4B45-C039-5644-1F47-F36F68BA1B51}"/>
          </ac:spMkLst>
        </pc:spChg>
        <pc:spChg chg="del">
          <ac:chgData name="qaulan sakila" userId="b18b7923db98f7e1" providerId="LiveId" clId="{45CF7447-C301-4397-A054-FC3C3D6CF294}" dt="2023-11-27T08:25:28.429" v="3407" actId="478"/>
          <ac:spMkLst>
            <pc:docMk/>
            <pc:sldMk cId="3135414114" sldId="272"/>
            <ac:spMk id="70" creationId="{4EC43B7C-5670-11A6-0CDA-1DAA5E698A76}"/>
          </ac:spMkLst>
        </pc:spChg>
        <pc:spChg chg="del">
          <ac:chgData name="qaulan sakila" userId="b18b7923db98f7e1" providerId="LiveId" clId="{45CF7447-C301-4397-A054-FC3C3D6CF294}" dt="2023-11-27T08:25:25.032" v="3406" actId="478"/>
          <ac:spMkLst>
            <pc:docMk/>
            <pc:sldMk cId="3135414114" sldId="272"/>
            <ac:spMk id="71" creationId="{6324C360-FFFA-0107-8236-5A27710E5D4A}"/>
          </ac:spMkLst>
        </pc:spChg>
        <pc:spChg chg="del">
          <ac:chgData name="qaulan sakila" userId="b18b7923db98f7e1" providerId="LiveId" clId="{45CF7447-C301-4397-A054-FC3C3D6CF294}" dt="2023-11-27T08:25:25.032" v="3406" actId="478"/>
          <ac:spMkLst>
            <pc:docMk/>
            <pc:sldMk cId="3135414114" sldId="272"/>
            <ac:spMk id="72" creationId="{300D8B28-D0E6-AFB9-DAF2-95F82BBD0985}"/>
          </ac:spMkLst>
        </pc:spChg>
        <pc:spChg chg="mod">
          <ac:chgData name="qaulan sakila" userId="b18b7923db98f7e1" providerId="LiveId" clId="{45CF7447-C301-4397-A054-FC3C3D6CF294}" dt="2023-11-27T08:33:00.815" v="3506" actId="20577"/>
          <ac:spMkLst>
            <pc:docMk/>
            <pc:sldMk cId="3135414114" sldId="272"/>
            <ac:spMk id="74" creationId="{B9B2ED34-8CFE-93AA-80EC-BAAEE809D0CA}"/>
          </ac:spMkLst>
        </pc:spChg>
        <pc:spChg chg="del">
          <ac:chgData name="qaulan sakila" userId="b18b7923db98f7e1" providerId="LiveId" clId="{45CF7447-C301-4397-A054-FC3C3D6CF294}" dt="2023-11-27T08:25:25.032" v="3406" actId="478"/>
          <ac:spMkLst>
            <pc:docMk/>
            <pc:sldMk cId="3135414114" sldId="272"/>
            <ac:spMk id="89" creationId="{26E63FCB-D0A7-F34E-E3F7-D5D63080B6CB}"/>
          </ac:spMkLst>
        </pc:spChg>
        <pc:spChg chg="del">
          <ac:chgData name="qaulan sakila" userId="b18b7923db98f7e1" providerId="LiveId" clId="{45CF7447-C301-4397-A054-FC3C3D6CF294}" dt="2023-11-27T08:25:25.032" v="3406" actId="478"/>
          <ac:spMkLst>
            <pc:docMk/>
            <pc:sldMk cId="3135414114" sldId="272"/>
            <ac:spMk id="90" creationId="{8CEDFB63-5D02-5311-B8D9-D84D4DDAB9C8}"/>
          </ac:spMkLst>
        </pc:spChg>
        <pc:spChg chg="mod">
          <ac:chgData name="qaulan sakila" userId="b18b7923db98f7e1" providerId="LiveId" clId="{45CF7447-C301-4397-A054-FC3C3D6CF294}" dt="2023-11-27T08:29:04.636" v="3448" actId="20577"/>
          <ac:spMkLst>
            <pc:docMk/>
            <pc:sldMk cId="3135414114" sldId="272"/>
            <ac:spMk id="104" creationId="{D41F5664-5CE5-F72D-7218-E5822B55050E}"/>
          </ac:spMkLst>
        </pc:spChg>
        <pc:grpChg chg="add mod">
          <ac:chgData name="qaulan sakila" userId="b18b7923db98f7e1" providerId="LiveId" clId="{45CF7447-C301-4397-A054-FC3C3D6CF294}" dt="2023-11-27T08:25:29.187" v="3408"/>
          <ac:grpSpMkLst>
            <pc:docMk/>
            <pc:sldMk cId="3135414114" sldId="272"/>
            <ac:grpSpMk id="7" creationId="{B681360B-C978-DDB9-893F-EC2B85D224F5}"/>
          </ac:grpSpMkLst>
        </pc:grpChg>
        <pc:grpChg chg="add del mod">
          <ac:chgData name="qaulan sakila" userId="b18b7923db98f7e1" providerId="LiveId" clId="{45CF7447-C301-4397-A054-FC3C3D6CF294}" dt="2023-11-27T08:28:56.118" v="3443" actId="478"/>
          <ac:grpSpMkLst>
            <pc:docMk/>
            <pc:sldMk cId="3135414114" sldId="272"/>
            <ac:grpSpMk id="40" creationId="{6DC54D45-6084-1001-6FD6-ED07F1E90E74}"/>
          </ac:grpSpMkLst>
        </pc:grpChg>
        <pc:grpChg chg="add mod">
          <ac:chgData name="qaulan sakila" userId="b18b7923db98f7e1" providerId="LiveId" clId="{45CF7447-C301-4397-A054-FC3C3D6CF294}" dt="2023-11-27T08:25:29.187" v="3408"/>
          <ac:grpSpMkLst>
            <pc:docMk/>
            <pc:sldMk cId="3135414114" sldId="272"/>
            <ac:grpSpMk id="44" creationId="{352A9F00-A64C-DB90-D5C7-388AAC64C1F7}"/>
          </ac:grpSpMkLst>
        </pc:grpChg>
        <pc:grpChg chg="add del mod">
          <ac:chgData name="qaulan sakila" userId="b18b7923db98f7e1" providerId="LiveId" clId="{45CF7447-C301-4397-A054-FC3C3D6CF294}" dt="2023-11-27T08:28:56.118" v="3443" actId="478"/>
          <ac:grpSpMkLst>
            <pc:docMk/>
            <pc:sldMk cId="3135414114" sldId="272"/>
            <ac:grpSpMk id="52" creationId="{7C534927-D130-F596-1531-5CE7DF346FE5}"/>
          </ac:grpSpMkLst>
        </pc:grpChg>
        <pc:grpChg chg="add mod">
          <ac:chgData name="qaulan sakila" userId="b18b7923db98f7e1" providerId="LiveId" clId="{45CF7447-C301-4397-A054-FC3C3D6CF294}" dt="2023-11-27T08:28:57.232" v="3444"/>
          <ac:grpSpMkLst>
            <pc:docMk/>
            <pc:sldMk cId="3135414114" sldId="272"/>
            <ac:grpSpMk id="60" creationId="{9524A3F4-D01B-A0FE-463F-6D299B5B6DB0}"/>
          </ac:grpSpMkLst>
        </pc:grpChg>
        <pc:grpChg chg="add mod">
          <ac:chgData name="qaulan sakila" userId="b18b7923db98f7e1" providerId="LiveId" clId="{45CF7447-C301-4397-A054-FC3C3D6CF294}" dt="2023-11-27T08:28:57.232" v="3444"/>
          <ac:grpSpMkLst>
            <pc:docMk/>
            <pc:sldMk cId="3135414114" sldId="272"/>
            <ac:grpSpMk id="65" creationId="{E8876B4E-D528-AFA7-A063-277BB582D567}"/>
          </ac:grpSpMkLst>
        </pc:grpChg>
        <pc:grpChg chg="del">
          <ac:chgData name="qaulan sakila" userId="b18b7923db98f7e1" providerId="LiveId" clId="{45CF7447-C301-4397-A054-FC3C3D6CF294}" dt="2023-11-27T08:25:18.115" v="3405" actId="478"/>
          <ac:grpSpMkLst>
            <pc:docMk/>
            <pc:sldMk cId="3135414114" sldId="272"/>
            <ac:grpSpMk id="76" creationId="{B8D8828E-777C-F7F6-E77C-E178254EF67E}"/>
          </ac:grpSpMkLst>
        </pc:grpChg>
        <pc:grpChg chg="del">
          <ac:chgData name="qaulan sakila" userId="b18b7923db98f7e1" providerId="LiveId" clId="{45CF7447-C301-4397-A054-FC3C3D6CF294}" dt="2023-11-27T08:25:25.032" v="3406" actId="478"/>
          <ac:grpSpMkLst>
            <pc:docMk/>
            <pc:sldMk cId="3135414114" sldId="272"/>
            <ac:grpSpMk id="83" creationId="{8EC440B9-0301-4429-BAB1-AF912AA38AE1}"/>
          </ac:grpSpMkLst>
        </pc:grpChg>
        <pc:grpChg chg="del">
          <ac:chgData name="qaulan sakila" userId="b18b7923db98f7e1" providerId="LiveId" clId="{45CF7447-C301-4397-A054-FC3C3D6CF294}" dt="2023-11-27T08:25:25.032" v="3406" actId="478"/>
          <ac:grpSpMkLst>
            <pc:docMk/>
            <pc:sldMk cId="3135414114" sldId="272"/>
            <ac:grpSpMk id="86" creationId="{8AE51F2E-86BB-456D-E615-40244C77D238}"/>
          </ac:grpSpMkLst>
        </pc:grpChg>
        <pc:picChg chg="add mod">
          <ac:chgData name="qaulan sakila" userId="b18b7923db98f7e1" providerId="LiveId" clId="{45CF7447-C301-4397-A054-FC3C3D6CF294}" dt="2023-11-27T08:25:29.187" v="3408"/>
          <ac:picMkLst>
            <pc:docMk/>
            <pc:sldMk cId="3135414114" sldId="272"/>
            <ac:picMk id="43" creationId="{5A3F2125-2144-D6F0-EAC2-A554E8CEB718}"/>
          </ac:picMkLst>
        </pc:picChg>
        <pc:picChg chg="add mod">
          <ac:chgData name="qaulan sakila" userId="b18b7923db98f7e1" providerId="LiveId" clId="{45CF7447-C301-4397-A054-FC3C3D6CF294}" dt="2023-11-27T08:25:29.187" v="3408"/>
          <ac:picMkLst>
            <pc:docMk/>
            <pc:sldMk cId="3135414114" sldId="272"/>
            <ac:picMk id="51" creationId="{A67C3AEB-A0D8-2EBE-D634-B68BF244E233}"/>
          </ac:picMkLst>
        </pc:picChg>
        <pc:cxnChg chg="add mod">
          <ac:chgData name="qaulan sakila" userId="b18b7923db98f7e1" providerId="LiveId" clId="{45CF7447-C301-4397-A054-FC3C3D6CF294}" dt="2023-11-27T08:25:29.187" v="3408"/>
          <ac:cxnSpMkLst>
            <pc:docMk/>
            <pc:sldMk cId="3135414114" sldId="272"/>
            <ac:cxnSpMk id="39" creationId="{9D67C28D-BECC-055B-F04D-FA3826FFE713}"/>
          </ac:cxnSpMkLst>
        </pc:cxnChg>
        <pc:cxnChg chg="del mod">
          <ac:chgData name="qaulan sakila" userId="b18b7923db98f7e1" providerId="LiveId" clId="{45CF7447-C301-4397-A054-FC3C3D6CF294}" dt="2023-11-27T08:25:25.032" v="3406" actId="478"/>
          <ac:cxnSpMkLst>
            <pc:docMk/>
            <pc:sldMk cId="3135414114" sldId="272"/>
            <ac:cxnSpMk id="75" creationId="{E3CA6E13-2D91-2FEA-EEA4-D1F5BE410F1E}"/>
          </ac:cxnSpMkLst>
        </pc:cxnChg>
      </pc:sldChg>
      <pc:sldChg chg="addSp delSp modSp mod">
        <pc:chgData name="qaulan sakila" userId="b18b7923db98f7e1" providerId="LiveId" clId="{45CF7447-C301-4397-A054-FC3C3D6CF294}" dt="2023-11-27T08:47:27.326" v="4157" actId="1038"/>
        <pc:sldMkLst>
          <pc:docMk/>
          <pc:sldMk cId="480360261" sldId="273"/>
        </pc:sldMkLst>
        <pc:spChg chg="add mod">
          <ac:chgData name="qaulan sakila" userId="b18b7923db98f7e1" providerId="LiveId" clId="{45CF7447-C301-4397-A054-FC3C3D6CF294}" dt="2023-11-27T08:31:51.675" v="3493"/>
          <ac:spMkLst>
            <pc:docMk/>
            <pc:sldMk cId="480360261" sldId="273"/>
            <ac:spMk id="6" creationId="{D6F9E6B8-3EC2-F2BC-4522-C8BE9A0A2AF4}"/>
          </ac:spMkLst>
        </pc:spChg>
        <pc:spChg chg="del">
          <ac:chgData name="qaulan sakila" userId="b18b7923db98f7e1" providerId="LiveId" clId="{45CF7447-C301-4397-A054-FC3C3D6CF294}" dt="2023-11-27T08:31:43.916" v="3490" actId="478"/>
          <ac:spMkLst>
            <pc:docMk/>
            <pc:sldMk cId="480360261" sldId="273"/>
            <ac:spMk id="10" creationId="{50599D16-AC33-AFE2-FE94-8F18E6E27E9D}"/>
          </ac:spMkLst>
        </pc:spChg>
        <pc:spChg chg="mod">
          <ac:chgData name="qaulan sakila" userId="b18b7923db98f7e1" providerId="LiveId" clId="{45CF7447-C301-4397-A054-FC3C3D6CF294}" dt="2023-11-27T08:30:52.526" v="3471"/>
          <ac:spMkLst>
            <pc:docMk/>
            <pc:sldMk cId="480360261" sldId="273"/>
            <ac:spMk id="27" creationId="{40DB1580-DD27-9EB8-8486-17C8EC4E3CE8}"/>
          </ac:spMkLst>
        </pc:spChg>
        <pc:spChg chg="mod">
          <ac:chgData name="qaulan sakila" userId="b18b7923db98f7e1" providerId="LiveId" clId="{45CF7447-C301-4397-A054-FC3C3D6CF294}" dt="2023-11-27T08:30:59.079" v="3478" actId="20577"/>
          <ac:spMkLst>
            <pc:docMk/>
            <pc:sldMk cId="480360261" sldId="273"/>
            <ac:spMk id="28" creationId="{5189FBC9-05EC-B6F5-E128-80D6750C3C04}"/>
          </ac:spMkLst>
        </pc:spChg>
        <pc:spChg chg="mod">
          <ac:chgData name="qaulan sakila" userId="b18b7923db98f7e1" providerId="LiveId" clId="{45CF7447-C301-4397-A054-FC3C3D6CF294}" dt="2023-11-27T08:31:51.675" v="3493"/>
          <ac:spMkLst>
            <pc:docMk/>
            <pc:sldMk cId="480360261" sldId="273"/>
            <ac:spMk id="32" creationId="{5A70AF23-C0A7-1D57-4393-BEB75434D577}"/>
          </ac:spMkLst>
        </pc:spChg>
        <pc:spChg chg="mod">
          <ac:chgData name="qaulan sakila" userId="b18b7923db98f7e1" providerId="LiveId" clId="{45CF7447-C301-4397-A054-FC3C3D6CF294}" dt="2023-11-27T08:31:51.675" v="3493"/>
          <ac:spMkLst>
            <pc:docMk/>
            <pc:sldMk cId="480360261" sldId="273"/>
            <ac:spMk id="33" creationId="{6F771F0D-AC14-893A-29DB-72F4B417E581}"/>
          </ac:spMkLst>
        </pc:spChg>
        <pc:spChg chg="mod">
          <ac:chgData name="qaulan sakila" userId="b18b7923db98f7e1" providerId="LiveId" clId="{45CF7447-C301-4397-A054-FC3C3D6CF294}" dt="2023-11-27T08:31:51.675" v="3493"/>
          <ac:spMkLst>
            <pc:docMk/>
            <pc:sldMk cId="480360261" sldId="273"/>
            <ac:spMk id="34" creationId="{309610E1-70A4-A5EB-2AE5-5542A1E2670A}"/>
          </ac:spMkLst>
        </pc:spChg>
        <pc:spChg chg="mod">
          <ac:chgData name="qaulan sakila" userId="b18b7923db98f7e1" providerId="LiveId" clId="{45CF7447-C301-4397-A054-FC3C3D6CF294}" dt="2023-11-27T08:31:51.675" v="3493"/>
          <ac:spMkLst>
            <pc:docMk/>
            <pc:sldMk cId="480360261" sldId="273"/>
            <ac:spMk id="35" creationId="{679AFFD4-9191-5476-80F6-C8E537CF1BC5}"/>
          </ac:spMkLst>
        </pc:spChg>
        <pc:spChg chg="mod">
          <ac:chgData name="qaulan sakila" userId="b18b7923db98f7e1" providerId="LiveId" clId="{45CF7447-C301-4397-A054-FC3C3D6CF294}" dt="2023-11-27T08:31:51.675" v="3493"/>
          <ac:spMkLst>
            <pc:docMk/>
            <pc:sldMk cId="480360261" sldId="273"/>
            <ac:spMk id="36" creationId="{9BEDE8EA-9B0A-ADDE-7E6C-225C62EFF815}"/>
          </ac:spMkLst>
        </pc:spChg>
        <pc:spChg chg="add mod">
          <ac:chgData name="qaulan sakila" userId="b18b7923db98f7e1" providerId="LiveId" clId="{45CF7447-C301-4397-A054-FC3C3D6CF294}" dt="2023-11-27T08:31:51.675" v="3493"/>
          <ac:spMkLst>
            <pc:docMk/>
            <pc:sldMk cId="480360261" sldId="273"/>
            <ac:spMk id="37" creationId="{4BF7F977-B3D4-BA2E-74FE-4C1C546FEB83}"/>
          </ac:spMkLst>
        </pc:spChg>
        <pc:spChg chg="add mod">
          <ac:chgData name="qaulan sakila" userId="b18b7923db98f7e1" providerId="LiveId" clId="{45CF7447-C301-4397-A054-FC3C3D6CF294}" dt="2023-11-27T08:47:09.364" v="4036" actId="1035"/>
          <ac:spMkLst>
            <pc:docMk/>
            <pc:sldMk cId="480360261" sldId="273"/>
            <ac:spMk id="39" creationId="{6A966CC8-F34A-85B5-53D1-1ADD996A53EC}"/>
          </ac:spMkLst>
        </pc:spChg>
        <pc:spChg chg="add mod">
          <ac:chgData name="qaulan sakila" userId="b18b7923db98f7e1" providerId="LiveId" clId="{45CF7447-C301-4397-A054-FC3C3D6CF294}" dt="2023-11-27T08:47:27.326" v="4157" actId="1038"/>
          <ac:spMkLst>
            <pc:docMk/>
            <pc:sldMk cId="480360261" sldId="273"/>
            <ac:spMk id="40" creationId="{3C3EBF3E-9256-2737-0564-9CD7849336E6}"/>
          </ac:spMkLst>
        </pc:spChg>
        <pc:spChg chg="add mod">
          <ac:chgData name="qaulan sakila" userId="b18b7923db98f7e1" providerId="LiveId" clId="{45CF7447-C301-4397-A054-FC3C3D6CF294}" dt="2023-11-27T08:47:17.262" v="4094" actId="1038"/>
          <ac:spMkLst>
            <pc:docMk/>
            <pc:sldMk cId="480360261" sldId="273"/>
            <ac:spMk id="41" creationId="{40F09899-A2E3-A716-6923-D9A2F9B525D5}"/>
          </ac:spMkLst>
        </pc:spChg>
        <pc:spChg chg="del">
          <ac:chgData name="qaulan sakila" userId="b18b7923db98f7e1" providerId="LiveId" clId="{45CF7447-C301-4397-A054-FC3C3D6CF294}" dt="2023-11-27T08:31:50.777" v="3492" actId="478"/>
          <ac:spMkLst>
            <pc:docMk/>
            <pc:sldMk cId="480360261" sldId="273"/>
            <ac:spMk id="70" creationId="{172C6D70-BB84-3043-0E9C-E674E2613EED}"/>
          </ac:spMkLst>
        </pc:spChg>
        <pc:spChg chg="mod">
          <ac:chgData name="qaulan sakila" userId="b18b7923db98f7e1" providerId="LiveId" clId="{45CF7447-C301-4397-A054-FC3C3D6CF294}" dt="2023-11-27T08:44:36.794" v="3999" actId="207"/>
          <ac:spMkLst>
            <pc:docMk/>
            <pc:sldMk cId="480360261" sldId="273"/>
            <ac:spMk id="71" creationId="{C4E906EE-52EA-190B-16E7-6789A70CC5F0}"/>
          </ac:spMkLst>
        </pc:spChg>
        <pc:spChg chg="del">
          <ac:chgData name="qaulan sakila" userId="b18b7923db98f7e1" providerId="LiveId" clId="{45CF7447-C301-4397-A054-FC3C3D6CF294}" dt="2023-11-27T08:44:58.837" v="4002" actId="478"/>
          <ac:spMkLst>
            <pc:docMk/>
            <pc:sldMk cId="480360261" sldId="273"/>
            <ac:spMk id="72" creationId="{C3E48F11-ED94-55F8-EE83-A454C575EEBF}"/>
          </ac:spMkLst>
        </pc:spChg>
        <pc:spChg chg="del">
          <ac:chgData name="qaulan sakila" userId="b18b7923db98f7e1" providerId="LiveId" clId="{45CF7447-C301-4397-A054-FC3C3D6CF294}" dt="2023-11-27T08:30:01.037" v="3457" actId="478"/>
          <ac:spMkLst>
            <pc:docMk/>
            <pc:sldMk cId="480360261" sldId="273"/>
            <ac:spMk id="98" creationId="{01A6C819-18D2-5187-17C4-E06216C1ECD5}"/>
          </ac:spMkLst>
        </pc:spChg>
        <pc:grpChg chg="add mod">
          <ac:chgData name="qaulan sakila" userId="b18b7923db98f7e1" providerId="LiveId" clId="{45CF7447-C301-4397-A054-FC3C3D6CF294}" dt="2023-11-27T08:31:51.675" v="3493"/>
          <ac:grpSpMkLst>
            <pc:docMk/>
            <pc:sldMk cId="480360261" sldId="273"/>
            <ac:grpSpMk id="9" creationId="{96ED9F77-004F-AD26-5D1C-DCB17E81D3D0}"/>
          </ac:grpSpMkLst>
        </pc:grpChg>
        <pc:grpChg chg="del">
          <ac:chgData name="qaulan sakila" userId="b18b7923db98f7e1" providerId="LiveId" clId="{45CF7447-C301-4397-A054-FC3C3D6CF294}" dt="2023-11-27T08:44:55.236" v="4001" actId="478"/>
          <ac:grpSpMkLst>
            <pc:docMk/>
            <pc:sldMk cId="480360261" sldId="273"/>
            <ac:grpSpMk id="76" creationId="{B111F55F-5C29-5F70-1538-0CC22203218E}"/>
          </ac:grpSpMkLst>
        </pc:grpChg>
        <pc:grpChg chg="del">
          <ac:chgData name="qaulan sakila" userId="b18b7923db98f7e1" providerId="LiveId" clId="{45CF7447-C301-4397-A054-FC3C3D6CF294}" dt="2023-11-27T08:44:55.236" v="4001" actId="478"/>
          <ac:grpSpMkLst>
            <pc:docMk/>
            <pc:sldMk cId="480360261" sldId="273"/>
            <ac:grpSpMk id="84" creationId="{5C7DAE15-1CD9-EC83-E555-C870BF3DA453}"/>
          </ac:grpSpMkLst>
        </pc:grpChg>
        <pc:grpChg chg="del">
          <ac:chgData name="qaulan sakila" userId="b18b7923db98f7e1" providerId="LiveId" clId="{45CF7447-C301-4397-A054-FC3C3D6CF294}" dt="2023-11-27T08:31:47.159" v="3491" actId="478"/>
          <ac:grpSpMkLst>
            <pc:docMk/>
            <pc:sldMk cId="480360261" sldId="273"/>
            <ac:grpSpMk id="92" creationId="{02DA1FA2-17F6-1130-1AE5-382D37957FD8}"/>
          </ac:grpSpMkLst>
        </pc:grpChg>
        <pc:grpChg chg="del">
          <ac:chgData name="qaulan sakila" userId="b18b7923db98f7e1" providerId="LiveId" clId="{45CF7447-C301-4397-A054-FC3C3D6CF294}" dt="2023-11-27T08:44:55.236" v="4001" actId="478"/>
          <ac:grpSpMkLst>
            <pc:docMk/>
            <pc:sldMk cId="480360261" sldId="273"/>
            <ac:grpSpMk id="94" creationId="{F2484A11-2F5A-1762-6E96-94B58BCD7C55}"/>
          </ac:grpSpMkLst>
        </pc:grpChg>
        <pc:picChg chg="add mod">
          <ac:chgData name="qaulan sakila" userId="b18b7923db98f7e1" providerId="LiveId" clId="{45CF7447-C301-4397-A054-FC3C3D6CF294}" dt="2023-11-27T08:31:51.675" v="3493"/>
          <ac:picMkLst>
            <pc:docMk/>
            <pc:sldMk cId="480360261" sldId="273"/>
            <ac:picMk id="7" creationId="{EF431829-6EA3-EA9C-719E-8B8202809D6A}"/>
          </ac:picMkLst>
        </pc:picChg>
        <pc:picChg chg="add mod">
          <ac:chgData name="qaulan sakila" userId="b18b7923db98f7e1" providerId="LiveId" clId="{45CF7447-C301-4397-A054-FC3C3D6CF294}" dt="2023-11-27T08:32:03.595" v="3495"/>
          <ac:picMkLst>
            <pc:docMk/>
            <pc:sldMk cId="480360261" sldId="273"/>
            <ac:picMk id="38" creationId="{C137A405-9596-5347-2275-C61A42109A23}"/>
          </ac:picMkLst>
        </pc:picChg>
        <pc:cxnChg chg="mod">
          <ac:chgData name="qaulan sakila" userId="b18b7923db98f7e1" providerId="LiveId" clId="{45CF7447-C301-4397-A054-FC3C3D6CF294}" dt="2023-11-27T08:44:55.236" v="4001" actId="478"/>
          <ac:cxnSpMkLst>
            <pc:docMk/>
            <pc:sldMk cId="480360261" sldId="273"/>
            <ac:cxnSpMk id="91" creationId="{046C6645-CA95-F91E-5D23-F287A2B7E094}"/>
          </ac:cxnSpMkLst>
        </pc:cxnChg>
      </pc:sldChg>
      <pc:sldChg chg="del">
        <pc:chgData name="qaulan sakila" userId="b18b7923db98f7e1" providerId="LiveId" clId="{45CF7447-C301-4397-A054-FC3C3D6CF294}" dt="2023-11-27T08:29:53.342" v="3456" actId="47"/>
        <pc:sldMkLst>
          <pc:docMk/>
          <pc:sldMk cId="522933734" sldId="274"/>
        </pc:sldMkLst>
      </pc:sldChg>
      <pc:sldChg chg="addSp modSp">
        <pc:chgData name="qaulan sakila" userId="b18b7923db98f7e1" providerId="LiveId" clId="{45CF7447-C301-4397-A054-FC3C3D6CF294}" dt="2023-11-27T08:48:56.157" v="4268"/>
        <pc:sldMkLst>
          <pc:docMk/>
          <pc:sldMk cId="2223150424" sldId="275"/>
        </pc:sldMkLst>
        <pc:picChg chg="add mod">
          <ac:chgData name="qaulan sakila" userId="b18b7923db98f7e1" providerId="LiveId" clId="{45CF7447-C301-4397-A054-FC3C3D6CF294}" dt="2023-11-27T08:48:56.157" v="4268"/>
          <ac:picMkLst>
            <pc:docMk/>
            <pc:sldMk cId="2223150424" sldId="275"/>
            <ac:picMk id="6" creationId="{F4B23CFA-79C1-B05A-D86E-978A1481862F}"/>
          </ac:picMkLst>
        </pc:picChg>
      </pc:sldChg>
      <pc:sldChg chg="addSp delSp modSp add mod">
        <pc:chgData name="qaulan sakila" userId="b18b7923db98f7e1" providerId="LiveId" clId="{45CF7447-C301-4397-A054-FC3C3D6CF294}" dt="2023-11-27T06:24:10.001" v="2823" actId="12385"/>
        <pc:sldMkLst>
          <pc:docMk/>
          <pc:sldMk cId="116511625" sldId="276"/>
        </pc:sldMkLst>
        <pc:spChg chg="add mod">
          <ac:chgData name="qaulan sakila" userId="b18b7923db98f7e1" providerId="LiveId" clId="{45CF7447-C301-4397-A054-FC3C3D6CF294}" dt="2023-11-27T05:54:01.051" v="2073"/>
          <ac:spMkLst>
            <pc:docMk/>
            <pc:sldMk cId="116511625" sldId="276"/>
            <ac:spMk id="25" creationId="{9A94A7FE-E368-CD14-55ED-B34CA1E6D381}"/>
          </ac:spMkLst>
        </pc:spChg>
        <pc:spChg chg="mod">
          <ac:chgData name="qaulan sakila" userId="b18b7923db98f7e1" providerId="LiveId" clId="{45CF7447-C301-4397-A054-FC3C3D6CF294}" dt="2023-11-27T06:17:13.557" v="2765"/>
          <ac:spMkLst>
            <pc:docMk/>
            <pc:sldMk cId="116511625" sldId="276"/>
            <ac:spMk id="26" creationId="{0D0B06B4-941E-5293-078D-AF5129FE4C45}"/>
          </ac:spMkLst>
        </pc:spChg>
        <pc:spChg chg="del">
          <ac:chgData name="qaulan sakila" userId="b18b7923db98f7e1" providerId="LiveId" clId="{45CF7447-C301-4397-A054-FC3C3D6CF294}" dt="2023-11-27T06:02:54.754" v="2222" actId="478"/>
          <ac:spMkLst>
            <pc:docMk/>
            <pc:sldMk cId="116511625" sldId="276"/>
            <ac:spMk id="37" creationId="{AB524649-57E1-F5D2-D424-3C65DEB4370C}"/>
          </ac:spMkLst>
        </pc:spChg>
        <pc:spChg chg="add mod">
          <ac:chgData name="qaulan sakila" userId="b18b7923db98f7e1" providerId="LiveId" clId="{45CF7447-C301-4397-A054-FC3C3D6CF294}" dt="2023-11-27T05:57:49.827" v="2095" actId="20577"/>
          <ac:spMkLst>
            <pc:docMk/>
            <pc:sldMk cId="116511625" sldId="276"/>
            <ac:spMk id="39" creationId="{3DFBBFA5-938C-DF83-0B82-73AB2F44B8CA}"/>
          </ac:spMkLst>
        </pc:spChg>
        <pc:spChg chg="mod">
          <ac:chgData name="qaulan sakila" userId="b18b7923db98f7e1" providerId="LiveId" clId="{45CF7447-C301-4397-A054-FC3C3D6CF294}" dt="2023-11-27T05:54:01.051" v="2073"/>
          <ac:spMkLst>
            <pc:docMk/>
            <pc:sldMk cId="116511625" sldId="276"/>
            <ac:spMk id="41" creationId="{5998F530-5686-2F78-4C39-A80393BFED1B}"/>
          </ac:spMkLst>
        </pc:spChg>
        <pc:spChg chg="mod">
          <ac:chgData name="qaulan sakila" userId="b18b7923db98f7e1" providerId="LiveId" clId="{45CF7447-C301-4397-A054-FC3C3D6CF294}" dt="2023-11-27T05:57:40.602" v="2093" actId="20577"/>
          <ac:spMkLst>
            <pc:docMk/>
            <pc:sldMk cId="116511625" sldId="276"/>
            <ac:spMk id="42" creationId="{47936501-1F58-D951-4F70-2AAC7A5C5247}"/>
          </ac:spMkLst>
        </pc:spChg>
        <pc:spChg chg="mod">
          <ac:chgData name="qaulan sakila" userId="b18b7923db98f7e1" providerId="LiveId" clId="{45CF7447-C301-4397-A054-FC3C3D6CF294}" dt="2023-11-27T05:54:01.051" v="2073"/>
          <ac:spMkLst>
            <pc:docMk/>
            <pc:sldMk cId="116511625" sldId="276"/>
            <ac:spMk id="44" creationId="{1DCD0792-E972-D9DB-6E78-34D5C55E2703}"/>
          </ac:spMkLst>
        </pc:spChg>
        <pc:spChg chg="mod">
          <ac:chgData name="qaulan sakila" userId="b18b7923db98f7e1" providerId="LiveId" clId="{45CF7447-C301-4397-A054-FC3C3D6CF294}" dt="2023-11-27T05:54:01.051" v="2073"/>
          <ac:spMkLst>
            <pc:docMk/>
            <pc:sldMk cId="116511625" sldId="276"/>
            <ac:spMk id="45" creationId="{0DE084FA-ABD0-5535-AE32-AC1718A10786}"/>
          </ac:spMkLst>
        </pc:spChg>
        <pc:spChg chg="add mod">
          <ac:chgData name="qaulan sakila" userId="b18b7923db98f7e1" providerId="LiveId" clId="{45CF7447-C301-4397-A054-FC3C3D6CF294}" dt="2023-11-27T05:54:01.051" v="2073"/>
          <ac:spMkLst>
            <pc:docMk/>
            <pc:sldMk cId="116511625" sldId="276"/>
            <ac:spMk id="52" creationId="{29826775-8824-882C-3463-054A1FE3D08E}"/>
          </ac:spMkLst>
        </pc:spChg>
        <pc:spChg chg="add del mod">
          <ac:chgData name="qaulan sakila" userId="b18b7923db98f7e1" providerId="LiveId" clId="{45CF7447-C301-4397-A054-FC3C3D6CF294}" dt="2023-11-27T05:54:17.946" v="2077"/>
          <ac:spMkLst>
            <pc:docMk/>
            <pc:sldMk cId="116511625" sldId="276"/>
            <ac:spMk id="53" creationId="{EA217694-E14F-EF05-5667-599E8D2F31EE}"/>
          </ac:spMkLst>
        </pc:spChg>
        <pc:spChg chg="add del mod">
          <ac:chgData name="qaulan sakila" userId="b18b7923db98f7e1" providerId="LiveId" clId="{45CF7447-C301-4397-A054-FC3C3D6CF294}" dt="2023-11-27T05:54:12.613" v="2074" actId="478"/>
          <ac:spMkLst>
            <pc:docMk/>
            <pc:sldMk cId="116511625" sldId="276"/>
            <ac:spMk id="54" creationId="{5D46B2B9-40B0-4C30-585E-2CC9AAD725F0}"/>
          </ac:spMkLst>
        </pc:spChg>
        <pc:spChg chg="add mod">
          <ac:chgData name="qaulan sakila" userId="b18b7923db98f7e1" providerId="LiveId" clId="{45CF7447-C301-4397-A054-FC3C3D6CF294}" dt="2023-11-27T06:04:04.587" v="2257"/>
          <ac:spMkLst>
            <pc:docMk/>
            <pc:sldMk cId="116511625" sldId="276"/>
            <ac:spMk id="59" creationId="{74B22E69-0FA6-6324-3123-7941A48809E8}"/>
          </ac:spMkLst>
        </pc:spChg>
        <pc:spChg chg="del">
          <ac:chgData name="qaulan sakila" userId="b18b7923db98f7e1" providerId="LiveId" clId="{45CF7447-C301-4397-A054-FC3C3D6CF294}" dt="2023-11-27T05:53:50.291" v="2071" actId="478"/>
          <ac:spMkLst>
            <pc:docMk/>
            <pc:sldMk cId="116511625" sldId="276"/>
            <ac:spMk id="84" creationId="{C00CD387-2E23-8A3A-9773-C6C89810FBD9}"/>
          </ac:spMkLst>
        </pc:spChg>
        <pc:spChg chg="del">
          <ac:chgData name="qaulan sakila" userId="b18b7923db98f7e1" providerId="LiveId" clId="{45CF7447-C301-4397-A054-FC3C3D6CF294}" dt="2023-11-27T05:53:59.083" v="2072" actId="478"/>
          <ac:spMkLst>
            <pc:docMk/>
            <pc:sldMk cId="116511625" sldId="276"/>
            <ac:spMk id="85" creationId="{59EA7C0A-324A-34D6-C383-9208ED992348}"/>
          </ac:spMkLst>
        </pc:spChg>
        <pc:spChg chg="mod">
          <ac:chgData name="qaulan sakila" userId="b18b7923db98f7e1" providerId="LiveId" clId="{45CF7447-C301-4397-A054-FC3C3D6CF294}" dt="2023-11-27T05:53:20.011" v="2069" actId="1035"/>
          <ac:spMkLst>
            <pc:docMk/>
            <pc:sldMk cId="116511625" sldId="276"/>
            <ac:spMk id="131" creationId="{FDDF18A6-1925-C155-53A0-51C6DB4A3D18}"/>
          </ac:spMkLst>
        </pc:spChg>
        <pc:grpChg chg="del">
          <ac:chgData name="qaulan sakila" userId="b18b7923db98f7e1" providerId="LiveId" clId="{45CF7447-C301-4397-A054-FC3C3D6CF294}" dt="2023-11-27T05:53:59.083" v="2072" actId="478"/>
          <ac:grpSpMkLst>
            <pc:docMk/>
            <pc:sldMk cId="116511625" sldId="276"/>
            <ac:grpSpMk id="10" creationId="{6906257C-9C82-2925-98D6-AC237E70151F}"/>
          </ac:grpSpMkLst>
        </pc:grpChg>
        <pc:grpChg chg="del">
          <ac:chgData name="qaulan sakila" userId="b18b7923db98f7e1" providerId="LiveId" clId="{45CF7447-C301-4397-A054-FC3C3D6CF294}" dt="2023-11-27T05:53:24.431" v="2070" actId="478"/>
          <ac:grpSpMkLst>
            <pc:docMk/>
            <pc:sldMk cId="116511625" sldId="276"/>
            <ac:grpSpMk id="23" creationId="{13118B17-E9AD-655A-8F90-4867D29A34FF}"/>
          </ac:grpSpMkLst>
        </pc:grpChg>
        <pc:grpChg chg="del">
          <ac:chgData name="qaulan sakila" userId="b18b7923db98f7e1" providerId="LiveId" clId="{45CF7447-C301-4397-A054-FC3C3D6CF294}" dt="2023-11-27T05:53:24.431" v="2070" actId="478"/>
          <ac:grpSpMkLst>
            <pc:docMk/>
            <pc:sldMk cId="116511625" sldId="276"/>
            <ac:grpSpMk id="29" creationId="{DAEFFFC5-F9EA-2065-36B9-008A4A266C71}"/>
          </ac:grpSpMkLst>
        </pc:grpChg>
        <pc:grpChg chg="add mod">
          <ac:chgData name="qaulan sakila" userId="b18b7923db98f7e1" providerId="LiveId" clId="{45CF7447-C301-4397-A054-FC3C3D6CF294}" dt="2023-11-27T05:54:01.051" v="2073"/>
          <ac:grpSpMkLst>
            <pc:docMk/>
            <pc:sldMk cId="116511625" sldId="276"/>
            <ac:grpSpMk id="40" creationId="{C8D02399-4DDF-6D13-4437-ECBCCA526BF1}"/>
          </ac:grpSpMkLst>
        </pc:grpChg>
        <pc:grpChg chg="add mod">
          <ac:chgData name="qaulan sakila" userId="b18b7923db98f7e1" providerId="LiveId" clId="{45CF7447-C301-4397-A054-FC3C3D6CF294}" dt="2023-11-27T05:54:01.051" v="2073"/>
          <ac:grpSpMkLst>
            <pc:docMk/>
            <pc:sldMk cId="116511625" sldId="276"/>
            <ac:grpSpMk id="43" creationId="{EEA5E5B1-3101-4170-1503-E3EC3BA7EBE8}"/>
          </ac:grpSpMkLst>
        </pc:grpChg>
        <pc:grpChg chg="add mod">
          <ac:chgData name="qaulan sakila" userId="b18b7923db98f7e1" providerId="LiveId" clId="{45CF7447-C301-4397-A054-FC3C3D6CF294}" dt="2023-11-27T05:54:01.051" v="2073"/>
          <ac:grpSpMkLst>
            <pc:docMk/>
            <pc:sldMk cId="116511625" sldId="276"/>
            <ac:grpSpMk id="46" creationId="{FB3D0A3F-3678-51A8-BB9E-D75AF8085F89}"/>
          </ac:grpSpMkLst>
        </pc:grpChg>
        <pc:grpChg chg="add mod">
          <ac:chgData name="qaulan sakila" userId="b18b7923db98f7e1" providerId="LiveId" clId="{45CF7447-C301-4397-A054-FC3C3D6CF294}" dt="2023-11-27T05:54:01.051" v="2073"/>
          <ac:grpSpMkLst>
            <pc:docMk/>
            <pc:sldMk cId="116511625" sldId="276"/>
            <ac:grpSpMk id="49" creationId="{54126979-FDA1-8903-B67C-6ED3C414C16E}"/>
          </ac:grpSpMkLst>
        </pc:grpChg>
        <pc:grpChg chg="add mod">
          <ac:chgData name="qaulan sakila" userId="b18b7923db98f7e1" providerId="LiveId" clId="{45CF7447-C301-4397-A054-FC3C3D6CF294}" dt="2023-11-27T05:54:01.051" v="2073"/>
          <ac:grpSpMkLst>
            <pc:docMk/>
            <pc:sldMk cId="116511625" sldId="276"/>
            <ac:grpSpMk id="55" creationId="{B9054694-4772-E0B0-7169-16DC0EEA1D2E}"/>
          </ac:grpSpMkLst>
        </pc:grpChg>
        <pc:grpChg chg="del">
          <ac:chgData name="qaulan sakila" userId="b18b7923db98f7e1" providerId="LiveId" clId="{45CF7447-C301-4397-A054-FC3C3D6CF294}" dt="2023-11-27T05:53:59.083" v="2072" actId="478"/>
          <ac:grpSpMkLst>
            <pc:docMk/>
            <pc:sldMk cId="116511625" sldId="276"/>
            <ac:grpSpMk id="70" creationId="{8119164A-4DCA-BC37-5C6E-0BBCFFB24FA1}"/>
          </ac:grpSpMkLst>
        </pc:grpChg>
        <pc:grpChg chg="del">
          <ac:chgData name="qaulan sakila" userId="b18b7923db98f7e1" providerId="LiveId" clId="{45CF7447-C301-4397-A054-FC3C3D6CF294}" dt="2023-11-27T05:53:59.083" v="2072" actId="478"/>
          <ac:grpSpMkLst>
            <pc:docMk/>
            <pc:sldMk cId="116511625" sldId="276"/>
            <ac:grpSpMk id="99" creationId="{3F6FAF53-212D-949F-FA26-E5BABBC2E8AB}"/>
          </ac:grpSpMkLst>
        </pc:grpChg>
        <pc:grpChg chg="del">
          <ac:chgData name="qaulan sakila" userId="b18b7923db98f7e1" providerId="LiveId" clId="{45CF7447-C301-4397-A054-FC3C3D6CF294}" dt="2023-11-27T05:53:59.083" v="2072" actId="478"/>
          <ac:grpSpMkLst>
            <pc:docMk/>
            <pc:sldMk cId="116511625" sldId="276"/>
            <ac:grpSpMk id="102" creationId="{776620FE-40F0-E050-2B30-D573124E9F37}"/>
          </ac:grpSpMkLst>
        </pc:grpChg>
        <pc:grpChg chg="del">
          <ac:chgData name="qaulan sakila" userId="b18b7923db98f7e1" providerId="LiveId" clId="{45CF7447-C301-4397-A054-FC3C3D6CF294}" dt="2023-11-27T05:53:24.431" v="2070" actId="478"/>
          <ac:grpSpMkLst>
            <pc:docMk/>
            <pc:sldMk cId="116511625" sldId="276"/>
            <ac:grpSpMk id="105" creationId="{B04E1D9D-D67B-B44F-AFE6-A7A2BB90FCFC}"/>
          </ac:grpSpMkLst>
        </pc:grpChg>
        <pc:grpChg chg="del">
          <ac:chgData name="qaulan sakila" userId="b18b7923db98f7e1" providerId="LiveId" clId="{45CF7447-C301-4397-A054-FC3C3D6CF294}" dt="2023-11-27T05:53:24.431" v="2070" actId="478"/>
          <ac:grpSpMkLst>
            <pc:docMk/>
            <pc:sldMk cId="116511625" sldId="276"/>
            <ac:grpSpMk id="108" creationId="{F29FD24F-AADD-F43C-8569-B2C380ED2F14}"/>
          </ac:grpSpMkLst>
        </pc:grpChg>
        <pc:grpChg chg="del">
          <ac:chgData name="qaulan sakila" userId="b18b7923db98f7e1" providerId="LiveId" clId="{45CF7447-C301-4397-A054-FC3C3D6CF294}" dt="2023-11-27T05:53:24.431" v="2070" actId="478"/>
          <ac:grpSpMkLst>
            <pc:docMk/>
            <pc:sldMk cId="116511625" sldId="276"/>
            <ac:grpSpMk id="111" creationId="{D6EDA6A3-C244-C2DC-6EF4-448E51816521}"/>
          </ac:grpSpMkLst>
        </pc:grpChg>
        <pc:grpChg chg="del">
          <ac:chgData name="qaulan sakila" userId="b18b7923db98f7e1" providerId="LiveId" clId="{45CF7447-C301-4397-A054-FC3C3D6CF294}" dt="2023-11-27T05:53:24.431" v="2070" actId="478"/>
          <ac:grpSpMkLst>
            <pc:docMk/>
            <pc:sldMk cId="116511625" sldId="276"/>
            <ac:grpSpMk id="114" creationId="{009C1FF9-15D2-CBC0-BF5F-E0825725BC00}"/>
          </ac:grpSpMkLst>
        </pc:grpChg>
        <pc:graphicFrameChg chg="add mod modGraphic">
          <ac:chgData name="qaulan sakila" userId="b18b7923db98f7e1" providerId="LiveId" clId="{45CF7447-C301-4397-A054-FC3C3D6CF294}" dt="2023-11-27T06:24:10.001" v="2823" actId="12385"/>
          <ac:graphicFrameMkLst>
            <pc:docMk/>
            <pc:sldMk cId="116511625" sldId="276"/>
            <ac:graphicFrameMk id="58" creationId="{820C10AA-02F6-1691-BB94-1F1E52BBACD4}"/>
          </ac:graphicFrameMkLst>
        </pc:graphicFrameChg>
        <pc:cxnChg chg="mod">
          <ac:chgData name="qaulan sakila" userId="b18b7923db98f7e1" providerId="LiveId" clId="{45CF7447-C301-4397-A054-FC3C3D6CF294}" dt="2023-11-27T05:54:01.051" v="2073"/>
          <ac:cxnSpMkLst>
            <pc:docMk/>
            <pc:sldMk cId="116511625" sldId="276"/>
            <ac:cxnSpMk id="47" creationId="{E159DA4D-4D9E-0639-5D75-845ECA2DCB47}"/>
          </ac:cxnSpMkLst>
        </pc:cxnChg>
        <pc:cxnChg chg="mod">
          <ac:chgData name="qaulan sakila" userId="b18b7923db98f7e1" providerId="LiveId" clId="{45CF7447-C301-4397-A054-FC3C3D6CF294}" dt="2023-11-27T05:54:01.051" v="2073"/>
          <ac:cxnSpMkLst>
            <pc:docMk/>
            <pc:sldMk cId="116511625" sldId="276"/>
            <ac:cxnSpMk id="48" creationId="{A0D997E1-5EBB-1E34-A015-DC0BF75BEF7C}"/>
          </ac:cxnSpMkLst>
        </pc:cxnChg>
        <pc:cxnChg chg="mod">
          <ac:chgData name="qaulan sakila" userId="b18b7923db98f7e1" providerId="LiveId" clId="{45CF7447-C301-4397-A054-FC3C3D6CF294}" dt="2023-11-27T05:54:01.051" v="2073"/>
          <ac:cxnSpMkLst>
            <pc:docMk/>
            <pc:sldMk cId="116511625" sldId="276"/>
            <ac:cxnSpMk id="50" creationId="{1E4FA47B-CB30-042A-7C90-E6BE0F5EC75B}"/>
          </ac:cxnSpMkLst>
        </pc:cxnChg>
        <pc:cxnChg chg="mod">
          <ac:chgData name="qaulan sakila" userId="b18b7923db98f7e1" providerId="LiveId" clId="{45CF7447-C301-4397-A054-FC3C3D6CF294}" dt="2023-11-27T05:54:01.051" v="2073"/>
          <ac:cxnSpMkLst>
            <pc:docMk/>
            <pc:sldMk cId="116511625" sldId="276"/>
            <ac:cxnSpMk id="51" creationId="{212DB8AD-4797-FC7D-C49E-97DEC3294DCA}"/>
          </ac:cxnSpMkLst>
        </pc:cxnChg>
        <pc:cxnChg chg="mod">
          <ac:chgData name="qaulan sakila" userId="b18b7923db98f7e1" providerId="LiveId" clId="{45CF7447-C301-4397-A054-FC3C3D6CF294}" dt="2023-11-27T05:54:01.051" v="2073"/>
          <ac:cxnSpMkLst>
            <pc:docMk/>
            <pc:sldMk cId="116511625" sldId="276"/>
            <ac:cxnSpMk id="56" creationId="{4B59AB7B-37AD-1690-1825-EFA7A5A446E0}"/>
          </ac:cxnSpMkLst>
        </pc:cxnChg>
        <pc:cxnChg chg="mod">
          <ac:chgData name="qaulan sakila" userId="b18b7923db98f7e1" providerId="LiveId" clId="{45CF7447-C301-4397-A054-FC3C3D6CF294}" dt="2023-11-27T05:54:01.051" v="2073"/>
          <ac:cxnSpMkLst>
            <pc:docMk/>
            <pc:sldMk cId="116511625" sldId="276"/>
            <ac:cxnSpMk id="57" creationId="{684D7C2B-46BB-A75C-EDE6-06842B4FAB95}"/>
          </ac:cxnSpMkLst>
        </pc:cxnChg>
      </pc:sldChg>
      <pc:sldChg chg="addSp delSp modSp add mod">
        <pc:chgData name="qaulan sakila" userId="b18b7923db98f7e1" providerId="LiveId" clId="{45CF7447-C301-4397-A054-FC3C3D6CF294}" dt="2023-11-27T08:48:32.204" v="4267" actId="1037"/>
        <pc:sldMkLst>
          <pc:docMk/>
          <pc:sldMk cId="49701120" sldId="277"/>
        </pc:sldMkLst>
        <pc:spChg chg="add mod">
          <ac:chgData name="qaulan sakila" userId="b18b7923db98f7e1" providerId="LiveId" clId="{45CF7447-C301-4397-A054-FC3C3D6CF294}" dt="2023-11-27T08:48:32.204" v="4267" actId="1037"/>
          <ac:spMkLst>
            <pc:docMk/>
            <pc:sldMk cId="49701120" sldId="277"/>
            <ac:spMk id="17" creationId="{8B71E558-6BEA-4321-BEFA-AF702110C4FA}"/>
          </ac:spMkLst>
        </pc:spChg>
        <pc:spChg chg="add mod">
          <ac:chgData name="qaulan sakila" userId="b18b7923db98f7e1" providerId="LiveId" clId="{45CF7447-C301-4397-A054-FC3C3D6CF294}" dt="2023-11-27T08:48:25.880" v="4222" actId="1038"/>
          <ac:spMkLst>
            <pc:docMk/>
            <pc:sldMk cId="49701120" sldId="277"/>
            <ac:spMk id="19" creationId="{3506C411-863E-C1E6-8DFF-BC1AF66DDF90}"/>
          </ac:spMkLst>
        </pc:spChg>
        <pc:spChg chg="add mod">
          <ac:chgData name="qaulan sakila" userId="b18b7923db98f7e1" providerId="LiveId" clId="{45CF7447-C301-4397-A054-FC3C3D6CF294}" dt="2023-11-27T08:20:38.109" v="3355" actId="2710"/>
          <ac:spMkLst>
            <pc:docMk/>
            <pc:sldMk cId="49701120" sldId="277"/>
            <ac:spMk id="23" creationId="{2830AFF9-071E-F83D-94A1-C8252E5FDA25}"/>
          </ac:spMkLst>
        </pc:spChg>
        <pc:spChg chg="mod">
          <ac:chgData name="qaulan sakila" userId="b18b7923db98f7e1" providerId="LiveId" clId="{45CF7447-C301-4397-A054-FC3C3D6CF294}" dt="2023-11-27T06:35:08.952" v="3150" actId="20577"/>
          <ac:spMkLst>
            <pc:docMk/>
            <pc:sldMk cId="49701120" sldId="277"/>
            <ac:spMk id="25" creationId="{3A573DCD-73A9-1AE2-DD64-9ACB8033C4D8}"/>
          </ac:spMkLst>
        </pc:spChg>
        <pc:spChg chg="mod">
          <ac:chgData name="qaulan sakila" userId="b18b7923db98f7e1" providerId="LiveId" clId="{45CF7447-C301-4397-A054-FC3C3D6CF294}" dt="2023-11-27T08:08:00.402" v="3246" actId="20577"/>
          <ac:spMkLst>
            <pc:docMk/>
            <pc:sldMk cId="49701120" sldId="277"/>
            <ac:spMk id="27" creationId="{40DB1580-DD27-9EB8-8486-17C8EC4E3CE8}"/>
          </ac:spMkLst>
        </pc:spChg>
        <pc:spChg chg="del">
          <ac:chgData name="qaulan sakila" userId="b18b7923db98f7e1" providerId="LiveId" clId="{45CF7447-C301-4397-A054-FC3C3D6CF294}" dt="2023-11-27T06:30:19.143" v="2976" actId="478"/>
          <ac:spMkLst>
            <pc:docMk/>
            <pc:sldMk cId="49701120" sldId="277"/>
            <ac:spMk id="41" creationId="{61AC600E-68F1-E4B9-956C-824024AFC536}"/>
          </ac:spMkLst>
        </pc:spChg>
        <pc:spChg chg="mod">
          <ac:chgData name="qaulan sakila" userId="b18b7923db98f7e1" providerId="LiveId" clId="{45CF7447-C301-4397-A054-FC3C3D6CF294}" dt="2023-11-27T06:29:57.259" v="2975" actId="1038"/>
          <ac:spMkLst>
            <pc:docMk/>
            <pc:sldMk cId="49701120" sldId="277"/>
            <ac:spMk id="71" creationId="{E1C041BE-2DCE-2643-6E57-B9297AEBDC10}"/>
          </ac:spMkLst>
        </pc:spChg>
        <pc:spChg chg="del mod">
          <ac:chgData name="qaulan sakila" userId="b18b7923db98f7e1" providerId="LiveId" clId="{45CF7447-C301-4397-A054-FC3C3D6CF294}" dt="2023-11-27T08:00:30.609" v="3151" actId="478"/>
          <ac:spMkLst>
            <pc:docMk/>
            <pc:sldMk cId="49701120" sldId="277"/>
            <ac:spMk id="86" creationId="{D441773B-D319-25C7-9B5E-65DDD539BD16}"/>
          </ac:spMkLst>
        </pc:spChg>
        <pc:spChg chg="del mod">
          <ac:chgData name="qaulan sakila" userId="b18b7923db98f7e1" providerId="LiveId" clId="{45CF7447-C301-4397-A054-FC3C3D6CF294}" dt="2023-11-27T08:00:30.609" v="3151" actId="478"/>
          <ac:spMkLst>
            <pc:docMk/>
            <pc:sldMk cId="49701120" sldId="277"/>
            <ac:spMk id="88" creationId="{3D4E1361-257A-E8BB-B557-E2AE1A1B0157}"/>
          </ac:spMkLst>
        </pc:spChg>
        <pc:graphicFrameChg chg="add del mod modGraphic">
          <ac:chgData name="qaulan sakila" userId="b18b7923db98f7e1" providerId="LiveId" clId="{45CF7447-C301-4397-A054-FC3C3D6CF294}" dt="2023-11-27T08:00:30.609" v="3151" actId="478"/>
          <ac:graphicFrameMkLst>
            <pc:docMk/>
            <pc:sldMk cId="49701120" sldId="277"/>
            <ac:graphicFrameMk id="10" creationId="{6DB219BE-49C1-AC3E-4B23-81A884814F28}"/>
          </ac:graphicFrameMkLst>
        </pc:graphicFrameChg>
        <pc:graphicFrameChg chg="add del mod">
          <ac:chgData name="qaulan sakila" userId="b18b7923db98f7e1" providerId="LiveId" clId="{45CF7447-C301-4397-A054-FC3C3D6CF294}" dt="2023-11-27T08:02:09.999" v="3216" actId="478"/>
          <ac:graphicFrameMkLst>
            <pc:docMk/>
            <pc:sldMk cId="49701120" sldId="277"/>
            <ac:graphicFrameMk id="22" creationId="{3644582A-B98E-525B-DDD7-477F52D90D89}"/>
          </ac:graphicFrameMkLst>
        </pc:graphicFrameChg>
        <pc:graphicFrameChg chg="add del mod">
          <ac:chgData name="qaulan sakila" userId="b18b7923db98f7e1" providerId="LiveId" clId="{45CF7447-C301-4397-A054-FC3C3D6CF294}" dt="2023-11-27T08:02:15.204" v="3218"/>
          <ac:graphicFrameMkLst>
            <pc:docMk/>
            <pc:sldMk cId="49701120" sldId="277"/>
            <ac:graphicFrameMk id="26" creationId="{5664B452-07BC-09A3-DFB5-25B1B10AD5F5}"/>
          </ac:graphicFrameMkLst>
        </pc:graphicFrameChg>
        <pc:graphicFrameChg chg="add mod modGraphic">
          <ac:chgData name="qaulan sakila" userId="b18b7923db98f7e1" providerId="LiveId" clId="{45CF7447-C301-4397-A054-FC3C3D6CF294}" dt="2023-11-27T08:03:52.163" v="3225" actId="1038"/>
          <ac:graphicFrameMkLst>
            <pc:docMk/>
            <pc:sldMk cId="49701120" sldId="277"/>
            <ac:graphicFrameMk id="28" creationId="{FE3C151D-F757-B376-C881-39149EA7FF53}"/>
          </ac:graphicFrameMkLst>
        </pc:graphicFrameChg>
        <pc:graphicFrameChg chg="del">
          <ac:chgData name="qaulan sakila" userId="b18b7923db98f7e1" providerId="LiveId" clId="{45CF7447-C301-4397-A054-FC3C3D6CF294}" dt="2023-11-27T06:30:29.513" v="2977" actId="478"/>
          <ac:graphicFrameMkLst>
            <pc:docMk/>
            <pc:sldMk cId="49701120" sldId="277"/>
            <ac:graphicFrameMk id="40" creationId="{0A95816C-5B99-7F4A-3C09-A037CD0F1D9C}"/>
          </ac:graphicFrameMkLst>
        </pc:graphicFrameChg>
      </pc:sldChg>
    </pc:docChg>
  </pc:docChgLst>
  <pc:docChgLst>
    <pc:chgData name="qaulan sakila" userId="b18b7923db98f7e1" providerId="LiveId" clId="{34CC53D7-A3E7-405E-9C30-DFB1B1E8859A}"/>
    <pc:docChg chg="undo custSel modSld">
      <pc:chgData name="qaulan sakila" userId="b18b7923db98f7e1" providerId="LiveId" clId="{34CC53D7-A3E7-405E-9C30-DFB1B1E8859A}" dt="2023-11-29T20:37:21.826" v="143"/>
      <pc:docMkLst>
        <pc:docMk/>
      </pc:docMkLst>
      <pc:sldChg chg="addSp delSp modSp mod modTransition">
        <pc:chgData name="qaulan sakila" userId="b18b7923db98f7e1" providerId="LiveId" clId="{34CC53D7-A3E7-405E-9C30-DFB1B1E8859A}" dt="2023-11-29T20:37:21.826" v="143"/>
        <pc:sldMkLst>
          <pc:docMk/>
          <pc:sldMk cId="807650046" sldId="258"/>
        </pc:sldMkLst>
        <pc:spChg chg="mod">
          <ac:chgData name="qaulan sakila" userId="b18b7923db98f7e1" providerId="LiveId" clId="{34CC53D7-A3E7-405E-9C30-DFB1B1E8859A}" dt="2023-11-29T20:28:28.571" v="142" actId="1038"/>
          <ac:spMkLst>
            <pc:docMk/>
            <pc:sldMk cId="807650046" sldId="258"/>
            <ac:spMk id="124" creationId="{9F2765CF-75A4-4A06-2CE9-E754EAF5F842}"/>
          </ac:spMkLst>
        </pc:spChg>
        <pc:picChg chg="del mod">
          <ac:chgData name="qaulan sakila" userId="b18b7923db98f7e1" providerId="LiveId" clId="{34CC53D7-A3E7-405E-9C30-DFB1B1E8859A}" dt="2023-11-29T20:28:13.448" v="136" actId="478"/>
          <ac:picMkLst>
            <pc:docMk/>
            <pc:sldMk cId="807650046" sldId="258"/>
            <ac:picMk id="3" creationId="{CF71EB7D-2F99-D637-FF65-8FBC313C562D}"/>
          </ac:picMkLst>
        </pc:picChg>
        <pc:picChg chg="add mod modCrop">
          <ac:chgData name="qaulan sakila" userId="b18b7923db98f7e1" providerId="LiveId" clId="{34CC53D7-A3E7-405E-9C30-DFB1B1E8859A}" dt="2023-11-29T20:28:11.538" v="135" actId="1076"/>
          <ac:picMkLst>
            <pc:docMk/>
            <pc:sldMk cId="807650046" sldId="258"/>
            <ac:picMk id="6" creationId="{6BB2D58C-82F7-5B7E-AC11-657F28C2E11B}"/>
          </ac:picMkLst>
        </pc:picChg>
      </pc:sldChg>
      <pc:sldChg chg="modTransition">
        <pc:chgData name="qaulan sakila" userId="b18b7923db98f7e1" providerId="LiveId" clId="{34CC53D7-A3E7-405E-9C30-DFB1B1E8859A}" dt="2023-11-29T20:37:21.826" v="143"/>
        <pc:sldMkLst>
          <pc:docMk/>
          <pc:sldMk cId="2608082126" sldId="260"/>
        </pc:sldMkLst>
      </pc:sldChg>
      <pc:sldChg chg="modTransition">
        <pc:chgData name="qaulan sakila" userId="b18b7923db98f7e1" providerId="LiveId" clId="{34CC53D7-A3E7-405E-9C30-DFB1B1E8859A}" dt="2023-11-29T20:37:21.826" v="143"/>
        <pc:sldMkLst>
          <pc:docMk/>
          <pc:sldMk cId="373706792" sldId="261"/>
        </pc:sldMkLst>
      </pc:sldChg>
      <pc:sldChg chg="modTransition">
        <pc:chgData name="qaulan sakila" userId="b18b7923db98f7e1" providerId="LiveId" clId="{34CC53D7-A3E7-405E-9C30-DFB1B1E8859A}" dt="2023-11-29T20:37:21.826" v="143"/>
        <pc:sldMkLst>
          <pc:docMk/>
          <pc:sldMk cId="1916859807" sldId="262"/>
        </pc:sldMkLst>
      </pc:sldChg>
      <pc:sldChg chg="addSp modSp mod modTransition">
        <pc:chgData name="qaulan sakila" userId="b18b7923db98f7e1" providerId="LiveId" clId="{34CC53D7-A3E7-405E-9C30-DFB1B1E8859A}" dt="2023-11-29T20:37:21.826" v="143"/>
        <pc:sldMkLst>
          <pc:docMk/>
          <pc:sldMk cId="2451595696" sldId="263"/>
        </pc:sldMkLst>
        <pc:spChg chg="add mod">
          <ac:chgData name="qaulan sakila" userId="b18b7923db98f7e1" providerId="LiveId" clId="{34CC53D7-A3E7-405E-9C30-DFB1B1E8859A}" dt="2023-11-28T09:18:47.775" v="34" actId="1038"/>
          <ac:spMkLst>
            <pc:docMk/>
            <pc:sldMk cId="2451595696" sldId="263"/>
            <ac:spMk id="10" creationId="{6D34FA14-89A3-C312-B995-66CCF434953B}"/>
          </ac:spMkLst>
        </pc:spChg>
        <pc:spChg chg="mod">
          <ac:chgData name="qaulan sakila" userId="b18b7923db98f7e1" providerId="LiveId" clId="{34CC53D7-A3E7-405E-9C30-DFB1B1E8859A}" dt="2023-11-28T09:18:47.775" v="34" actId="1038"/>
          <ac:spMkLst>
            <pc:docMk/>
            <pc:sldMk cId="2451595696" sldId="263"/>
            <ac:spMk id="92" creationId="{67437108-BA42-2898-6739-8C69F76E7203}"/>
          </ac:spMkLst>
        </pc:spChg>
        <pc:spChg chg="mod">
          <ac:chgData name="qaulan sakila" userId="b18b7923db98f7e1" providerId="LiveId" clId="{34CC53D7-A3E7-405E-9C30-DFB1B1E8859A}" dt="2023-11-28T09:18:47.775" v="34" actId="1038"/>
          <ac:spMkLst>
            <pc:docMk/>
            <pc:sldMk cId="2451595696" sldId="263"/>
            <ac:spMk id="93" creationId="{F15AD811-2E9B-0668-CB19-91CB3182E59B}"/>
          </ac:spMkLst>
        </pc:spChg>
        <pc:spChg chg="mod">
          <ac:chgData name="qaulan sakila" userId="b18b7923db98f7e1" providerId="LiveId" clId="{34CC53D7-A3E7-405E-9C30-DFB1B1E8859A}" dt="2023-11-28T09:18:47.775" v="34" actId="1038"/>
          <ac:spMkLst>
            <pc:docMk/>
            <pc:sldMk cId="2451595696" sldId="263"/>
            <ac:spMk id="94" creationId="{FE253676-DDD7-8E14-EF6A-99321BCC0248}"/>
          </ac:spMkLst>
        </pc:spChg>
        <pc:spChg chg="mod">
          <ac:chgData name="qaulan sakila" userId="b18b7923db98f7e1" providerId="LiveId" clId="{34CC53D7-A3E7-405E-9C30-DFB1B1E8859A}" dt="2023-11-28T09:18:47.775" v="34" actId="1038"/>
          <ac:spMkLst>
            <pc:docMk/>
            <pc:sldMk cId="2451595696" sldId="263"/>
            <ac:spMk id="95" creationId="{C2C3A97D-BD56-D629-CD22-E06DA9EBCC7C}"/>
          </ac:spMkLst>
        </pc:spChg>
      </pc:sldChg>
      <pc:sldChg chg="modSp mod modTransition">
        <pc:chgData name="qaulan sakila" userId="b18b7923db98f7e1" providerId="LiveId" clId="{34CC53D7-A3E7-405E-9C30-DFB1B1E8859A}" dt="2023-11-29T20:37:21.826" v="143"/>
        <pc:sldMkLst>
          <pc:docMk/>
          <pc:sldMk cId="1444516862" sldId="264"/>
        </pc:sldMkLst>
        <pc:spChg chg="mod">
          <ac:chgData name="qaulan sakila" userId="b18b7923db98f7e1" providerId="LiveId" clId="{34CC53D7-A3E7-405E-9C30-DFB1B1E8859A}" dt="2023-11-28T09:25:14.039" v="118" actId="20577"/>
          <ac:spMkLst>
            <pc:docMk/>
            <pc:sldMk cId="1444516862" sldId="264"/>
            <ac:spMk id="72" creationId="{C3E48F11-ED94-55F8-EE83-A454C575EEBF}"/>
          </ac:spMkLst>
        </pc:spChg>
      </pc:sldChg>
      <pc:sldChg chg="modTransition">
        <pc:chgData name="qaulan sakila" userId="b18b7923db98f7e1" providerId="LiveId" clId="{34CC53D7-A3E7-405E-9C30-DFB1B1E8859A}" dt="2023-11-29T20:37:21.826" v="143"/>
        <pc:sldMkLst>
          <pc:docMk/>
          <pc:sldMk cId="1613152680" sldId="265"/>
        </pc:sldMkLst>
      </pc:sldChg>
      <pc:sldChg chg="modTransition">
        <pc:chgData name="qaulan sakila" userId="b18b7923db98f7e1" providerId="LiveId" clId="{34CC53D7-A3E7-405E-9C30-DFB1B1E8859A}" dt="2023-11-29T20:37:21.826" v="143"/>
        <pc:sldMkLst>
          <pc:docMk/>
          <pc:sldMk cId="2633740089" sldId="267"/>
        </pc:sldMkLst>
      </pc:sldChg>
      <pc:sldChg chg="modTransition">
        <pc:chgData name="qaulan sakila" userId="b18b7923db98f7e1" providerId="LiveId" clId="{34CC53D7-A3E7-405E-9C30-DFB1B1E8859A}" dt="2023-11-29T20:37:21.826" v="143"/>
        <pc:sldMkLst>
          <pc:docMk/>
          <pc:sldMk cId="1356882525" sldId="268"/>
        </pc:sldMkLst>
      </pc:sldChg>
      <pc:sldChg chg="modTransition">
        <pc:chgData name="qaulan sakila" userId="b18b7923db98f7e1" providerId="LiveId" clId="{34CC53D7-A3E7-405E-9C30-DFB1B1E8859A}" dt="2023-11-29T20:37:21.826" v="143"/>
        <pc:sldMkLst>
          <pc:docMk/>
          <pc:sldMk cId="2378009905" sldId="269"/>
        </pc:sldMkLst>
      </pc:sldChg>
      <pc:sldChg chg="modTransition">
        <pc:chgData name="qaulan sakila" userId="b18b7923db98f7e1" providerId="LiveId" clId="{34CC53D7-A3E7-405E-9C30-DFB1B1E8859A}" dt="2023-11-29T20:37:21.826" v="143"/>
        <pc:sldMkLst>
          <pc:docMk/>
          <pc:sldMk cId="292962016" sldId="270"/>
        </pc:sldMkLst>
      </pc:sldChg>
      <pc:sldChg chg="addSp delSp modSp mod modTransition">
        <pc:chgData name="qaulan sakila" userId="b18b7923db98f7e1" providerId="LiveId" clId="{34CC53D7-A3E7-405E-9C30-DFB1B1E8859A}" dt="2023-11-29T20:37:21.826" v="143"/>
        <pc:sldMkLst>
          <pc:docMk/>
          <pc:sldMk cId="3659566594" sldId="271"/>
        </pc:sldMkLst>
        <pc:spChg chg="add mod">
          <ac:chgData name="qaulan sakila" userId="b18b7923db98f7e1" providerId="LiveId" clId="{34CC53D7-A3E7-405E-9C30-DFB1B1E8859A}" dt="2023-11-28T09:18:56.162" v="36"/>
          <ac:spMkLst>
            <pc:docMk/>
            <pc:sldMk cId="3659566594" sldId="271"/>
            <ac:spMk id="49" creationId="{FE1CBDF9-59F7-BD27-CCB9-0E452989657D}"/>
          </ac:spMkLst>
        </pc:spChg>
        <pc:spChg chg="add mod">
          <ac:chgData name="qaulan sakila" userId="b18b7923db98f7e1" providerId="LiveId" clId="{34CC53D7-A3E7-405E-9C30-DFB1B1E8859A}" dt="2023-11-28T09:20:09.422" v="45" actId="207"/>
          <ac:spMkLst>
            <pc:docMk/>
            <pc:sldMk cId="3659566594" sldId="271"/>
            <ac:spMk id="50" creationId="{27296D85-CB29-088C-0CE0-CA73969ECE75}"/>
          </ac:spMkLst>
        </pc:spChg>
        <pc:spChg chg="add mod">
          <ac:chgData name="qaulan sakila" userId="b18b7923db98f7e1" providerId="LiveId" clId="{34CC53D7-A3E7-405E-9C30-DFB1B1E8859A}" dt="2023-11-28T09:20:19.155" v="46" actId="207"/>
          <ac:spMkLst>
            <pc:docMk/>
            <pc:sldMk cId="3659566594" sldId="271"/>
            <ac:spMk id="51" creationId="{69A989E1-F683-8A21-A52F-0E20526FA44E}"/>
          </ac:spMkLst>
        </pc:spChg>
        <pc:spChg chg="add mod">
          <ac:chgData name="qaulan sakila" userId="b18b7923db98f7e1" providerId="LiveId" clId="{34CC53D7-A3E7-405E-9C30-DFB1B1E8859A}" dt="2023-11-28T09:18:56.162" v="36"/>
          <ac:spMkLst>
            <pc:docMk/>
            <pc:sldMk cId="3659566594" sldId="271"/>
            <ac:spMk id="52" creationId="{0F5987DF-4943-0D38-3066-259F902EEFD6}"/>
          </ac:spMkLst>
        </pc:spChg>
        <pc:spChg chg="add mod">
          <ac:chgData name="qaulan sakila" userId="b18b7923db98f7e1" providerId="LiveId" clId="{34CC53D7-A3E7-405E-9C30-DFB1B1E8859A}" dt="2023-11-28T09:18:56.162" v="36"/>
          <ac:spMkLst>
            <pc:docMk/>
            <pc:sldMk cId="3659566594" sldId="271"/>
            <ac:spMk id="53" creationId="{88B9E5DA-A528-E7C8-B24C-7DB700E91663}"/>
          </ac:spMkLst>
        </pc:spChg>
        <pc:spChg chg="del">
          <ac:chgData name="qaulan sakila" userId="b18b7923db98f7e1" providerId="LiveId" clId="{34CC53D7-A3E7-405E-9C30-DFB1B1E8859A}" dt="2023-11-28T09:18:55.286" v="35" actId="478"/>
          <ac:spMkLst>
            <pc:docMk/>
            <pc:sldMk cId="3659566594" sldId="271"/>
            <ac:spMk id="92" creationId="{67437108-BA42-2898-6739-8C69F76E7203}"/>
          </ac:spMkLst>
        </pc:spChg>
        <pc:spChg chg="del">
          <ac:chgData name="qaulan sakila" userId="b18b7923db98f7e1" providerId="LiveId" clId="{34CC53D7-A3E7-405E-9C30-DFB1B1E8859A}" dt="2023-11-28T09:18:55.286" v="35" actId="478"/>
          <ac:spMkLst>
            <pc:docMk/>
            <pc:sldMk cId="3659566594" sldId="271"/>
            <ac:spMk id="93" creationId="{F15AD811-2E9B-0668-CB19-91CB3182E59B}"/>
          </ac:spMkLst>
        </pc:spChg>
        <pc:spChg chg="del">
          <ac:chgData name="qaulan sakila" userId="b18b7923db98f7e1" providerId="LiveId" clId="{34CC53D7-A3E7-405E-9C30-DFB1B1E8859A}" dt="2023-11-28T09:18:55.286" v="35" actId="478"/>
          <ac:spMkLst>
            <pc:docMk/>
            <pc:sldMk cId="3659566594" sldId="271"/>
            <ac:spMk id="94" creationId="{FE253676-DDD7-8E14-EF6A-99321BCC0248}"/>
          </ac:spMkLst>
        </pc:spChg>
        <pc:spChg chg="del">
          <ac:chgData name="qaulan sakila" userId="b18b7923db98f7e1" providerId="LiveId" clId="{34CC53D7-A3E7-405E-9C30-DFB1B1E8859A}" dt="2023-11-28T09:18:55.286" v="35" actId="478"/>
          <ac:spMkLst>
            <pc:docMk/>
            <pc:sldMk cId="3659566594" sldId="271"/>
            <ac:spMk id="95" creationId="{C2C3A97D-BD56-D629-CD22-E06DA9EBCC7C}"/>
          </ac:spMkLst>
        </pc:spChg>
      </pc:sldChg>
      <pc:sldChg chg="addSp delSp modSp mod modTransition">
        <pc:chgData name="qaulan sakila" userId="b18b7923db98f7e1" providerId="LiveId" clId="{34CC53D7-A3E7-405E-9C30-DFB1B1E8859A}" dt="2023-11-29T20:37:21.826" v="143"/>
        <pc:sldMkLst>
          <pc:docMk/>
          <pc:sldMk cId="3135414114" sldId="272"/>
        </pc:sldMkLst>
        <pc:spChg chg="add mod">
          <ac:chgData name="qaulan sakila" userId="b18b7923db98f7e1" providerId="LiveId" clId="{34CC53D7-A3E7-405E-9C30-DFB1B1E8859A}" dt="2023-11-28T09:19:08.299" v="38"/>
          <ac:spMkLst>
            <pc:docMk/>
            <pc:sldMk cId="3135414114" sldId="272"/>
            <ac:spMk id="10" creationId="{16AE7802-F23E-C90C-08FC-C369C104A9CD}"/>
          </ac:spMkLst>
        </pc:spChg>
        <pc:spChg chg="add mod">
          <ac:chgData name="qaulan sakila" userId="b18b7923db98f7e1" providerId="LiveId" clId="{34CC53D7-A3E7-405E-9C30-DFB1B1E8859A}" dt="2023-11-28T09:19:52.792" v="43" actId="207"/>
          <ac:spMkLst>
            <pc:docMk/>
            <pc:sldMk cId="3135414114" sldId="272"/>
            <ac:spMk id="27" creationId="{0E0AD95B-F2B2-D88F-E01D-143F2022DF70}"/>
          </ac:spMkLst>
        </pc:spChg>
        <pc:spChg chg="add mod">
          <ac:chgData name="qaulan sakila" userId="b18b7923db98f7e1" providerId="LiveId" clId="{34CC53D7-A3E7-405E-9C30-DFB1B1E8859A}" dt="2023-11-28T09:19:08.299" v="38"/>
          <ac:spMkLst>
            <pc:docMk/>
            <pc:sldMk cId="3135414114" sldId="272"/>
            <ac:spMk id="40" creationId="{AD6E1886-D087-D80D-228E-252A99498931}"/>
          </ac:spMkLst>
        </pc:spChg>
        <pc:spChg chg="add mod">
          <ac:chgData name="qaulan sakila" userId="b18b7923db98f7e1" providerId="LiveId" clId="{34CC53D7-A3E7-405E-9C30-DFB1B1E8859A}" dt="2023-11-28T09:19:59.745" v="44" actId="207"/>
          <ac:spMkLst>
            <pc:docMk/>
            <pc:sldMk cId="3135414114" sldId="272"/>
            <ac:spMk id="41" creationId="{FD4A8F5B-4771-56B1-29CC-17199BB95679}"/>
          </ac:spMkLst>
        </pc:spChg>
        <pc:spChg chg="add mod">
          <ac:chgData name="qaulan sakila" userId="b18b7923db98f7e1" providerId="LiveId" clId="{34CC53D7-A3E7-405E-9C30-DFB1B1E8859A}" dt="2023-11-28T09:19:08.299" v="38"/>
          <ac:spMkLst>
            <pc:docMk/>
            <pc:sldMk cId="3135414114" sldId="272"/>
            <ac:spMk id="42" creationId="{8D31D387-7904-E8C8-F6E9-5C7400133F85}"/>
          </ac:spMkLst>
        </pc:spChg>
        <pc:spChg chg="del">
          <ac:chgData name="qaulan sakila" userId="b18b7923db98f7e1" providerId="LiveId" clId="{34CC53D7-A3E7-405E-9C30-DFB1B1E8859A}" dt="2023-11-28T09:19:07.499" v="37" actId="478"/>
          <ac:spMkLst>
            <pc:docMk/>
            <pc:sldMk cId="3135414114" sldId="272"/>
            <ac:spMk id="92" creationId="{67437108-BA42-2898-6739-8C69F76E7203}"/>
          </ac:spMkLst>
        </pc:spChg>
        <pc:spChg chg="del">
          <ac:chgData name="qaulan sakila" userId="b18b7923db98f7e1" providerId="LiveId" clId="{34CC53D7-A3E7-405E-9C30-DFB1B1E8859A}" dt="2023-11-28T09:19:07.499" v="37" actId="478"/>
          <ac:spMkLst>
            <pc:docMk/>
            <pc:sldMk cId="3135414114" sldId="272"/>
            <ac:spMk id="93" creationId="{F15AD811-2E9B-0668-CB19-91CB3182E59B}"/>
          </ac:spMkLst>
        </pc:spChg>
        <pc:spChg chg="del">
          <ac:chgData name="qaulan sakila" userId="b18b7923db98f7e1" providerId="LiveId" clId="{34CC53D7-A3E7-405E-9C30-DFB1B1E8859A}" dt="2023-11-28T09:19:07.499" v="37" actId="478"/>
          <ac:spMkLst>
            <pc:docMk/>
            <pc:sldMk cId="3135414114" sldId="272"/>
            <ac:spMk id="94" creationId="{FE253676-DDD7-8E14-EF6A-99321BCC0248}"/>
          </ac:spMkLst>
        </pc:spChg>
        <pc:spChg chg="del">
          <ac:chgData name="qaulan sakila" userId="b18b7923db98f7e1" providerId="LiveId" clId="{34CC53D7-A3E7-405E-9C30-DFB1B1E8859A}" dt="2023-11-28T09:19:07.499" v="37" actId="478"/>
          <ac:spMkLst>
            <pc:docMk/>
            <pc:sldMk cId="3135414114" sldId="272"/>
            <ac:spMk id="95" creationId="{C2C3A97D-BD56-D629-CD22-E06DA9EBCC7C}"/>
          </ac:spMkLst>
        </pc:spChg>
      </pc:sldChg>
      <pc:sldChg chg="modTransition">
        <pc:chgData name="qaulan sakila" userId="b18b7923db98f7e1" providerId="LiveId" clId="{34CC53D7-A3E7-405E-9C30-DFB1B1E8859A}" dt="2023-11-29T20:37:21.826" v="143"/>
        <pc:sldMkLst>
          <pc:docMk/>
          <pc:sldMk cId="480360261" sldId="273"/>
        </pc:sldMkLst>
      </pc:sldChg>
      <pc:sldChg chg="modTransition">
        <pc:chgData name="qaulan sakila" userId="b18b7923db98f7e1" providerId="LiveId" clId="{34CC53D7-A3E7-405E-9C30-DFB1B1E8859A}" dt="2023-11-29T20:37:21.826" v="143"/>
        <pc:sldMkLst>
          <pc:docMk/>
          <pc:sldMk cId="2223150424" sldId="275"/>
        </pc:sldMkLst>
      </pc:sldChg>
      <pc:sldChg chg="modTransition">
        <pc:chgData name="qaulan sakila" userId="b18b7923db98f7e1" providerId="LiveId" clId="{34CC53D7-A3E7-405E-9C30-DFB1B1E8859A}" dt="2023-11-29T20:37:21.826" v="143"/>
        <pc:sldMkLst>
          <pc:docMk/>
          <pc:sldMk cId="116511625" sldId="276"/>
        </pc:sldMkLst>
      </pc:sldChg>
      <pc:sldChg chg="modTransition">
        <pc:chgData name="qaulan sakila" userId="b18b7923db98f7e1" providerId="LiveId" clId="{34CC53D7-A3E7-405E-9C30-DFB1B1E8859A}" dt="2023-11-29T20:37:21.826" v="143"/>
        <pc:sldMkLst>
          <pc:docMk/>
          <pc:sldMk cId="49701120" sldId="277"/>
        </pc:sldMkLst>
      </pc:sldChg>
      <pc:sldChg chg="addSp delSp modSp mod modTransition">
        <pc:chgData name="qaulan sakila" userId="b18b7923db98f7e1" providerId="LiveId" clId="{34CC53D7-A3E7-405E-9C30-DFB1B1E8859A}" dt="2023-11-29T20:37:21.826" v="143"/>
        <pc:sldMkLst>
          <pc:docMk/>
          <pc:sldMk cId="553699902" sldId="278"/>
        </pc:sldMkLst>
        <pc:spChg chg="add mod">
          <ac:chgData name="qaulan sakila" userId="b18b7923db98f7e1" providerId="LiveId" clId="{34CC53D7-A3E7-405E-9C30-DFB1B1E8859A}" dt="2023-11-28T09:19:15.926" v="40"/>
          <ac:spMkLst>
            <pc:docMk/>
            <pc:sldMk cId="553699902" sldId="278"/>
            <ac:spMk id="10" creationId="{E1DB9267-F4DC-03D1-9D88-3D616B8B397F}"/>
          </ac:spMkLst>
        </pc:spChg>
        <pc:spChg chg="add mod">
          <ac:chgData name="qaulan sakila" userId="b18b7923db98f7e1" providerId="LiveId" clId="{34CC53D7-A3E7-405E-9C30-DFB1B1E8859A}" dt="2023-11-28T09:19:44.285" v="42" actId="207"/>
          <ac:spMkLst>
            <pc:docMk/>
            <pc:sldMk cId="553699902" sldId="278"/>
            <ac:spMk id="27" creationId="{F5A25953-858B-9542-585B-143DC5B08B41}"/>
          </ac:spMkLst>
        </pc:spChg>
        <pc:spChg chg="add mod">
          <ac:chgData name="qaulan sakila" userId="b18b7923db98f7e1" providerId="LiveId" clId="{34CC53D7-A3E7-405E-9C30-DFB1B1E8859A}" dt="2023-11-28T09:19:15.926" v="40"/>
          <ac:spMkLst>
            <pc:docMk/>
            <pc:sldMk cId="553699902" sldId="278"/>
            <ac:spMk id="40" creationId="{CFBCD30A-5837-8165-FD03-B582D9B4DB98}"/>
          </ac:spMkLst>
        </pc:spChg>
        <pc:spChg chg="add mod">
          <ac:chgData name="qaulan sakila" userId="b18b7923db98f7e1" providerId="LiveId" clId="{34CC53D7-A3E7-405E-9C30-DFB1B1E8859A}" dt="2023-11-28T09:19:15.926" v="40"/>
          <ac:spMkLst>
            <pc:docMk/>
            <pc:sldMk cId="553699902" sldId="278"/>
            <ac:spMk id="41" creationId="{E267E518-3C77-03AE-F190-1116FEB30F0E}"/>
          </ac:spMkLst>
        </pc:spChg>
        <pc:spChg chg="add mod">
          <ac:chgData name="qaulan sakila" userId="b18b7923db98f7e1" providerId="LiveId" clId="{34CC53D7-A3E7-405E-9C30-DFB1B1E8859A}" dt="2023-11-28T09:19:34.971" v="41" actId="207"/>
          <ac:spMkLst>
            <pc:docMk/>
            <pc:sldMk cId="553699902" sldId="278"/>
            <ac:spMk id="42" creationId="{2D240D69-6339-59BA-FFC3-FF88C105F955}"/>
          </ac:spMkLst>
        </pc:spChg>
        <pc:spChg chg="mod">
          <ac:chgData name="qaulan sakila" userId="b18b7923db98f7e1" providerId="LiveId" clId="{34CC53D7-A3E7-405E-9C30-DFB1B1E8859A}" dt="2023-11-28T09:21:56.141" v="86" actId="14100"/>
          <ac:spMkLst>
            <pc:docMk/>
            <pc:sldMk cId="553699902" sldId="278"/>
            <ac:spMk id="59" creationId="{69EFDEBB-63B5-BECC-438F-1C29F8AB5314}"/>
          </ac:spMkLst>
        </pc:spChg>
        <pc:spChg chg="mod">
          <ac:chgData name="qaulan sakila" userId="b18b7923db98f7e1" providerId="LiveId" clId="{34CC53D7-A3E7-405E-9C30-DFB1B1E8859A}" dt="2023-11-28T09:22:01.426" v="91" actId="1035"/>
          <ac:spMkLst>
            <pc:docMk/>
            <pc:sldMk cId="553699902" sldId="278"/>
            <ac:spMk id="61" creationId="{61B8EE2E-FDC7-7092-D7EF-CE36099F5503}"/>
          </ac:spMkLst>
        </pc:spChg>
        <pc:spChg chg="mod">
          <ac:chgData name="qaulan sakila" userId="b18b7923db98f7e1" providerId="LiveId" clId="{34CC53D7-A3E7-405E-9C30-DFB1B1E8859A}" dt="2023-11-28T09:22:08.830" v="116" actId="1035"/>
          <ac:spMkLst>
            <pc:docMk/>
            <pc:sldMk cId="553699902" sldId="278"/>
            <ac:spMk id="62" creationId="{8FD930D6-4488-78D0-E508-7E24C519B737}"/>
          </ac:spMkLst>
        </pc:spChg>
        <pc:spChg chg="del">
          <ac:chgData name="qaulan sakila" userId="b18b7923db98f7e1" providerId="LiveId" clId="{34CC53D7-A3E7-405E-9C30-DFB1B1E8859A}" dt="2023-11-28T09:19:15.364" v="39" actId="478"/>
          <ac:spMkLst>
            <pc:docMk/>
            <pc:sldMk cId="553699902" sldId="278"/>
            <ac:spMk id="92" creationId="{67437108-BA42-2898-6739-8C69F76E7203}"/>
          </ac:spMkLst>
        </pc:spChg>
        <pc:spChg chg="del">
          <ac:chgData name="qaulan sakila" userId="b18b7923db98f7e1" providerId="LiveId" clId="{34CC53D7-A3E7-405E-9C30-DFB1B1E8859A}" dt="2023-11-28T09:19:15.364" v="39" actId="478"/>
          <ac:spMkLst>
            <pc:docMk/>
            <pc:sldMk cId="553699902" sldId="278"/>
            <ac:spMk id="93" creationId="{F15AD811-2E9B-0668-CB19-91CB3182E59B}"/>
          </ac:spMkLst>
        </pc:spChg>
        <pc:spChg chg="del">
          <ac:chgData name="qaulan sakila" userId="b18b7923db98f7e1" providerId="LiveId" clId="{34CC53D7-A3E7-405E-9C30-DFB1B1E8859A}" dt="2023-11-28T09:19:15.364" v="39" actId="478"/>
          <ac:spMkLst>
            <pc:docMk/>
            <pc:sldMk cId="553699902" sldId="278"/>
            <ac:spMk id="94" creationId="{FE253676-DDD7-8E14-EF6A-99321BCC0248}"/>
          </ac:spMkLst>
        </pc:spChg>
        <pc:spChg chg="del">
          <ac:chgData name="qaulan sakila" userId="b18b7923db98f7e1" providerId="LiveId" clId="{34CC53D7-A3E7-405E-9C30-DFB1B1E8859A}" dt="2023-11-28T09:19:15.364" v="39" actId="478"/>
          <ac:spMkLst>
            <pc:docMk/>
            <pc:sldMk cId="553699902" sldId="278"/>
            <ac:spMk id="95" creationId="{C2C3A97D-BD56-D629-CD22-E06DA9EBCC7C}"/>
          </ac:spMkLst>
        </pc:spChg>
        <pc:grpChg chg="mod">
          <ac:chgData name="qaulan sakila" userId="b18b7923db98f7e1" providerId="LiveId" clId="{34CC53D7-A3E7-405E-9C30-DFB1B1E8859A}" dt="2023-11-28T09:20:51.463" v="47" actId="14100"/>
          <ac:grpSpMkLst>
            <pc:docMk/>
            <pc:sldMk cId="553699902" sldId="278"/>
            <ac:grpSpMk id="60" creationId="{9524A3F4-D01B-A0FE-463F-6D299B5B6DB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7659-3261-5DCD-6F20-5EF4E4F60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1A3EC-2DDA-C55B-1E34-3E79508B9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40E0-3C6B-157F-0D29-F1693C0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3DEB-909C-4F3F-9243-76C45CFF5D88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0EF0-5C1A-03E4-0FC9-F8E16E0E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B168-4026-EB5E-1203-FA1C4948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677D-552D-4129-8A8D-F93B7757F8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4549912"/>
      </p:ext>
    </p:extLst>
  </p:cSld>
  <p:clrMapOvr>
    <a:masterClrMapping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2BF3-B1A5-497F-E72F-A1B31477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78ACE-00A1-FA7B-3D14-13A5B94C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3E36-0116-262C-029C-10DC1199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3DEB-909C-4F3F-9243-76C45CFF5D88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309B-1FF2-20F0-986F-F1F37BAA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683E-17E7-2868-C53F-8CCBAD0F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677D-552D-4129-8A8D-F93B7757F8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8951176"/>
      </p:ext>
    </p:extLst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FAA6F-8C1D-96F1-96A3-019B74A9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9F10A-A2B9-1025-0291-3C1ED8F26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C423-4595-7B9A-9564-9586F77F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3DEB-909C-4F3F-9243-76C45CFF5D88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05F7-E5BC-02F9-F896-A29B9869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C2A7-F98B-A7D1-6F3C-52A0BF55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677D-552D-4129-8A8D-F93B7757F8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289752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8046-37F3-4F15-D2FF-788F3545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5D8E-0A30-79CB-ADA1-9D9F7EAF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CA64-7FD5-3ECC-C0DB-88F5A6D7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3DEB-909C-4F3F-9243-76C45CFF5D88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CA80-3CDF-3F15-0ECA-BA95DEE8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EDD53-C0B4-1636-2981-CA016A79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677D-552D-4129-8A8D-F93B7757F8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4419756"/>
      </p:ext>
    </p:extLst>
  </p:cSld>
  <p:clrMapOvr>
    <a:masterClrMapping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79EE-9F05-3581-EB51-1F070183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6FF39-2A54-3F71-CB4A-B2315B5DF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5A26-8E2B-1803-FB9B-9E4FA7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3DEB-909C-4F3F-9243-76C45CFF5D88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E680-B875-11D2-6AC6-4B8CEBD0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3681-CE4E-4406-4CD2-33D37352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677D-552D-4129-8A8D-F93B7757F8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740082"/>
      </p:ext>
    </p:extLst>
  </p:cSld>
  <p:clrMapOvr>
    <a:masterClrMapping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89BE-DFA1-2B54-1359-FA46CE82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5325-E50A-54AA-6899-D9D7A35C8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A386-FEAF-19F3-17D9-21C70A03C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0DB46-9958-DBA3-9E26-C78E1EE0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3DEB-909C-4F3F-9243-76C45CFF5D88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DA999-3BE3-0397-0D18-5B624D7E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2E769-8605-2CA2-23BD-3EA6BE28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677D-552D-4129-8A8D-F93B7757F8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2181221"/>
      </p:ext>
    </p:extLst>
  </p:cSld>
  <p:clrMapOvr>
    <a:masterClrMapping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0CDF-5B80-52BD-F98C-ABB8BD29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51CB1-A6C8-1A15-49DD-70892F304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2A749-C184-0B0E-80E0-09F0463B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4AE6A-4CEB-89DA-CC3B-ACB6630B1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40F6B-897E-057E-CCD1-E8A7FA67D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0F5C1-6139-83B1-2446-04614D8D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3DEB-909C-4F3F-9243-76C45CFF5D88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35FCD-AA56-9F62-8530-D3919FAD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E4BF8-A6A9-08A1-1520-2E0A9D1B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677D-552D-4129-8A8D-F93B7757F8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758532"/>
      </p:ext>
    </p:extLst>
  </p:cSld>
  <p:clrMapOvr>
    <a:masterClrMapping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20D7-9254-3EAB-11F5-935CD392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A5F4D-422A-1E0C-00BD-7631A265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3DEB-909C-4F3F-9243-76C45CFF5D88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DBD54-7114-8BEE-C4B4-0EF4EAAC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11CF8-EE1B-6D8B-332D-E8123DBE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677D-552D-4129-8A8D-F93B7757F8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8493151"/>
      </p:ext>
    </p:extLst>
  </p:cSld>
  <p:clrMapOvr>
    <a:masterClrMapping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BA704-65AB-6FC7-43B9-193D825B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3DEB-909C-4F3F-9243-76C45CFF5D88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16FF8-993E-68B4-454D-F6FA6111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B351-97EC-B33F-45CE-8F2D79FC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677D-552D-4129-8A8D-F93B7757F8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449131"/>
      </p:ext>
    </p:extLst>
  </p:cSld>
  <p:clrMapOvr>
    <a:masterClrMapping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130E-C220-AFEE-7E24-9C072921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C5BF-5BAB-7C9D-8D83-46AE13B5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45778-F813-C2A0-A33B-4CA06C0A3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50F25-0951-E968-9ED6-CE04E28F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3DEB-909C-4F3F-9243-76C45CFF5D88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10A33-8EDA-C2B8-F031-A092DEB3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24C1-1425-62C7-9AB7-8B1F7EC8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677D-552D-4129-8A8D-F93B7757F8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627969"/>
      </p:ext>
    </p:extLst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6BC8-B4D1-31EB-5918-E6063BCA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822DB-FB27-6887-223C-2428142E1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DDCB9-0C97-163F-CF3D-C85B24064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AC19E-C3C1-0D7C-EC1C-9D3CB4C5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3DEB-909C-4F3F-9243-76C45CFF5D88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BEE0B-DE96-C794-9A3C-0B30417A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25EFA-4421-66A0-9E44-222743BC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677D-552D-4129-8A8D-F93B7757F8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1019313"/>
      </p:ext>
    </p:extLst>
  </p:cSld>
  <p:clrMapOvr>
    <a:masterClrMapping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C38EA-947E-C162-8FD4-BFB73A2B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7D6D0-29B4-E5B4-0B34-74A2C92E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9789-0CD8-5765-736B-FFB5E883E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3DEB-909C-4F3F-9243-76C45CFF5D88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9B80B-50E7-51B1-709C-F7863214F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757D-8AE3-B5E2-33F9-9B64F84CA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677D-552D-4129-8A8D-F93B7757F8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46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slide" Target="slide4.xml"/><Relationship Id="rId5" Type="http://schemas.openxmlformats.org/officeDocument/2006/relationships/image" Target="../media/image4.png"/><Relationship Id="rId10" Type="http://schemas.openxmlformats.org/officeDocument/2006/relationships/slide" Target="slide3.xml"/><Relationship Id="rId4" Type="http://schemas.openxmlformats.org/officeDocument/2006/relationships/image" Target="../media/image3.sv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7.svg"/><Relationship Id="rId3" Type="http://schemas.openxmlformats.org/officeDocument/2006/relationships/image" Target="../media/image5.svg"/><Relationship Id="rId7" Type="http://schemas.openxmlformats.org/officeDocument/2006/relationships/slide" Target="slide9.xml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2.xml"/><Relationship Id="rId5" Type="http://schemas.openxmlformats.org/officeDocument/2006/relationships/slide" Target="slide12.xml"/><Relationship Id="rId15" Type="http://schemas.openxmlformats.org/officeDocument/2006/relationships/image" Target="../media/image10.png"/><Relationship Id="rId10" Type="http://schemas.openxmlformats.org/officeDocument/2006/relationships/image" Target="../media/image3.svg"/><Relationship Id="rId4" Type="http://schemas.openxmlformats.org/officeDocument/2006/relationships/slide" Target="slide4.xml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7.svg"/><Relationship Id="rId3" Type="http://schemas.openxmlformats.org/officeDocument/2006/relationships/image" Target="../media/image5.svg"/><Relationship Id="rId7" Type="http://schemas.openxmlformats.org/officeDocument/2006/relationships/slide" Target="slide9.xml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2.xml"/><Relationship Id="rId5" Type="http://schemas.openxmlformats.org/officeDocument/2006/relationships/slide" Target="slide12.xml"/><Relationship Id="rId15" Type="http://schemas.openxmlformats.org/officeDocument/2006/relationships/image" Target="../media/image10.png"/><Relationship Id="rId10" Type="http://schemas.openxmlformats.org/officeDocument/2006/relationships/image" Target="../media/image3.svg"/><Relationship Id="rId4" Type="http://schemas.openxmlformats.org/officeDocument/2006/relationships/slide" Target="slide4.xml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7.svg"/><Relationship Id="rId3" Type="http://schemas.openxmlformats.org/officeDocument/2006/relationships/image" Target="../media/image5.svg"/><Relationship Id="rId7" Type="http://schemas.openxmlformats.org/officeDocument/2006/relationships/slide" Target="slide14.xml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2.xml"/><Relationship Id="rId5" Type="http://schemas.openxmlformats.org/officeDocument/2006/relationships/slide" Target="slide16.xml"/><Relationship Id="rId15" Type="http://schemas.openxmlformats.org/officeDocument/2006/relationships/image" Target="../media/image10.png"/><Relationship Id="rId10" Type="http://schemas.openxmlformats.org/officeDocument/2006/relationships/image" Target="../media/image3.svg"/><Relationship Id="rId4" Type="http://schemas.openxmlformats.org/officeDocument/2006/relationships/slide" Target="slide8.xml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7.svg"/><Relationship Id="rId5" Type="http://schemas.openxmlformats.org/officeDocument/2006/relationships/slide" Target="slide16.xml"/><Relationship Id="rId1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slide" Target="slide8.xml"/><Relationship Id="rId9" Type="http://schemas.openxmlformats.org/officeDocument/2006/relationships/slide" Target="slide2.xml"/><Relationship Id="rId1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7.svg"/><Relationship Id="rId5" Type="http://schemas.openxmlformats.org/officeDocument/2006/relationships/slide" Target="slide16.xml"/><Relationship Id="rId1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slide" Target="slide8.xml"/><Relationship Id="rId9" Type="http://schemas.openxmlformats.org/officeDocument/2006/relationships/slide" Target="slide2.xml"/><Relationship Id="rId1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7.svg"/><Relationship Id="rId5" Type="http://schemas.openxmlformats.org/officeDocument/2006/relationships/slide" Target="slide16.xml"/><Relationship Id="rId1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slide" Target="slide8.xml"/><Relationship Id="rId9" Type="http://schemas.openxmlformats.org/officeDocument/2006/relationships/slide" Target="slide2.xml"/><Relationship Id="rId1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7.svg"/><Relationship Id="rId5" Type="http://schemas.openxmlformats.org/officeDocument/2006/relationships/slide" Target="slide17.xml"/><Relationship Id="rId10" Type="http://schemas.openxmlformats.org/officeDocument/2006/relationships/image" Target="../media/image6.png"/><Relationship Id="rId4" Type="http://schemas.openxmlformats.org/officeDocument/2006/relationships/slide" Target="slide12.xml"/><Relationship Id="rId9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7.svg"/><Relationship Id="rId5" Type="http://schemas.openxmlformats.org/officeDocument/2006/relationships/slide" Target="slide16.xml"/><Relationship Id="rId10" Type="http://schemas.openxmlformats.org/officeDocument/2006/relationships/image" Target="../media/image6.png"/><Relationship Id="rId4" Type="http://schemas.openxmlformats.org/officeDocument/2006/relationships/slide" Target="slide12.xml"/><Relationship Id="rId9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7.svg"/><Relationship Id="rId3" Type="http://schemas.openxmlformats.org/officeDocument/2006/relationships/slide" Target="slide12.xml"/><Relationship Id="rId7" Type="http://schemas.openxmlformats.org/officeDocument/2006/relationships/slide" Target="slide17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2.xml"/><Relationship Id="rId5" Type="http://schemas.openxmlformats.org/officeDocument/2006/relationships/image" Target="../media/image5.svg"/><Relationship Id="rId10" Type="http://schemas.openxmlformats.org/officeDocument/2006/relationships/image" Target="../media/image3.sv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10.png"/><Relationship Id="rId5" Type="http://schemas.openxmlformats.org/officeDocument/2006/relationships/slide" Target="slide3.xml"/><Relationship Id="rId10" Type="http://schemas.openxmlformats.org/officeDocument/2006/relationships/image" Target="../media/image7.svg"/><Relationship Id="rId4" Type="http://schemas.openxmlformats.org/officeDocument/2006/relationships/image" Target="../media/image5.sv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8.png"/><Relationship Id="rId5" Type="http://schemas.openxmlformats.org/officeDocument/2006/relationships/slide" Target="slide2.xml"/><Relationship Id="rId10" Type="http://schemas.openxmlformats.org/officeDocument/2006/relationships/image" Target="../media/image7.svg"/><Relationship Id="rId4" Type="http://schemas.openxmlformats.org/officeDocument/2006/relationships/slide" Target="slide4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8.png"/><Relationship Id="rId5" Type="http://schemas.openxmlformats.org/officeDocument/2006/relationships/slide" Target="slide8.xml"/><Relationship Id="rId10" Type="http://schemas.openxmlformats.org/officeDocument/2006/relationships/image" Target="../media/image7.sv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8.png"/><Relationship Id="rId5" Type="http://schemas.openxmlformats.org/officeDocument/2006/relationships/slide" Target="slide8.xml"/><Relationship Id="rId10" Type="http://schemas.openxmlformats.org/officeDocument/2006/relationships/image" Target="../media/image7.sv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30.pn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8.png"/><Relationship Id="rId5" Type="http://schemas.openxmlformats.org/officeDocument/2006/relationships/slide" Target="slide8.xml"/><Relationship Id="rId10" Type="http://schemas.openxmlformats.org/officeDocument/2006/relationships/image" Target="../media/image7.sv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8.png"/><Relationship Id="rId5" Type="http://schemas.openxmlformats.org/officeDocument/2006/relationships/slide" Target="slide8.xml"/><Relationship Id="rId10" Type="http://schemas.openxmlformats.org/officeDocument/2006/relationships/image" Target="../media/image7.sv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.xml"/><Relationship Id="rId3" Type="http://schemas.openxmlformats.org/officeDocument/2006/relationships/image" Target="../media/image5.svg"/><Relationship Id="rId7" Type="http://schemas.openxmlformats.org/officeDocument/2006/relationships/image" Target="../media/image16.png"/><Relationship Id="rId12" Type="http://schemas.openxmlformats.org/officeDocument/2006/relationships/image" Target="../media/image3.svg"/><Relationship Id="rId17" Type="http://schemas.openxmlformats.org/officeDocument/2006/relationships/image" Target="../media/image10.png"/><Relationship Id="rId2" Type="http://schemas.openxmlformats.org/officeDocument/2006/relationships/image" Target="../media/image4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.png"/><Relationship Id="rId5" Type="http://schemas.openxmlformats.org/officeDocument/2006/relationships/slide" Target="slide12.xml"/><Relationship Id="rId15" Type="http://schemas.openxmlformats.org/officeDocument/2006/relationships/image" Target="../media/image7.svg"/><Relationship Id="rId10" Type="http://schemas.openxmlformats.org/officeDocument/2006/relationships/slide" Target="slide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7.svg"/><Relationship Id="rId3" Type="http://schemas.openxmlformats.org/officeDocument/2006/relationships/image" Target="../media/image5.svg"/><Relationship Id="rId7" Type="http://schemas.openxmlformats.org/officeDocument/2006/relationships/slide" Target="slide10.xml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2.xml"/><Relationship Id="rId5" Type="http://schemas.openxmlformats.org/officeDocument/2006/relationships/slide" Target="slide12.xml"/><Relationship Id="rId15" Type="http://schemas.openxmlformats.org/officeDocument/2006/relationships/image" Target="../media/image17.png"/><Relationship Id="rId10" Type="http://schemas.openxmlformats.org/officeDocument/2006/relationships/image" Target="../media/image3.svg"/><Relationship Id="rId4" Type="http://schemas.openxmlformats.org/officeDocument/2006/relationships/slide" Target="slide4.xml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4CD8959-D59D-3114-3A3C-6D86950A7038}"/>
              </a:ext>
            </a:extLst>
          </p:cNvPr>
          <p:cNvGrpSpPr/>
          <p:nvPr/>
        </p:nvGrpSpPr>
        <p:grpSpPr>
          <a:xfrm>
            <a:off x="1849023" y="832580"/>
            <a:ext cx="9203203" cy="5453668"/>
            <a:chOff x="1917978" y="1369686"/>
            <a:chExt cx="8315098" cy="4717367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F883214-3BC9-29F3-94A7-D0621FF60BC8}"/>
                </a:ext>
              </a:extLst>
            </p:cNvPr>
            <p:cNvGrpSpPr/>
            <p:nvPr/>
          </p:nvGrpSpPr>
          <p:grpSpPr>
            <a:xfrm>
              <a:off x="5155366" y="3685345"/>
              <a:ext cx="1881268" cy="1881268"/>
              <a:chOff x="91698" y="150126"/>
              <a:chExt cx="607311" cy="607311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8A1B9BA-6BD7-9EAF-63E7-611752C8F893}"/>
                  </a:ext>
                </a:extLst>
              </p:cNvPr>
              <p:cNvSpPr/>
              <p:nvPr/>
            </p:nvSpPr>
            <p:spPr>
              <a:xfrm>
                <a:off x="91698" y="150126"/>
                <a:ext cx="607311" cy="60731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600" b="1" dirty="0">
                  <a:latin typeface="Montserrat" pitchFamily="2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D1B99B6-7BB2-1620-AADF-8CA8DC007874}"/>
                  </a:ext>
                </a:extLst>
              </p:cNvPr>
              <p:cNvSpPr/>
              <p:nvPr/>
            </p:nvSpPr>
            <p:spPr>
              <a:xfrm>
                <a:off x="91698" y="150126"/>
                <a:ext cx="607311" cy="60731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65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400" b="1" dirty="0">
                  <a:latin typeface="Montserrat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B7EAC8-A345-5141-E817-16F0792B73F7}"/>
                </a:ext>
              </a:extLst>
            </p:cNvPr>
            <p:cNvGrpSpPr/>
            <p:nvPr/>
          </p:nvGrpSpPr>
          <p:grpSpPr>
            <a:xfrm>
              <a:off x="1917978" y="1369686"/>
              <a:ext cx="8315098" cy="1920045"/>
              <a:chOff x="-1012880" y="1751843"/>
              <a:chExt cx="8315098" cy="192004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F2E540-F25F-242B-7C36-11DF72F6D43C}"/>
                  </a:ext>
                </a:extLst>
              </p:cNvPr>
              <p:cNvSpPr txBox="1"/>
              <p:nvPr/>
            </p:nvSpPr>
            <p:spPr>
              <a:xfrm>
                <a:off x="-1012880" y="1751843"/>
                <a:ext cx="831509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spc="300" dirty="0">
                    <a:solidFill>
                      <a:schemeClr val="bg1"/>
                    </a:solidFill>
                    <a:latin typeface="Montserrat" pitchFamily="2" charset="0"/>
                  </a:rPr>
                  <a:t>PENERAPAN MODEL EVALUASI </a:t>
                </a:r>
              </a:p>
              <a:p>
                <a:pPr algn="ctr"/>
                <a:r>
                  <a:rPr lang="en-US" sz="2800" b="1" spc="300" dirty="0">
                    <a:solidFill>
                      <a:schemeClr val="bg1"/>
                    </a:solidFill>
                    <a:latin typeface="Montserrat" pitchFamily="2" charset="0"/>
                  </a:rPr>
                  <a:t>UAT (USER ACCEPTANCE TEST) </a:t>
                </a:r>
              </a:p>
              <a:p>
                <a:pPr algn="ctr"/>
                <a:r>
                  <a:rPr lang="en-US" sz="2800" b="1" spc="300" dirty="0">
                    <a:solidFill>
                      <a:schemeClr val="bg1"/>
                    </a:solidFill>
                    <a:latin typeface="Montserrat" pitchFamily="2" charset="0"/>
                  </a:rPr>
                  <a:t>PADA PENGUJIAN APLIKASI LOKLOK</a:t>
                </a:r>
                <a:endParaRPr lang="en-ID" sz="2800" b="1" spc="300" dirty="0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4F689F-3041-1FD2-6C76-6249E1564943}"/>
                  </a:ext>
                </a:extLst>
              </p:cNvPr>
              <p:cNvSpPr txBox="1"/>
              <p:nvPr/>
            </p:nvSpPr>
            <p:spPr>
              <a:xfrm>
                <a:off x="538094" y="2953084"/>
                <a:ext cx="5295040" cy="718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Makalah</a:t>
                </a:r>
                <a:r>
                  <a:rPr lang="en-ID" sz="16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ini</a:t>
                </a:r>
                <a:r>
                  <a:rPr lang="en-ID" sz="16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diajukan</a:t>
                </a:r>
                <a:r>
                  <a:rPr lang="en-ID" sz="16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sebagai</a:t>
                </a:r>
                <a:r>
                  <a:rPr lang="en-ID" sz="16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salah </a:t>
                </a:r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satu</a:t>
                </a:r>
                <a:r>
                  <a:rPr lang="en-ID" sz="16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syarat</a:t>
                </a:r>
                <a:r>
                  <a:rPr lang="en-ID" sz="16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untuk</a:t>
                </a:r>
                <a:endParaRPr lang="en-ID" sz="1600" b="1" i="0" dirty="0">
                  <a:solidFill>
                    <a:schemeClr val="bg1"/>
                  </a:solidFill>
                  <a:effectLst/>
                  <a:latin typeface="Montserrat" pitchFamily="2" charset="0"/>
                </a:endParaRPr>
              </a:p>
              <a:p>
                <a:pPr algn="ctr"/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Memenuhi</a:t>
                </a:r>
                <a:r>
                  <a:rPr lang="en-ID" sz="16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tugas</a:t>
                </a:r>
                <a:r>
                  <a:rPr lang="en-ID" sz="16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600" b="1" dirty="0" err="1">
                    <a:solidFill>
                      <a:schemeClr val="bg1"/>
                    </a:solidFill>
                    <a:latin typeface="Montserrat" pitchFamily="2" charset="0"/>
                  </a:rPr>
                  <a:t>akhir</a:t>
                </a:r>
                <a:r>
                  <a:rPr lang="en-ID" sz="16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mata</a:t>
                </a:r>
                <a:r>
                  <a:rPr lang="en-ID" sz="16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kuliah</a:t>
                </a:r>
                <a:r>
                  <a:rPr lang="en-ID" sz="16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Testing dan </a:t>
                </a:r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Implementasi</a:t>
                </a:r>
                <a:r>
                  <a:rPr lang="en-ID" sz="16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6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Sistem</a:t>
                </a:r>
                <a:endParaRPr lang="en-ID" sz="1600" b="1" i="0" dirty="0">
                  <a:solidFill>
                    <a:schemeClr val="bg1"/>
                  </a:solidFill>
                  <a:effectLst/>
                  <a:latin typeface="Montserrat" pitchFamily="2" charset="0"/>
                </a:endParaRP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F2765CF-75A4-4A06-2CE9-E754EAF5F842}"/>
                </a:ext>
              </a:extLst>
            </p:cNvPr>
            <p:cNvSpPr txBox="1"/>
            <p:nvPr/>
          </p:nvSpPr>
          <p:spPr>
            <a:xfrm>
              <a:off x="4444369" y="5767585"/>
              <a:ext cx="3495071" cy="319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latin typeface="Montserrat" pitchFamily="2" charset="0"/>
                </a:rPr>
                <a:t>STMIK TIDORE MANDIRI</a:t>
              </a:r>
              <a:endParaRPr lang="en-ID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35629ED-B425-BB56-EF1E-1883F1B9731C}"/>
              </a:ext>
            </a:extLst>
          </p:cNvPr>
          <p:cNvGrpSpPr/>
          <p:nvPr/>
        </p:nvGrpSpPr>
        <p:grpSpPr>
          <a:xfrm>
            <a:off x="-3658375" y="4212233"/>
            <a:ext cx="3507997" cy="2074512"/>
            <a:chOff x="865497" y="4212233"/>
            <a:chExt cx="3507997" cy="207451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CA6C52C-B22C-EA9D-1D07-AAFEED073365}"/>
                </a:ext>
              </a:extLst>
            </p:cNvPr>
            <p:cNvGrpSpPr/>
            <p:nvPr/>
          </p:nvGrpSpPr>
          <p:grpSpPr>
            <a:xfrm>
              <a:off x="941696" y="4684788"/>
              <a:ext cx="927803" cy="894165"/>
              <a:chOff x="1543296" y="5143881"/>
              <a:chExt cx="648118" cy="624620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B1623D34-F09F-557F-127B-E24435A7E6EC}"/>
                  </a:ext>
                </a:extLst>
              </p:cNvPr>
              <p:cNvSpPr/>
              <p:nvPr/>
            </p:nvSpPr>
            <p:spPr>
              <a:xfrm>
                <a:off x="1543296" y="5143881"/>
                <a:ext cx="648118" cy="624620"/>
              </a:xfrm>
              <a:prstGeom prst="roundRect">
                <a:avLst/>
              </a:prstGeom>
              <a:gradFill>
                <a:gsLst>
                  <a:gs pos="65000">
                    <a:srgbClr val="FF6183"/>
                  </a:gs>
                  <a:gs pos="25000">
                    <a:srgbClr val="8FCCFF"/>
                  </a:gs>
                </a:gsLst>
                <a:lin ang="3000000" scaled="0"/>
              </a:gradFill>
              <a:ln>
                <a:noFill/>
              </a:ln>
              <a:effectLst>
                <a:outerShdw blurRad="101600" sx="107000" sy="107000" algn="c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2C3732BF-0D09-5796-4ED9-41CA80B651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04" r="19674" b="54088"/>
              <a:stretch/>
            </p:blipFill>
            <p:spPr>
              <a:xfrm>
                <a:off x="1609242" y="5143881"/>
                <a:ext cx="516226" cy="624620"/>
              </a:xfrm>
              <a:prstGeom prst="rect">
                <a:avLst/>
              </a:prstGeom>
            </p:spPr>
          </p:pic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113BCA1-6DD3-0B5E-F227-80D19A4FAC22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C9F1117-BC47-A076-D48E-B85C61AECEC6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77EC10-3E67-048E-DEB1-30E09A847F81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Lorem ipsum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dolor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sit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amet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,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consectetur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adipiscing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elit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,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sed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do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eismod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tempor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incididunt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.</a:t>
              </a:r>
              <a:endParaRPr lang="en-ID" sz="11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963FD6-5A68-F716-E961-9A539493B78D}"/>
                </a:ext>
              </a:extLst>
            </p:cNvPr>
            <p:cNvSpPr txBox="1"/>
            <p:nvPr/>
          </p:nvSpPr>
          <p:spPr>
            <a:xfrm>
              <a:off x="2030398" y="5028413"/>
              <a:ext cx="1462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John Doe</a:t>
              </a:r>
              <a:endParaRPr lang="en-ID" sz="20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94F4AEE-249B-97FF-AE94-F151F656D124}"/>
              </a:ext>
            </a:extLst>
          </p:cNvPr>
          <p:cNvSpPr txBox="1"/>
          <p:nvPr/>
        </p:nvSpPr>
        <p:spPr>
          <a:xfrm>
            <a:off x="-362405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SIDANG PROPOSAL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87BB43-BA28-BFFC-5195-8A7CC8142354}"/>
              </a:ext>
            </a:extLst>
          </p:cNvPr>
          <p:cNvGrpSpPr/>
          <p:nvPr/>
        </p:nvGrpSpPr>
        <p:grpSpPr>
          <a:xfrm>
            <a:off x="-2027667" y="1809699"/>
            <a:ext cx="1909483" cy="1909483"/>
            <a:chOff x="1264023" y="1809699"/>
            <a:chExt cx="1909483" cy="190948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28D9DB8-21CE-86AC-EE98-4589B80818B6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190500" sx="105000" sy="105000" algn="ctr" rotWithShape="0">
                <a:srgbClr val="FF6183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EED4C4-0707-01D6-E10F-91B2169299AB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B45442-D8A8-E504-F5CB-44CD41B06043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9E40F1-F8CE-474A-25A1-381EE9DF9118}"/>
                </a:ext>
              </a:extLst>
            </p:cNvPr>
            <p:cNvSpPr txBox="1"/>
            <p:nvPr/>
          </p:nvSpPr>
          <p:spPr>
            <a:xfrm>
              <a:off x="1467597" y="2610552"/>
              <a:ext cx="1502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PRELIMINARY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EC52D5-04E8-8EE1-BF41-1A72A559A9A7}"/>
              </a:ext>
            </a:extLst>
          </p:cNvPr>
          <p:cNvGrpSpPr/>
          <p:nvPr/>
        </p:nvGrpSpPr>
        <p:grpSpPr>
          <a:xfrm>
            <a:off x="-1680519" y="2156845"/>
            <a:ext cx="1562335" cy="1562335"/>
            <a:chOff x="3431007" y="2156845"/>
            <a:chExt cx="1562335" cy="156233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16F180-9830-C82E-B7F1-1A10DB7A57DB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7542FC-34B4-DF49-54AC-4D9EE7C148C9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C10CB8-8025-985C-713E-59429016C946}"/>
                </a:ext>
              </a:extLst>
            </p:cNvPr>
            <p:cNvSpPr txBox="1"/>
            <p:nvPr/>
          </p:nvSpPr>
          <p:spPr>
            <a:xfrm>
              <a:off x="3510700" y="2722569"/>
              <a:ext cx="14029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IDENTIFICATION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OF PROBLEM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03AB37D-3CF5-8B2C-9E93-A98BDE30E234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875B8D-90BD-6FC4-19D0-4EE489495651}"/>
              </a:ext>
            </a:extLst>
          </p:cNvPr>
          <p:cNvGrpSpPr/>
          <p:nvPr/>
        </p:nvGrpSpPr>
        <p:grpSpPr>
          <a:xfrm>
            <a:off x="-1680519" y="2156845"/>
            <a:ext cx="1562335" cy="1562335"/>
            <a:chOff x="5250843" y="2156845"/>
            <a:chExt cx="1562335" cy="156233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6A42506-BD1A-1DC7-1556-B312F477968D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01A310D-BA21-902D-2BCD-0FBCE61BEADC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1336EF-37F6-B640-E60E-BBC5FB531597}"/>
                </a:ext>
              </a:extLst>
            </p:cNvPr>
            <p:cNvSpPr txBox="1"/>
            <p:nvPr/>
          </p:nvSpPr>
          <p:spPr>
            <a:xfrm>
              <a:off x="5492439" y="2722569"/>
              <a:ext cx="10791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PROBLEM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STATEMENT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0D58B8-9588-D65A-B2ED-791EDC167A06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4A58E12-B8E0-34A5-FA29-9FDCD6470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E87BF25-1295-35E3-6331-98A8F2F71AE3}"/>
              </a:ext>
            </a:extLst>
          </p:cNvPr>
          <p:cNvGrpSpPr/>
          <p:nvPr/>
        </p:nvGrpSpPr>
        <p:grpSpPr>
          <a:xfrm>
            <a:off x="-1680519" y="2156845"/>
            <a:ext cx="1562335" cy="1562335"/>
            <a:chOff x="7070679" y="2156845"/>
            <a:chExt cx="1562335" cy="1562335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0E8ED67-EE2E-424A-83D3-3D044D624EC0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EC0CBB8-7243-2145-A443-8189FF021B79}"/>
                </a:ext>
              </a:extLst>
            </p:cNvPr>
            <p:cNvSpPr txBox="1"/>
            <p:nvPr/>
          </p:nvSpPr>
          <p:spPr>
            <a:xfrm>
              <a:off x="7386013" y="2722569"/>
              <a:ext cx="9316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PROBLEM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SCOPE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29E9405-DED6-9AB0-D64E-A1572F23961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C227B80-810A-2B5E-18DF-59CEC2CFCBC1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84C843B-E286-89F3-04F5-E61AF489E849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A516AD2-7E28-2794-C66C-E839BD49D6DD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4C0690-A3DA-BED4-45A9-0A0E302DA61F}"/>
              </a:ext>
            </a:extLst>
          </p:cNvPr>
          <p:cNvGrpSpPr/>
          <p:nvPr/>
        </p:nvGrpSpPr>
        <p:grpSpPr>
          <a:xfrm>
            <a:off x="-1680519" y="2156845"/>
            <a:ext cx="1562335" cy="1562335"/>
            <a:chOff x="8890515" y="2156845"/>
            <a:chExt cx="1562335" cy="156233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2BDDC4C-EB1E-7C6D-28F4-BAD49CBD1304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C2879B0-5110-DB58-2A02-9CB5764B8A4D}"/>
                </a:ext>
              </a:extLst>
            </p:cNvPr>
            <p:cNvSpPr txBox="1"/>
            <p:nvPr/>
          </p:nvSpPr>
          <p:spPr>
            <a:xfrm>
              <a:off x="9172987" y="2722569"/>
              <a:ext cx="9973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RESEARCH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PURPOSES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A1BF3D2-FC42-F309-A30A-57527E6839F4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721BF833-AD3B-BB11-9F74-0EF95EC552BA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1DCC70-EFEA-E434-C9BF-ED7A41C868B9}"/>
              </a:ext>
            </a:extLst>
          </p:cNvPr>
          <p:cNvSpPr txBox="1"/>
          <p:nvPr/>
        </p:nvSpPr>
        <p:spPr>
          <a:xfrm>
            <a:off x="941696" y="150126"/>
            <a:ext cx="13740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 Qaulan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back</a:t>
            </a:r>
          </a:p>
        </p:txBody>
      </p:sp>
      <p:sp>
        <p:nvSpPr>
          <p:cNvPr id="77" name="Rectangle: Top Corners Rounded 76">
            <a:extLst>
              <a:ext uri="{FF2B5EF4-FFF2-40B4-BE49-F238E27FC236}">
                <a16:creationId xmlns:a16="http://schemas.microsoft.com/office/drawing/2014/main" id="{C6AA3886-A349-6AE5-A728-FDCFA3C3A75C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0C5F1E3-EF19-B063-91C0-C2D422E6F9F4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E54F9F7-E609-759A-C8A5-396E30DE8AC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B4444CA-C381-A0C7-8F89-EAD263C4777B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1" name="Graphic 80" descr="Home">
            <a:extLst>
              <a:ext uri="{FF2B5EF4-FFF2-40B4-BE49-F238E27FC236}">
                <a16:creationId xmlns:a16="http://schemas.microsoft.com/office/drawing/2014/main" id="{3ECEF7E0-6DEF-DC44-264E-E1CAB8EEA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83" name="Graphic 82" descr="Power">
            <a:extLst>
              <a:ext uri="{FF2B5EF4-FFF2-40B4-BE49-F238E27FC236}">
                <a16:creationId xmlns:a16="http://schemas.microsoft.com/office/drawing/2014/main" id="{C3D75A28-CC96-DA1B-09A0-60BD67F527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pic>
        <p:nvPicPr>
          <p:cNvPr id="84" name="Graphic 83" descr="Checklist RTL">
            <a:hlinkClick r:id="rId7" action="ppaction://hlinksldjump"/>
            <a:extLst>
              <a:ext uri="{FF2B5EF4-FFF2-40B4-BE49-F238E27FC236}">
                <a16:creationId xmlns:a16="http://schemas.microsoft.com/office/drawing/2014/main" id="{14C25B1D-D478-18C8-FA2D-00F3B13E038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90" name="Rectangle: Top Corners Rounded 89">
            <a:extLst>
              <a:ext uri="{FF2B5EF4-FFF2-40B4-BE49-F238E27FC236}">
                <a16:creationId xmlns:a16="http://schemas.microsoft.com/office/drawing/2014/main" id="{D7A7FC7C-3639-86BD-92E9-A521DACB975F}"/>
              </a:ext>
            </a:extLst>
          </p:cNvPr>
          <p:cNvSpPr/>
          <p:nvPr/>
        </p:nvSpPr>
        <p:spPr>
          <a:xfrm rot="16200000" flipH="1">
            <a:off x="12688449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4FEAA74-FF4B-9B9E-9E49-E835CFF357C7}"/>
              </a:ext>
            </a:extLst>
          </p:cNvPr>
          <p:cNvSpPr/>
          <p:nvPr/>
        </p:nvSpPr>
        <p:spPr>
          <a:xfrm>
            <a:off x="13884528" y="571932"/>
            <a:ext cx="1751151" cy="261610"/>
          </a:xfrm>
          <a:prstGeom prst="rect">
            <a:avLst/>
          </a:prstGeom>
          <a:solidFill>
            <a:srgbClr val="FF6183"/>
          </a:solidFill>
          <a:ln>
            <a:noFill/>
          </a:ln>
          <a:effectLst>
            <a:outerShdw blurRad="317500" sx="115000" sy="115000" algn="ctr" rotWithShape="0">
              <a:srgbClr val="FF6183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0421EFE-1D22-8512-471B-1C3AE79B3845}"/>
              </a:ext>
            </a:extLst>
          </p:cNvPr>
          <p:cNvSpPr txBox="1"/>
          <p:nvPr/>
        </p:nvSpPr>
        <p:spPr>
          <a:xfrm>
            <a:off x="12675563" y="329372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PRELIMINARY</a:t>
            </a:r>
            <a:endParaRPr lang="en-ID" sz="28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80BBAD-8B94-B285-A8CC-1D852F2533AA}"/>
              </a:ext>
            </a:extLst>
          </p:cNvPr>
          <p:cNvSpPr txBox="1"/>
          <p:nvPr/>
        </p:nvSpPr>
        <p:spPr>
          <a:xfrm>
            <a:off x="12702858" y="877671"/>
            <a:ext cx="6735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Sed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ut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perspiciatis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unde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omnis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iste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natus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error sit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voluptatem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accusantium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doloremque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laudantium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,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totam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rem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aperiam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,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eaque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ipsa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quae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ab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illo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inventore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veritatis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et quasi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architecto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beatae vitae dicta sunt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explicabo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.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1C684C-B589-31E3-8B9E-F1526D3A581B}"/>
              </a:ext>
            </a:extLst>
          </p:cNvPr>
          <p:cNvSpPr txBox="1"/>
          <p:nvPr/>
        </p:nvSpPr>
        <p:spPr>
          <a:xfrm>
            <a:off x="18033126" y="646867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8642F1-6D50-232E-7699-ECFF46B53B48}"/>
              </a:ext>
            </a:extLst>
          </p:cNvPr>
          <p:cNvSpPr txBox="1"/>
          <p:nvPr/>
        </p:nvSpPr>
        <p:spPr>
          <a:xfrm>
            <a:off x="18648996" y="6468670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6183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rgbClr val="FF6183"/>
              </a:solidFill>
              <a:latin typeface="Montserrat" pitchFamily="2" charset="0"/>
            </a:endParaRPr>
          </a:p>
        </p:txBody>
      </p:sp>
      <p:sp>
        <p:nvSpPr>
          <p:cNvPr id="96" name="TextBox 95">
            <a:hlinkClick r:id="rId10" action="ppaction://hlinksldjump"/>
            <a:extLst>
              <a:ext uri="{FF2B5EF4-FFF2-40B4-BE49-F238E27FC236}">
                <a16:creationId xmlns:a16="http://schemas.microsoft.com/office/drawing/2014/main" id="{B4C7BCDE-D6E1-E11F-56EF-AF8370EAE8D0}"/>
              </a:ext>
            </a:extLst>
          </p:cNvPr>
          <p:cNvSpPr txBox="1"/>
          <p:nvPr/>
        </p:nvSpPr>
        <p:spPr>
          <a:xfrm>
            <a:off x="18890213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7" name="TextBox 96">
            <a:hlinkClick r:id="rId11" action="ppaction://hlinksldjump"/>
            <a:extLst>
              <a:ext uri="{FF2B5EF4-FFF2-40B4-BE49-F238E27FC236}">
                <a16:creationId xmlns:a16="http://schemas.microsoft.com/office/drawing/2014/main" id="{E8517A52-CD11-3F2E-EAE1-01BCA9B4E4E3}"/>
              </a:ext>
            </a:extLst>
          </p:cNvPr>
          <p:cNvSpPr txBox="1"/>
          <p:nvPr/>
        </p:nvSpPr>
        <p:spPr>
          <a:xfrm>
            <a:off x="19161888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47D7EA9-194F-B430-2775-08A2A3F794CC}"/>
              </a:ext>
            </a:extLst>
          </p:cNvPr>
          <p:cNvGrpSpPr/>
          <p:nvPr/>
        </p:nvGrpSpPr>
        <p:grpSpPr>
          <a:xfrm>
            <a:off x="13307412" y="2862220"/>
            <a:ext cx="2325051" cy="2220604"/>
            <a:chOff x="5021753" y="2588726"/>
            <a:chExt cx="2325051" cy="222060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3F7D77-6D86-B279-2B5F-14EEE9F8147B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 </a:t>
              </a:r>
              <a:endParaRPr lang="en-ID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0EF3EB-110B-D1B6-0F45-645B3EA000C8}"/>
                </a:ext>
              </a:extLst>
            </p:cNvPr>
            <p:cNvSpPr txBox="1"/>
            <p:nvPr/>
          </p:nvSpPr>
          <p:spPr>
            <a:xfrm>
              <a:off x="5761726" y="2588726"/>
              <a:ext cx="845104" cy="83099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FF6183"/>
                  </a:solidFill>
                  <a:effectLst>
                    <a:outerShdw blurRad="762000" algn="ctr" rotWithShape="0">
                      <a:srgbClr val="FF6183"/>
                    </a:outerShdw>
                  </a:effectLst>
                  <a:latin typeface="Montserrat" pitchFamily="2" charset="0"/>
                </a:rPr>
                <a:t>01</a:t>
              </a:r>
              <a:endParaRPr lang="en-ID" sz="4800" b="1" dirty="0">
                <a:solidFill>
                  <a:srgbClr val="FF6183"/>
                </a:solidFill>
                <a:effectLst>
                  <a:outerShdw blurRad="762000" algn="ctr" rotWithShape="0">
                    <a:srgbClr val="FF6183"/>
                  </a:outerShdw>
                </a:effectLst>
                <a:latin typeface="Montserrat" pitchFamily="2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0FF08B5-EBBF-C9CB-5997-2D7E9631B6C0}"/>
              </a:ext>
            </a:extLst>
          </p:cNvPr>
          <p:cNvGrpSpPr/>
          <p:nvPr/>
        </p:nvGrpSpPr>
        <p:grpSpPr>
          <a:xfrm>
            <a:off x="16602438" y="2867737"/>
            <a:ext cx="2325051" cy="2220604"/>
            <a:chOff x="5021753" y="2588726"/>
            <a:chExt cx="2325051" cy="222060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CC58B9D-13FB-5C59-ABFC-75654740EE48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 </a:t>
              </a:r>
              <a:endParaRPr lang="en-ID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5B9173C-7EDC-2AA3-4708-72F11947F153}"/>
                </a:ext>
              </a:extLst>
            </p:cNvPr>
            <p:cNvSpPr txBox="1"/>
            <p:nvPr/>
          </p:nvSpPr>
          <p:spPr>
            <a:xfrm>
              <a:off x="5700813" y="2588726"/>
              <a:ext cx="966931" cy="83099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FF6183"/>
                  </a:solidFill>
                  <a:effectLst>
                    <a:outerShdw blurRad="762000" algn="ctr" rotWithShape="0">
                      <a:srgbClr val="FF6183"/>
                    </a:outerShdw>
                  </a:effectLst>
                  <a:latin typeface="Montserrat" pitchFamily="2" charset="0"/>
                </a:rPr>
                <a:t>02</a:t>
              </a:r>
              <a:endParaRPr lang="en-ID" sz="4800" b="1" dirty="0">
                <a:solidFill>
                  <a:srgbClr val="FF6183"/>
                </a:solidFill>
                <a:effectLst>
                  <a:outerShdw blurRad="762000" algn="ctr" rotWithShape="0">
                    <a:srgbClr val="FF6183"/>
                  </a:outerShdw>
                </a:effectLst>
                <a:latin typeface="Montserrat" pitchFamily="2" charset="0"/>
              </a:endParaRP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074091-73CB-72C6-5185-3D79D4B7DC65}"/>
              </a:ext>
            </a:extLst>
          </p:cNvPr>
          <p:cNvCxnSpPr>
            <a:cxnSpLocks/>
          </p:cNvCxnSpPr>
          <p:nvPr/>
        </p:nvCxnSpPr>
        <p:spPr>
          <a:xfrm>
            <a:off x="12702858" y="2067470"/>
            <a:ext cx="4528338" cy="0"/>
          </a:xfrm>
          <a:prstGeom prst="line">
            <a:avLst/>
          </a:prstGeom>
          <a:ln w="19050" cap="rnd">
            <a:solidFill>
              <a:srgbClr val="FF6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940EC8-897F-EC19-4B07-EEF2B99472C6}"/>
              </a:ext>
            </a:extLst>
          </p:cNvPr>
          <p:cNvSpPr txBox="1"/>
          <p:nvPr/>
        </p:nvSpPr>
        <p:spPr>
          <a:xfrm>
            <a:off x="12675563" y="6462940"/>
            <a:ext cx="25763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ADDITIONAL TEXT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2FD16-6F0E-9655-9B05-DD90B7323F9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2D58C-82F7-5B7E-AC11-657F28C2E1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2463" r="3003" b="4100"/>
          <a:stretch/>
        </p:blipFill>
        <p:spPr>
          <a:xfrm>
            <a:off x="5379964" y="3330075"/>
            <a:ext cx="2376918" cy="248791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07650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04414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1839385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67597" y="2610552"/>
              <a:ext cx="1502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PRELIMINARY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-19548" y="2156844"/>
            <a:ext cx="1562337" cy="1562337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879390" y="2722569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1800287" y="1809697"/>
            <a:ext cx="1909483" cy="1909483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190500" sx="105000" sy="105000" algn="ctr" rotWithShape="0">
                <a:srgbClr val="61B8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3967271" y="2156845"/>
            <a:ext cx="1562335" cy="1562335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243346" y="2722569"/>
              <a:ext cx="1217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ANALISA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9D5FDD94-E75D-9FB0-3DFD-D6644FC80E76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hlinkClick r:id="rId5" action="ppaction://hlinksldjump"/>
            <a:extLst>
              <a:ext uri="{FF2B5EF4-FFF2-40B4-BE49-F238E27FC236}">
                <a16:creationId xmlns:a16="http://schemas.microsoft.com/office/drawing/2014/main" id="{E9E4F81D-9E1F-7960-3C95-C0EDCD37A2AB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669AF024-3B67-D258-EB95-4DB1341DEB8A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9F99AD-E850-00D8-F73A-48BDC42E0052}"/>
              </a:ext>
            </a:extLst>
          </p:cNvPr>
          <p:cNvSpPr/>
          <p:nvPr/>
        </p:nvSpPr>
        <p:spPr>
          <a:xfrm>
            <a:off x="5019149" y="615978"/>
            <a:ext cx="4657114" cy="223232"/>
          </a:xfrm>
          <a:prstGeom prst="rect">
            <a:avLst/>
          </a:prstGeom>
          <a:solidFill>
            <a:srgbClr val="61B8FF"/>
          </a:solidFill>
          <a:ln>
            <a:noFill/>
          </a:ln>
          <a:effectLst>
            <a:outerShdw blurRad="254000" sx="104000" sy="104000" algn="ctr" rotWithShape="0">
              <a:srgbClr val="61B8F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C041BE-2DCE-2643-6E57-B9297AEBDC10}"/>
              </a:ext>
            </a:extLst>
          </p:cNvPr>
          <p:cNvSpPr txBox="1"/>
          <p:nvPr/>
        </p:nvSpPr>
        <p:spPr>
          <a:xfrm>
            <a:off x="5019149" y="329372"/>
            <a:ext cx="656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TABEL 4. HASIL PRESENTASE UAT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441773B-D319-25C7-9B5E-65DDD539BD16}"/>
              </a:ext>
            </a:extLst>
          </p:cNvPr>
          <p:cNvSpPr/>
          <p:nvPr/>
        </p:nvSpPr>
        <p:spPr>
          <a:xfrm>
            <a:off x="8593781" y="5951003"/>
            <a:ext cx="3600000" cy="2649246"/>
          </a:xfrm>
          <a:prstGeom prst="rect">
            <a:avLst/>
          </a:prstGeom>
          <a:gradFill>
            <a:gsLst>
              <a:gs pos="0">
                <a:srgbClr val="61B8FF">
                  <a:alpha val="20000"/>
                </a:srgbClr>
              </a:gs>
              <a:gs pos="21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10000" sy="110000" algn="ctr" rotWithShape="0">
              <a:srgbClr val="61B8F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E1361-257A-E8BB-B557-E2AE1A1B0157}"/>
              </a:ext>
            </a:extLst>
          </p:cNvPr>
          <p:cNvSpPr/>
          <p:nvPr/>
        </p:nvSpPr>
        <p:spPr>
          <a:xfrm>
            <a:off x="4731572" y="1090901"/>
            <a:ext cx="3600000" cy="2649246"/>
          </a:xfrm>
          <a:prstGeom prst="rect">
            <a:avLst/>
          </a:prstGeom>
          <a:gradFill>
            <a:gsLst>
              <a:gs pos="0">
                <a:srgbClr val="61B8FF">
                  <a:alpha val="20000"/>
                </a:srgbClr>
              </a:gs>
              <a:gs pos="21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10000" sy="110000" algn="ctr" rotWithShape="0">
              <a:srgbClr val="61B8F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0F1346-44B0-A3B0-50BF-D36106A76757}"/>
              </a:ext>
            </a:extLst>
          </p:cNvPr>
          <p:cNvSpPr txBox="1"/>
          <p:nvPr/>
        </p:nvSpPr>
        <p:spPr>
          <a:xfrm>
            <a:off x="10376712" y="646867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0" name="TextBox 89">
            <a:hlinkClick r:id="rId6" action="ppaction://hlinksldjump"/>
            <a:extLst>
              <a:ext uri="{FF2B5EF4-FFF2-40B4-BE49-F238E27FC236}">
                <a16:creationId xmlns:a16="http://schemas.microsoft.com/office/drawing/2014/main" id="{DA77D611-F681-E102-FA40-2421F6DAB3AC}"/>
              </a:ext>
            </a:extLst>
          </p:cNvPr>
          <p:cNvSpPr txBox="1"/>
          <p:nvPr/>
        </p:nvSpPr>
        <p:spPr>
          <a:xfrm>
            <a:off x="10992582" y="6468670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8461B0-9DC4-72D7-FD4A-3BF803CEF527}"/>
              </a:ext>
            </a:extLst>
          </p:cNvPr>
          <p:cNvSpPr txBox="1"/>
          <p:nvPr/>
        </p:nvSpPr>
        <p:spPr>
          <a:xfrm>
            <a:off x="11233799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61B8FF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rgbClr val="61B8FF"/>
              </a:solidFill>
              <a:latin typeface="Montserrat" pitchFamily="2" charset="0"/>
            </a:endParaRPr>
          </a:p>
        </p:txBody>
      </p:sp>
      <p:sp>
        <p:nvSpPr>
          <p:cNvPr id="92" name="TextBox 91">
            <a:hlinkClick r:id="rId7" action="ppaction://hlinksldjump"/>
            <a:extLst>
              <a:ext uri="{FF2B5EF4-FFF2-40B4-BE49-F238E27FC236}">
                <a16:creationId xmlns:a16="http://schemas.microsoft.com/office/drawing/2014/main" id="{21E62D89-EAB2-F2E1-93C9-59B870667495}"/>
              </a:ext>
            </a:extLst>
          </p:cNvPr>
          <p:cNvSpPr txBox="1"/>
          <p:nvPr/>
        </p:nvSpPr>
        <p:spPr>
          <a:xfrm>
            <a:off x="11505474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1" name="Graphic 100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84375164-EEC8-95F9-F04F-27E9623B3C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102" name="Graphic 101" descr="Checklist RTL">
            <a:hlinkClick r:id="rId11" action="ppaction://hlinksldjump"/>
            <a:extLst>
              <a:ext uri="{FF2B5EF4-FFF2-40B4-BE49-F238E27FC236}">
                <a16:creationId xmlns:a16="http://schemas.microsoft.com/office/drawing/2014/main" id="{4F70DA7E-D084-B0F9-5389-73F077BF4C6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CB997-EA68-57B4-0F21-70F9044E0E18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359B4-6B3F-28E8-AF2A-70E8A6CB45F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10F7780-1661-10A6-F254-C0EB757F0422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1AB34B5-C5E3-362A-E50C-7AC898B87FE7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1CA9C3-9A1F-04EA-3F97-2D9880451319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8112EE-BDF1-EE11-278A-049ED8E4FDDB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865B91-F3E7-584B-2688-58ECF2A049E6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A68ACB-C4DE-43EF-F8AA-965A2721FA75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B0C9AC5-C700-F195-47F2-4B0E4814CBC4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8376A-9AB1-DE1A-1FFE-4D1F200459CA}"/>
              </a:ext>
            </a:extLst>
          </p:cNvPr>
          <p:cNvSpPr txBox="1"/>
          <p:nvPr/>
        </p:nvSpPr>
        <p:spPr>
          <a:xfrm>
            <a:off x="1929825" y="2501125"/>
            <a:ext cx="1612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PEMBAHASAN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DAN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TABEL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C9F09B8-8C25-D39A-6172-19B51CC6EF5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0A95816C-5B99-7F4A-3C09-A037CD0F1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470019"/>
                  </p:ext>
                </p:extLst>
              </p:nvPr>
            </p:nvGraphicFramePr>
            <p:xfrm>
              <a:off x="4870527" y="1339622"/>
              <a:ext cx="7092627" cy="2611959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48250">
                      <a:extLst>
                        <a:ext uri="{9D8B030D-6E8A-4147-A177-3AD203B41FA5}">
                          <a16:colId xmlns:a16="http://schemas.microsoft.com/office/drawing/2014/main" val="3396894291"/>
                        </a:ext>
                      </a:extLst>
                    </a:gridCol>
                    <a:gridCol w="1909257">
                      <a:extLst>
                        <a:ext uri="{9D8B030D-6E8A-4147-A177-3AD203B41FA5}">
                          <a16:colId xmlns:a16="http://schemas.microsoft.com/office/drawing/2014/main" val="2915009788"/>
                        </a:ext>
                      </a:extLst>
                    </a:gridCol>
                    <a:gridCol w="1908296">
                      <a:extLst>
                        <a:ext uri="{9D8B030D-6E8A-4147-A177-3AD203B41FA5}">
                          <a16:colId xmlns:a16="http://schemas.microsoft.com/office/drawing/2014/main" val="2375120513"/>
                        </a:ext>
                      </a:extLst>
                    </a:gridCol>
                    <a:gridCol w="1337923">
                      <a:extLst>
                        <a:ext uri="{9D8B030D-6E8A-4147-A177-3AD203B41FA5}">
                          <a16:colId xmlns:a16="http://schemas.microsoft.com/office/drawing/2014/main" val="1384689456"/>
                        </a:ext>
                      </a:extLst>
                    </a:gridCol>
                    <a:gridCol w="1388901">
                      <a:extLst>
                        <a:ext uri="{9D8B030D-6E8A-4147-A177-3AD203B41FA5}">
                          <a16:colId xmlns:a16="http://schemas.microsoft.com/office/drawing/2014/main" val="3201442633"/>
                        </a:ext>
                      </a:extLst>
                    </a:gridCol>
                  </a:tblGrid>
                  <a:tr h="6432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 dirty="0" err="1">
                              <a:effectLst/>
                              <a:latin typeface="Montserrat" panose="00000500000000000000" pitchFamily="2" charset="0"/>
                            </a:rPr>
                            <a:t>No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 dirty="0">
                              <a:effectLst/>
                              <a:latin typeface="Montserrat" panose="00000500000000000000" pitchFamily="2" charset="0"/>
                            </a:rPr>
                            <a:t>Nilai Rata - Rata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>
                              <a:effectLst/>
                              <a:latin typeface="Montserrat" panose="00000500000000000000" pitchFamily="2" charset="0"/>
                            </a:rPr>
                            <a:t>Presentase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 dirty="0">
                              <a:effectLst/>
                              <a:latin typeface="Montserrat" panose="00000500000000000000" pitchFamily="2" charset="0"/>
                            </a:rPr>
                            <a:t>Keterangan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4724031"/>
                      </a:ext>
                    </a:extLst>
                  </a:tr>
                  <a:tr h="9832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164</m:t>
                                    </m:r>
                                  </m:num>
                                  <m:den>
                                    <m:r>
                                      <a:rPr lang="id-ID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40 =4,1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4,1</m:t>
                                    </m:r>
                                  </m:num>
                                  <m:den>
                                    <m:r>
                                      <a:rPr lang="id-ID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×100%=82%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Fungsional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Presentase Pertanyaan No 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67184545"/>
                      </a:ext>
                    </a:extLst>
                  </a:tr>
                  <a:tr h="9854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165</m:t>
                                    </m:r>
                                  </m:num>
                                  <m:den>
                                    <m:r>
                                      <a:rPr lang="id-ID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40 =4,12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4,12</m:t>
                                    </m:r>
                                  </m:num>
                                  <m:den>
                                    <m:r>
                                      <a:rPr lang="id-ID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×100%=82,4%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id-ID" sz="12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Presentase</a:t>
                          </a:r>
                          <a:r>
                            <a:rPr lang="id-ID" sz="12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Pertanyaan </a:t>
                          </a:r>
                          <a:r>
                            <a:rPr lang="id-ID" sz="12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r>
                            <a:rPr lang="id-ID" sz="12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6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77214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0A95816C-5B99-7F4A-3C09-A037CD0F1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470019"/>
                  </p:ext>
                </p:extLst>
              </p:nvPr>
            </p:nvGraphicFramePr>
            <p:xfrm>
              <a:off x="4870527" y="1339622"/>
              <a:ext cx="7092627" cy="2611959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48250">
                      <a:extLst>
                        <a:ext uri="{9D8B030D-6E8A-4147-A177-3AD203B41FA5}">
                          <a16:colId xmlns:a16="http://schemas.microsoft.com/office/drawing/2014/main" val="3396894291"/>
                        </a:ext>
                      </a:extLst>
                    </a:gridCol>
                    <a:gridCol w="1909257">
                      <a:extLst>
                        <a:ext uri="{9D8B030D-6E8A-4147-A177-3AD203B41FA5}">
                          <a16:colId xmlns:a16="http://schemas.microsoft.com/office/drawing/2014/main" val="2915009788"/>
                        </a:ext>
                      </a:extLst>
                    </a:gridCol>
                    <a:gridCol w="1908296">
                      <a:extLst>
                        <a:ext uri="{9D8B030D-6E8A-4147-A177-3AD203B41FA5}">
                          <a16:colId xmlns:a16="http://schemas.microsoft.com/office/drawing/2014/main" val="2375120513"/>
                        </a:ext>
                      </a:extLst>
                    </a:gridCol>
                    <a:gridCol w="1337923">
                      <a:extLst>
                        <a:ext uri="{9D8B030D-6E8A-4147-A177-3AD203B41FA5}">
                          <a16:colId xmlns:a16="http://schemas.microsoft.com/office/drawing/2014/main" val="1384689456"/>
                        </a:ext>
                      </a:extLst>
                    </a:gridCol>
                    <a:gridCol w="1388901">
                      <a:extLst>
                        <a:ext uri="{9D8B030D-6E8A-4147-A177-3AD203B41FA5}">
                          <a16:colId xmlns:a16="http://schemas.microsoft.com/office/drawing/2014/main" val="3201442633"/>
                        </a:ext>
                      </a:extLst>
                    </a:gridCol>
                  </a:tblGrid>
                  <a:tr h="6432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 dirty="0" err="1">
                              <a:effectLst/>
                              <a:latin typeface="Montserrat" panose="00000500000000000000" pitchFamily="2" charset="0"/>
                            </a:rPr>
                            <a:t>No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 dirty="0">
                              <a:effectLst/>
                              <a:latin typeface="Montserrat" panose="00000500000000000000" pitchFamily="2" charset="0"/>
                            </a:rPr>
                            <a:t>Nilai Rata - Rata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>
                              <a:effectLst/>
                              <a:latin typeface="Montserrat" panose="00000500000000000000" pitchFamily="2" charset="0"/>
                            </a:rPr>
                            <a:t>Presentase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 dirty="0">
                              <a:effectLst/>
                              <a:latin typeface="Montserrat" panose="00000500000000000000" pitchFamily="2" charset="0"/>
                            </a:rPr>
                            <a:t>Keterangan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4724031"/>
                      </a:ext>
                    </a:extLst>
                  </a:tr>
                  <a:tr h="9832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6"/>
                          <a:stretch>
                            <a:fillRect l="-28981" t="-66049" r="-243631" b="-1067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6"/>
                          <a:stretch>
                            <a:fillRect l="-129393" t="-66049" r="-144409" b="-10679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Fungsional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Presentase Pertanyaan No 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67184545"/>
                      </a:ext>
                    </a:extLst>
                  </a:tr>
                  <a:tr h="9854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6"/>
                          <a:stretch>
                            <a:fillRect l="-28981" t="-166049" r="-243631" b="-67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6"/>
                          <a:stretch>
                            <a:fillRect l="-129393" t="-166049" r="-144409" b="-67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id-ID" sz="12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Presentase</a:t>
                          </a:r>
                          <a:r>
                            <a:rPr lang="id-ID" sz="12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Pertanyaan </a:t>
                          </a:r>
                          <a:r>
                            <a:rPr lang="id-ID" sz="12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r>
                            <a:rPr lang="id-ID" sz="12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6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77214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1AC600E-68F1-E4B9-956C-824024AFC536}"/>
              </a:ext>
            </a:extLst>
          </p:cNvPr>
          <p:cNvSpPr txBox="1"/>
          <p:nvPr/>
        </p:nvSpPr>
        <p:spPr>
          <a:xfrm>
            <a:off x="4864114" y="4064207"/>
            <a:ext cx="70926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Dapat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disimpulkan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bahwa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rata – rata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presentase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pertanyaan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dengan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kategori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desain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yaitu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81,9% (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didapat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dari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[86,8%+ 77% :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banyaknya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pertanyaan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di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kategoti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desain</a:t>
            </a:r>
            <a:r>
              <a:rPr lang="en-ID" sz="1400" b="1">
                <a:solidFill>
                  <a:schemeClr val="bg1"/>
                </a:solidFill>
                <a:latin typeface="Montserrat" pitchFamily="2" charset="0"/>
              </a:rPr>
              <a:t>(2)), 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rata – rata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presentase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pertanyaan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dengan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kategori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efisiensi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yaitu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72,2%,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pertanyaan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dengan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kategori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fungsional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yaitu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82,2%, dan  total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presentase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pertanyaan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dengan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semua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kategori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yaitu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78,7%.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Berdasarkan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hasil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dari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total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presentase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,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maka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aplikasi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di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nilai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baik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berdasarkan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kriteria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interpretasi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skor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yang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terdapat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pada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tabel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237800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1839385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67597" y="2610552"/>
              <a:ext cx="1502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PRELIMINARY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-19548" y="2156844"/>
            <a:ext cx="1562337" cy="1562337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879390" y="2722569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1800287" y="1809697"/>
            <a:ext cx="1909483" cy="1909483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190500" sx="105000" sy="105000" algn="ctr" rotWithShape="0">
                <a:srgbClr val="61B8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3967271" y="2156845"/>
            <a:ext cx="1562335" cy="1562335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243347" y="2722569"/>
              <a:ext cx="1217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ANALISA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9D5FDD94-E75D-9FB0-3DFD-D6644FC80E76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hlinkClick r:id="rId5" action="ppaction://hlinksldjump"/>
            <a:extLst>
              <a:ext uri="{FF2B5EF4-FFF2-40B4-BE49-F238E27FC236}">
                <a16:creationId xmlns:a16="http://schemas.microsoft.com/office/drawing/2014/main" id="{E9E4F81D-9E1F-7960-3C95-C0EDCD37A2AB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669AF024-3B67-D258-EB95-4DB1341DEB8A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9F99AD-E850-00D8-F73A-48BDC42E0052}"/>
              </a:ext>
            </a:extLst>
          </p:cNvPr>
          <p:cNvSpPr/>
          <p:nvPr/>
        </p:nvSpPr>
        <p:spPr>
          <a:xfrm>
            <a:off x="5019149" y="615978"/>
            <a:ext cx="4657114" cy="223232"/>
          </a:xfrm>
          <a:prstGeom prst="rect">
            <a:avLst/>
          </a:prstGeom>
          <a:solidFill>
            <a:srgbClr val="61B8FF"/>
          </a:solidFill>
          <a:ln>
            <a:noFill/>
          </a:ln>
          <a:effectLst>
            <a:outerShdw blurRad="254000" sx="104000" sy="104000" algn="ctr" rotWithShape="0">
              <a:srgbClr val="61B8F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C041BE-2DCE-2643-6E57-B9297AEBDC10}"/>
              </a:ext>
            </a:extLst>
          </p:cNvPr>
          <p:cNvSpPr txBox="1"/>
          <p:nvPr/>
        </p:nvSpPr>
        <p:spPr>
          <a:xfrm>
            <a:off x="5060720" y="357082"/>
            <a:ext cx="7109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" pitchFamily="2" charset="0"/>
              </a:rPr>
              <a:t>TABEL 5. KRITERIA INTERPRESTASI SKOR</a:t>
            </a:r>
            <a:endParaRPr lang="en-ID" sz="25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0F1346-44B0-A3B0-50BF-D36106A76757}"/>
              </a:ext>
            </a:extLst>
          </p:cNvPr>
          <p:cNvSpPr txBox="1"/>
          <p:nvPr/>
        </p:nvSpPr>
        <p:spPr>
          <a:xfrm>
            <a:off x="10376712" y="646867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0" name="TextBox 89">
            <a:hlinkClick r:id="rId6" action="ppaction://hlinksldjump"/>
            <a:extLst>
              <a:ext uri="{FF2B5EF4-FFF2-40B4-BE49-F238E27FC236}">
                <a16:creationId xmlns:a16="http://schemas.microsoft.com/office/drawing/2014/main" id="{DA77D611-F681-E102-FA40-2421F6DAB3AC}"/>
              </a:ext>
            </a:extLst>
          </p:cNvPr>
          <p:cNvSpPr txBox="1"/>
          <p:nvPr/>
        </p:nvSpPr>
        <p:spPr>
          <a:xfrm>
            <a:off x="10992582" y="6468670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8461B0-9DC4-72D7-FD4A-3BF803CEF527}"/>
              </a:ext>
            </a:extLst>
          </p:cNvPr>
          <p:cNvSpPr txBox="1"/>
          <p:nvPr/>
        </p:nvSpPr>
        <p:spPr>
          <a:xfrm>
            <a:off x="11233799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61B8FF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rgbClr val="61B8FF"/>
              </a:solidFill>
              <a:latin typeface="Montserrat" pitchFamily="2" charset="0"/>
            </a:endParaRPr>
          </a:p>
        </p:txBody>
      </p:sp>
      <p:sp>
        <p:nvSpPr>
          <p:cNvPr id="92" name="TextBox 91">
            <a:hlinkClick r:id="rId7" action="ppaction://hlinksldjump"/>
            <a:extLst>
              <a:ext uri="{FF2B5EF4-FFF2-40B4-BE49-F238E27FC236}">
                <a16:creationId xmlns:a16="http://schemas.microsoft.com/office/drawing/2014/main" id="{21E62D89-EAB2-F2E1-93C9-59B870667495}"/>
              </a:ext>
            </a:extLst>
          </p:cNvPr>
          <p:cNvSpPr txBox="1"/>
          <p:nvPr/>
        </p:nvSpPr>
        <p:spPr>
          <a:xfrm>
            <a:off x="11505474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1" name="Graphic 100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84375164-EEC8-95F9-F04F-27E9623B3C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102" name="Graphic 101" descr="Checklist RTL">
            <a:hlinkClick r:id="rId11" action="ppaction://hlinksldjump"/>
            <a:extLst>
              <a:ext uri="{FF2B5EF4-FFF2-40B4-BE49-F238E27FC236}">
                <a16:creationId xmlns:a16="http://schemas.microsoft.com/office/drawing/2014/main" id="{4F70DA7E-D084-B0F9-5389-73F077BF4C6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CB997-EA68-57B4-0F21-70F9044E0E18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359B4-6B3F-28E8-AF2A-70E8A6CB45F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10F7780-1661-10A6-F254-C0EB757F0422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1AB34B5-C5E3-362A-E50C-7AC898B87FE7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1CA9C3-9A1F-04EA-3F97-2D9880451319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8112EE-BDF1-EE11-278A-049ED8E4FDDB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865B91-F3E7-584B-2688-58ECF2A049E6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A68ACB-C4DE-43EF-F8AA-965A2721FA75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B0C9AC5-C700-F195-47F2-4B0E4814CBC4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8376A-9AB1-DE1A-1FFE-4D1F200459CA}"/>
              </a:ext>
            </a:extLst>
          </p:cNvPr>
          <p:cNvSpPr txBox="1"/>
          <p:nvPr/>
        </p:nvSpPr>
        <p:spPr>
          <a:xfrm>
            <a:off x="1929825" y="2501125"/>
            <a:ext cx="1612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PEMBAHASAN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DAN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TABEL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C9F09B8-8C25-D39A-6172-19B51CC6EF5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71E558-6BEA-4321-BEFA-AF702110C4FA}"/>
              </a:ext>
            </a:extLst>
          </p:cNvPr>
          <p:cNvSpPr/>
          <p:nvPr/>
        </p:nvSpPr>
        <p:spPr>
          <a:xfrm>
            <a:off x="4728366" y="5951003"/>
            <a:ext cx="3600000" cy="2649246"/>
          </a:xfrm>
          <a:prstGeom prst="rect">
            <a:avLst/>
          </a:prstGeom>
          <a:gradFill>
            <a:gsLst>
              <a:gs pos="0">
                <a:srgbClr val="61B8FF">
                  <a:alpha val="20000"/>
                </a:srgbClr>
              </a:gs>
              <a:gs pos="21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10000" sy="110000" algn="ctr" rotWithShape="0">
              <a:srgbClr val="61B8F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06C411-863E-C1E6-8DFF-BC1AF66DDF90}"/>
              </a:ext>
            </a:extLst>
          </p:cNvPr>
          <p:cNvSpPr/>
          <p:nvPr/>
        </p:nvSpPr>
        <p:spPr>
          <a:xfrm>
            <a:off x="8583141" y="1090901"/>
            <a:ext cx="3600000" cy="2649246"/>
          </a:xfrm>
          <a:prstGeom prst="rect">
            <a:avLst/>
          </a:prstGeom>
          <a:gradFill>
            <a:gsLst>
              <a:gs pos="0">
                <a:srgbClr val="61B8FF">
                  <a:alpha val="20000"/>
                </a:srgbClr>
              </a:gs>
              <a:gs pos="21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10000" sy="110000" algn="ctr" rotWithShape="0">
              <a:srgbClr val="61B8F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0AFF9-071E-F83D-94A1-C8252E5FDA25}"/>
              </a:ext>
            </a:extLst>
          </p:cNvPr>
          <p:cNvSpPr txBox="1"/>
          <p:nvPr/>
        </p:nvSpPr>
        <p:spPr>
          <a:xfrm>
            <a:off x="4748437" y="1248903"/>
            <a:ext cx="7092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Berdasarkan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hasil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dari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total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presentase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,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maka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aplikasi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di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nilai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baik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berdasarkan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kriteria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interpretasi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skor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yang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terdapat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pada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tabel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5.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E3C151D-F757-B376-C881-39149EA7F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63078"/>
              </p:ext>
            </p:extLst>
          </p:nvPr>
        </p:nvGraphicFramePr>
        <p:xfrm>
          <a:off x="4897016" y="1914803"/>
          <a:ext cx="7109639" cy="37717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98476">
                  <a:extLst>
                    <a:ext uri="{9D8B030D-6E8A-4147-A177-3AD203B41FA5}">
                      <a16:colId xmlns:a16="http://schemas.microsoft.com/office/drawing/2014/main" val="1459814974"/>
                    </a:ext>
                  </a:extLst>
                </a:gridCol>
                <a:gridCol w="4511163">
                  <a:extLst>
                    <a:ext uri="{9D8B030D-6E8A-4147-A177-3AD203B41FA5}">
                      <a16:colId xmlns:a16="http://schemas.microsoft.com/office/drawing/2014/main" val="3439331244"/>
                    </a:ext>
                  </a:extLst>
                </a:gridCol>
              </a:tblGrid>
              <a:tr h="6286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400" b="1" dirty="0" err="1">
                          <a:effectLst/>
                          <a:latin typeface="Montserrat" panose="00000500000000000000" pitchFamily="2" charset="0"/>
                        </a:rPr>
                        <a:t>Presentase</a:t>
                      </a:r>
                      <a:endParaRPr lang="en-US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400" b="1" dirty="0">
                          <a:effectLst/>
                          <a:latin typeface="Montserrat" panose="00000500000000000000" pitchFamily="2" charset="0"/>
                        </a:rPr>
                        <a:t>Keterangan</a:t>
                      </a:r>
                      <a:endParaRPr lang="en-US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700049"/>
                  </a:ext>
                </a:extLst>
              </a:tr>
              <a:tr h="6286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400" dirty="0">
                          <a:effectLst/>
                          <a:latin typeface="Montserrat" panose="00000500000000000000" pitchFamily="2" charset="0"/>
                        </a:rPr>
                        <a:t>0% - 20%</a:t>
                      </a:r>
                      <a:endParaRPr lang="en-US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400">
                          <a:effectLst/>
                          <a:latin typeface="Montserrat" panose="00000500000000000000" pitchFamily="2" charset="0"/>
                        </a:rPr>
                        <a:t>Sangat Kurang Baik</a:t>
                      </a:r>
                      <a:endParaRPr lang="en-US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769520"/>
                  </a:ext>
                </a:extLst>
              </a:tr>
              <a:tr h="6286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400">
                          <a:effectLst/>
                          <a:latin typeface="Montserrat" panose="00000500000000000000" pitchFamily="2" charset="0"/>
                        </a:rPr>
                        <a:t>21% - 40%</a:t>
                      </a:r>
                      <a:endParaRPr lang="en-US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400" dirty="0">
                          <a:effectLst/>
                          <a:latin typeface="Montserrat" panose="00000500000000000000" pitchFamily="2" charset="0"/>
                        </a:rPr>
                        <a:t>Kurang Baik</a:t>
                      </a:r>
                      <a:endParaRPr lang="en-US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208182"/>
                  </a:ext>
                </a:extLst>
              </a:tr>
              <a:tr h="6286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400">
                          <a:effectLst/>
                          <a:latin typeface="Montserrat" panose="00000500000000000000" pitchFamily="2" charset="0"/>
                        </a:rPr>
                        <a:t>41% - 60%</a:t>
                      </a:r>
                      <a:endParaRPr lang="en-US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400" dirty="0">
                          <a:effectLst/>
                          <a:latin typeface="Montserrat" panose="00000500000000000000" pitchFamily="2" charset="0"/>
                        </a:rPr>
                        <a:t>Cukup Baik</a:t>
                      </a:r>
                      <a:endParaRPr lang="en-US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103694"/>
                  </a:ext>
                </a:extLst>
              </a:tr>
              <a:tr h="6286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400">
                          <a:effectLst/>
                          <a:latin typeface="Montserrat" panose="00000500000000000000" pitchFamily="2" charset="0"/>
                        </a:rPr>
                        <a:t>61% - 80%</a:t>
                      </a:r>
                      <a:endParaRPr lang="en-US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400" dirty="0">
                          <a:effectLst/>
                          <a:latin typeface="Montserrat" panose="00000500000000000000" pitchFamily="2" charset="0"/>
                        </a:rPr>
                        <a:t>Baik</a:t>
                      </a:r>
                      <a:endParaRPr lang="en-US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988543"/>
                  </a:ext>
                </a:extLst>
              </a:tr>
              <a:tr h="6286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400">
                          <a:effectLst/>
                          <a:latin typeface="Montserrat" panose="00000500000000000000" pitchFamily="2" charset="0"/>
                        </a:rPr>
                        <a:t>81% - 100%</a:t>
                      </a:r>
                      <a:endParaRPr lang="en-US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400" dirty="0">
                          <a:effectLst/>
                          <a:latin typeface="Montserrat" panose="00000500000000000000" pitchFamily="2" charset="0"/>
                        </a:rPr>
                        <a:t>Sangat Baik</a:t>
                      </a:r>
                      <a:endParaRPr lang="en-US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07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0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3668192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67597" y="2610552"/>
              <a:ext cx="1502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PRELIMINARY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-1848355" y="2156844"/>
            <a:ext cx="1562337" cy="1562337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510700" y="2722569"/>
              <a:ext cx="14029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IDENTIFICATION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OF PROBLEM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-28520" y="2156843"/>
            <a:ext cx="1562337" cy="1562337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380229" y="2722569"/>
              <a:ext cx="1303561" cy="600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PEMBAHASAN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DAN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1791318" y="1809699"/>
            <a:ext cx="1909482" cy="1909482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190500" sx="105000" sy="105000" algn="ctr" rotWithShape="0">
                <a:srgbClr val="7461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237242" y="2722569"/>
              <a:ext cx="1229207" cy="428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ANALISA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8B17-E9AD-655A-8F90-4867D29A34FF}"/>
              </a:ext>
            </a:extLst>
          </p:cNvPr>
          <p:cNvGrpSpPr/>
          <p:nvPr/>
        </p:nvGrpSpPr>
        <p:grpSpPr>
          <a:xfrm>
            <a:off x="3958300" y="2156845"/>
            <a:ext cx="1562335" cy="1562335"/>
            <a:chOff x="8890515" y="2156845"/>
            <a:chExt cx="1562335" cy="15623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3529F3-3E5C-0FE1-E295-A0847CE5DBF9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9FBC9-05EC-B6F5-E128-80D6750C3C04}"/>
                </a:ext>
              </a:extLst>
            </p:cNvPr>
            <p:cNvSpPr txBox="1"/>
            <p:nvPr/>
          </p:nvSpPr>
          <p:spPr>
            <a:xfrm>
              <a:off x="9218674" y="2722569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PENUTUP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912B3-FC8B-6075-9A4E-EF9FBBDC9B7D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D82E7D-2453-DC55-B1ED-4326A27454E2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2D7297E7-B6A9-912A-962B-5EB5AD30B82B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hlinkClick r:id="rId5" action="ppaction://hlinksldjump"/>
            <a:extLst>
              <a:ext uri="{FF2B5EF4-FFF2-40B4-BE49-F238E27FC236}">
                <a16:creationId xmlns:a16="http://schemas.microsoft.com/office/drawing/2014/main" id="{2A332F1E-D1B7-07CA-84C0-FE428CC764BE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852277C3-73C7-6524-4E4C-A5DAA73BFB9A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24C360-FFFA-0107-8236-5A27710E5D4A}"/>
              </a:ext>
            </a:extLst>
          </p:cNvPr>
          <p:cNvSpPr txBox="1"/>
          <p:nvPr/>
        </p:nvSpPr>
        <p:spPr>
          <a:xfrm>
            <a:off x="5019149" y="329372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533400" sx="105000" sy="105000" algn="ctr" rotWithShape="0">
                    <a:srgbClr val="FB61FF">
                      <a:alpha val="50000"/>
                    </a:srgbClr>
                  </a:outerShdw>
                </a:effectLst>
                <a:latin typeface="Montserrat" pitchFamily="2" charset="0"/>
              </a:rPr>
              <a:t>ANALISA PERTANYAAN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0D8B28-D0E6-AFB9-DAF2-95F82BBD0985}"/>
              </a:ext>
            </a:extLst>
          </p:cNvPr>
          <p:cNvSpPr txBox="1"/>
          <p:nvPr/>
        </p:nvSpPr>
        <p:spPr>
          <a:xfrm>
            <a:off x="5046444" y="877671"/>
            <a:ext cx="6735067" cy="70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Setelah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melakukan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perhitungan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pengujian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adapun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Analisa yang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didapatkan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pengujian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user acceptance test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yaitu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: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CA6E13-2D91-2FEA-EEA4-D1F5BE410F1E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623295" y="590982"/>
            <a:ext cx="2047223" cy="0"/>
          </a:xfrm>
          <a:prstGeom prst="line">
            <a:avLst/>
          </a:prstGeom>
          <a:ln w="22225" cap="rnd">
            <a:solidFill>
              <a:srgbClr val="7461FF"/>
            </a:solidFill>
            <a:prstDash val="solid"/>
          </a:ln>
          <a:effectLst>
            <a:outerShdw blurRad="165100" sx="103000" sy="103000" algn="ctr" rotWithShape="0">
              <a:srgbClr val="7461FF">
                <a:alpha val="6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6E63FCB-D0A7-F34E-E3F7-D5D63080B6CB}"/>
              </a:ext>
            </a:extLst>
          </p:cNvPr>
          <p:cNvSpPr/>
          <p:nvPr/>
        </p:nvSpPr>
        <p:spPr>
          <a:xfrm>
            <a:off x="5201585" y="2061995"/>
            <a:ext cx="6435645" cy="16359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AE51F2E-86BB-456D-E615-40244C77D238}"/>
              </a:ext>
            </a:extLst>
          </p:cNvPr>
          <p:cNvGrpSpPr/>
          <p:nvPr/>
        </p:nvGrpSpPr>
        <p:grpSpPr>
          <a:xfrm>
            <a:off x="4625471" y="2193465"/>
            <a:ext cx="6848443" cy="1384995"/>
            <a:chOff x="4719948" y="2857251"/>
            <a:chExt cx="2616197" cy="205136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5BB8DB-EB1D-482C-F235-207ACEEBF4F1}"/>
                </a:ext>
              </a:extLst>
            </p:cNvPr>
            <p:cNvSpPr txBox="1"/>
            <p:nvPr/>
          </p:nvSpPr>
          <p:spPr>
            <a:xfrm>
              <a:off x="5331545" y="2857251"/>
              <a:ext cx="2004600" cy="2051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Terlihat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pada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Tabel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4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nilai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bobot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total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pertanyaan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pertama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adalah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153. Rata-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ratanya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adalah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153/40 = 3,82.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Persentase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nilai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3,82/5 *100% = 86,8%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dengan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kriteria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interpretasi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skor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sangat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baik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 Jadi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dapat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disimpulkan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bahwa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tampilan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antarmuka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aplikasi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menarik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dan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mudah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dipahami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</a:t>
              </a:r>
              <a:endParaRPr lang="en-ID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AB29910-380C-378D-19D1-FE99006F6C24}"/>
                </a:ext>
              </a:extLst>
            </p:cNvPr>
            <p:cNvSpPr txBox="1"/>
            <p:nvPr/>
          </p:nvSpPr>
          <p:spPr>
            <a:xfrm>
              <a:off x="4719948" y="3220792"/>
              <a:ext cx="845104" cy="83099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7461FF"/>
                  </a:solidFill>
                  <a:effectLst>
                    <a:outerShdw blurRad="762000" algn="ctr" rotWithShape="0">
                      <a:srgbClr val="7461FF"/>
                    </a:outerShdw>
                  </a:effectLst>
                  <a:latin typeface="Montserrat" pitchFamily="2" charset="0"/>
                </a:rPr>
                <a:t>01</a:t>
              </a:r>
              <a:endParaRPr lang="en-ID" sz="4800" b="1" dirty="0">
                <a:solidFill>
                  <a:srgbClr val="7461FF"/>
                </a:solidFill>
                <a:effectLst>
                  <a:outerShdw blurRad="762000" algn="ctr" rotWithShape="0">
                    <a:srgbClr val="7461FF"/>
                  </a:outerShdw>
                </a:effectLst>
                <a:latin typeface="Montserrat" pitchFamily="2" charset="0"/>
              </a:endParaRPr>
            </a:p>
          </p:txBody>
        </p:sp>
      </p:grpSp>
      <p:sp>
        <p:nvSpPr>
          <p:cNvPr id="91" name="Rectangle: Top Corners Rounded 90">
            <a:extLst>
              <a:ext uri="{FF2B5EF4-FFF2-40B4-BE49-F238E27FC236}">
                <a16:creationId xmlns:a16="http://schemas.microsoft.com/office/drawing/2014/main" id="{8C0D7BB8-484A-D4CC-667A-6136B43277AC}"/>
              </a:ext>
            </a:extLst>
          </p:cNvPr>
          <p:cNvSpPr/>
          <p:nvPr/>
        </p:nvSpPr>
        <p:spPr>
          <a:xfrm rot="16200000">
            <a:off x="10861212" y="5527211"/>
            <a:ext cx="576618" cy="2084959"/>
          </a:xfrm>
          <a:prstGeom prst="round2SameRect">
            <a:avLst>
              <a:gd name="adj1" fmla="val 3016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437108-BA42-2898-6739-8C69F76E7203}"/>
              </a:ext>
            </a:extLst>
          </p:cNvPr>
          <p:cNvSpPr txBox="1"/>
          <p:nvPr/>
        </p:nvSpPr>
        <p:spPr>
          <a:xfrm>
            <a:off x="10246084" y="6439642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5AD811-2E9B-0668-CB19-91CB3182E59B}"/>
              </a:ext>
            </a:extLst>
          </p:cNvPr>
          <p:cNvSpPr txBox="1"/>
          <p:nvPr/>
        </p:nvSpPr>
        <p:spPr>
          <a:xfrm>
            <a:off x="10861954" y="6439642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7461FF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rgbClr val="7461FF"/>
              </a:solidFill>
              <a:latin typeface="Montserrat" pitchFamily="2" charset="0"/>
            </a:endParaRPr>
          </a:p>
        </p:txBody>
      </p:sp>
      <p:sp>
        <p:nvSpPr>
          <p:cNvPr id="94" name="TextBox 93">
            <a:hlinkClick r:id="rId6" action="ppaction://hlinksldjump"/>
            <a:extLst>
              <a:ext uri="{FF2B5EF4-FFF2-40B4-BE49-F238E27FC236}">
                <a16:creationId xmlns:a16="http://schemas.microsoft.com/office/drawing/2014/main" id="{FE253676-DDD7-8E14-EF6A-99321BCC0248}"/>
              </a:ext>
            </a:extLst>
          </p:cNvPr>
          <p:cNvSpPr txBox="1"/>
          <p:nvPr/>
        </p:nvSpPr>
        <p:spPr>
          <a:xfrm>
            <a:off x="11103171" y="643964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5" name="TextBox 94">
            <a:hlinkClick r:id="rId7" action="ppaction://hlinksldjump"/>
            <a:extLst>
              <a:ext uri="{FF2B5EF4-FFF2-40B4-BE49-F238E27FC236}">
                <a16:creationId xmlns:a16="http://schemas.microsoft.com/office/drawing/2014/main" id="{C2C3A97D-BD56-D629-CD22-E06DA9EBCC7C}"/>
              </a:ext>
            </a:extLst>
          </p:cNvPr>
          <p:cNvSpPr txBox="1"/>
          <p:nvPr/>
        </p:nvSpPr>
        <p:spPr>
          <a:xfrm>
            <a:off x="11374846" y="643964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2" name="Graphic 101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34EFC890-2B7D-2D41-BCB6-E95F389993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103" name="Graphic 102" descr="Checklist RTL">
            <a:hlinkClick r:id="rId11" action="ppaction://hlinksldjump"/>
            <a:extLst>
              <a:ext uri="{FF2B5EF4-FFF2-40B4-BE49-F238E27FC236}">
                <a16:creationId xmlns:a16="http://schemas.microsoft.com/office/drawing/2014/main" id="{8C3923F9-0BE4-5C53-8BE2-BF97767B69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B24F2-2CA5-3580-9CEF-1C753AAAFC5B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FD1D9-6616-3743-0065-88923A1F309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49298C3-F0CA-492A-DCE5-8C43EA70A545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07D4CAA-7577-B6B4-9998-A0A3AE53A2F2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5393AF-BD78-E3B4-E4FB-E71EBDDB9AEA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8E0C9D-2232-02BA-8FC8-6DEE27AE0F5D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074374-A392-F8A5-48B6-5D24A046D17C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109ACD-DB1C-D673-0F85-04C76FC3C25F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746D4F1-7A9B-599D-E037-43BD03067941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287F7DB-8954-3E43-2AEA-08FA969477F0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3FB3821-29F2-4100-F1F4-44703A1F1734}"/>
              </a:ext>
            </a:extLst>
          </p:cNvPr>
          <p:cNvSpPr/>
          <p:nvPr/>
        </p:nvSpPr>
        <p:spPr>
          <a:xfrm>
            <a:off x="5191067" y="4052185"/>
            <a:ext cx="6435645" cy="16359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3FEC6B-45A9-F2A3-E92F-BEE6A6742B8B}"/>
              </a:ext>
            </a:extLst>
          </p:cNvPr>
          <p:cNvGrpSpPr/>
          <p:nvPr/>
        </p:nvGrpSpPr>
        <p:grpSpPr>
          <a:xfrm>
            <a:off x="5237604" y="4183655"/>
            <a:ext cx="6225792" cy="1384995"/>
            <a:chOff x="4957809" y="2857251"/>
            <a:chExt cx="2378336" cy="205136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E7E9EE-A7BB-D5D9-F660-A9E9046BE327}"/>
                </a:ext>
              </a:extLst>
            </p:cNvPr>
            <p:cNvSpPr txBox="1"/>
            <p:nvPr/>
          </p:nvSpPr>
          <p:spPr>
            <a:xfrm>
              <a:off x="5331545" y="2857251"/>
              <a:ext cx="2004600" cy="2051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Terlihat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pada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Tabel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4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nilai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bobot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total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pertanyaan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pertama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adalah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154. Rata-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ratanya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adalah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154/40 = 3,85.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Persentase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nilai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3,85/5 *100% = 77%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dengan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kriteria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interpretasi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skor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baik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 Jadi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dapat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disimpulkan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bahwa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penggunaan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warna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dan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kontras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aplikasi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sesuai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dengan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preferensi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pengguna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</a:t>
              </a:r>
              <a:endParaRPr lang="en-ID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CD5B76-1960-4630-5A2C-B9364403E7F7}"/>
                </a:ext>
              </a:extLst>
            </p:cNvPr>
            <p:cNvSpPr txBox="1"/>
            <p:nvPr/>
          </p:nvSpPr>
          <p:spPr>
            <a:xfrm>
              <a:off x="4957809" y="3220793"/>
              <a:ext cx="369381" cy="123081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7461FF"/>
                  </a:solidFill>
                  <a:effectLst>
                    <a:outerShdw blurRad="762000" algn="ctr" rotWithShape="0">
                      <a:srgbClr val="7461FF"/>
                    </a:outerShdw>
                  </a:effectLst>
                  <a:latin typeface="Montserrat" pitchFamily="2" charset="0"/>
                </a:rPr>
                <a:t>02</a:t>
              </a:r>
              <a:endParaRPr lang="en-ID" sz="4800" b="1" dirty="0">
                <a:solidFill>
                  <a:srgbClr val="7461FF"/>
                </a:solidFill>
                <a:effectLst>
                  <a:outerShdw blurRad="762000" algn="ctr" rotWithShape="0">
                    <a:srgbClr val="7461FF"/>
                  </a:outerShdw>
                </a:effectLst>
                <a:latin typeface="Montserrat" pitchFamily="2" charset="0"/>
              </a:endParaRPr>
            </a:p>
          </p:txBody>
        </p:sp>
      </p:grp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6D34FA14-89A3-C312-B995-66CCF434953B}"/>
              </a:ext>
            </a:extLst>
          </p:cNvPr>
          <p:cNvSpPr txBox="1"/>
          <p:nvPr/>
        </p:nvSpPr>
        <p:spPr>
          <a:xfrm>
            <a:off x="11628844" y="6446902"/>
            <a:ext cx="2776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9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4AB78E-C5F3-D8BD-A483-5E10AB53081D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3668192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67597" y="2610552"/>
              <a:ext cx="1502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PRELIMINARY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-1848355" y="2156844"/>
            <a:ext cx="1562337" cy="1562337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510700" y="2722569"/>
              <a:ext cx="14029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IDENTIFICATION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OF PROBLEM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-28520" y="2156843"/>
            <a:ext cx="1562337" cy="1562337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380229" y="2722569"/>
              <a:ext cx="1303561" cy="600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PEMBAHASAN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DAN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1791318" y="1809699"/>
            <a:ext cx="1909482" cy="1909482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190500" sx="105000" sy="105000" algn="ctr" rotWithShape="0">
                <a:srgbClr val="7461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237244" y="2722569"/>
              <a:ext cx="1229208" cy="428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ANALISA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8B17-E9AD-655A-8F90-4867D29A34FF}"/>
              </a:ext>
            </a:extLst>
          </p:cNvPr>
          <p:cNvGrpSpPr/>
          <p:nvPr/>
        </p:nvGrpSpPr>
        <p:grpSpPr>
          <a:xfrm>
            <a:off x="3958300" y="2156845"/>
            <a:ext cx="1562335" cy="1562335"/>
            <a:chOff x="8890515" y="2156845"/>
            <a:chExt cx="1562335" cy="15623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3529F3-3E5C-0FE1-E295-A0847CE5DBF9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9FBC9-05EC-B6F5-E128-80D6750C3C04}"/>
                </a:ext>
              </a:extLst>
            </p:cNvPr>
            <p:cNvSpPr txBox="1"/>
            <p:nvPr/>
          </p:nvSpPr>
          <p:spPr>
            <a:xfrm>
              <a:off x="9218673" y="2722569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PENUTUP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912B3-FC8B-6075-9A4E-EF9FBBDC9B7D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D82E7D-2453-DC55-B1ED-4326A27454E2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2D7297E7-B6A9-912A-962B-5EB5AD30B82B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hlinkClick r:id="rId5" action="ppaction://hlinksldjump"/>
            <a:extLst>
              <a:ext uri="{FF2B5EF4-FFF2-40B4-BE49-F238E27FC236}">
                <a16:creationId xmlns:a16="http://schemas.microsoft.com/office/drawing/2014/main" id="{2A332F1E-D1B7-07CA-84C0-FE428CC764BE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852277C3-73C7-6524-4E4C-A5DAA73BFB9A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Rectangle: Top Corners Rounded 90">
            <a:extLst>
              <a:ext uri="{FF2B5EF4-FFF2-40B4-BE49-F238E27FC236}">
                <a16:creationId xmlns:a16="http://schemas.microsoft.com/office/drawing/2014/main" id="{8C0D7BB8-484A-D4CC-667A-6136B43277AC}"/>
              </a:ext>
            </a:extLst>
          </p:cNvPr>
          <p:cNvSpPr/>
          <p:nvPr/>
        </p:nvSpPr>
        <p:spPr>
          <a:xfrm rot="16200000">
            <a:off x="10861212" y="5527211"/>
            <a:ext cx="576618" cy="2084959"/>
          </a:xfrm>
          <a:prstGeom prst="round2SameRect">
            <a:avLst>
              <a:gd name="adj1" fmla="val 3016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" name="Graphic 102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CCAC2308-2AB0-0773-0D61-DA47DC55FB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104" name="Graphic 103" descr="Checklist RTL">
            <a:hlinkClick r:id="rId9" action="ppaction://hlinksldjump"/>
            <a:extLst>
              <a:ext uri="{FF2B5EF4-FFF2-40B4-BE49-F238E27FC236}">
                <a16:creationId xmlns:a16="http://schemas.microsoft.com/office/drawing/2014/main" id="{13DE1F84-0E7A-233E-2A21-15C1C0F0AC0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795AF-94EB-49A7-9319-38F2E7BDA301}"/>
              </a:ext>
            </a:extLst>
          </p:cNvPr>
          <p:cNvSpPr txBox="1"/>
          <p:nvPr/>
        </p:nvSpPr>
        <p:spPr>
          <a:xfrm>
            <a:off x="5019149" y="329372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533400" sx="105000" sy="105000" algn="ctr" rotWithShape="0">
                    <a:srgbClr val="FB61FF">
                      <a:alpha val="50000"/>
                    </a:srgbClr>
                  </a:outerShdw>
                </a:effectLst>
                <a:latin typeface="Montserrat" pitchFamily="2" charset="0"/>
              </a:rPr>
              <a:t>ANALISA PERTANYAAN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6F8FB-6780-064E-1BA6-E55CDD5BEE34}"/>
              </a:ext>
            </a:extLst>
          </p:cNvPr>
          <p:cNvSpPr txBox="1"/>
          <p:nvPr/>
        </p:nvSpPr>
        <p:spPr>
          <a:xfrm>
            <a:off x="5046444" y="877671"/>
            <a:ext cx="6735067" cy="70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Setelah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melakukan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perhitungan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pengujian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adapun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Analisa yang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didapatkan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pengujian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user acceptance test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yaitu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: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4294B2-5B49-B925-FC94-2186DF984A2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623295" y="590982"/>
            <a:ext cx="2047223" cy="0"/>
          </a:xfrm>
          <a:prstGeom prst="line">
            <a:avLst/>
          </a:prstGeom>
          <a:ln w="22225" cap="rnd">
            <a:solidFill>
              <a:srgbClr val="7461FF"/>
            </a:solidFill>
            <a:prstDash val="solid"/>
          </a:ln>
          <a:effectLst>
            <a:outerShdw blurRad="165100" sx="103000" sy="103000" algn="ctr" rotWithShape="0">
              <a:srgbClr val="7461FF">
                <a:alpha val="6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91537E-24E7-2227-E4D4-5EA821EE9E76}"/>
              </a:ext>
            </a:extLst>
          </p:cNvPr>
          <p:cNvSpPr/>
          <p:nvPr/>
        </p:nvSpPr>
        <p:spPr>
          <a:xfrm>
            <a:off x="5201585" y="2061995"/>
            <a:ext cx="6435645" cy="16359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488CB9-DD1A-2952-1A91-41D34A05390D}"/>
              </a:ext>
            </a:extLst>
          </p:cNvPr>
          <p:cNvGrpSpPr/>
          <p:nvPr/>
        </p:nvGrpSpPr>
        <p:grpSpPr>
          <a:xfrm>
            <a:off x="5248122" y="2193465"/>
            <a:ext cx="6225792" cy="1384995"/>
            <a:chOff x="4957809" y="2857251"/>
            <a:chExt cx="2378336" cy="20513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6EE227-10B1-CAA7-F9D2-D634294B683A}"/>
                </a:ext>
              </a:extLst>
            </p:cNvPr>
            <p:cNvSpPr txBox="1"/>
            <p:nvPr/>
          </p:nvSpPr>
          <p:spPr>
            <a:xfrm>
              <a:off x="5331545" y="2857251"/>
              <a:ext cx="2004600" cy="2051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Terlihat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pada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Tabel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4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nilai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bobot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total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pertanyaan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pertama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adalah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148. Rata-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ratanya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adalah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148/40 = 3,7.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Persentase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nilai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3,7/5 *100% = 74%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dengan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kriteria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interpretasi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skor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baik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 Jadi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dapat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disimpulkan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bahwa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kecepatan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dan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responsifitas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aplikasi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baik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saat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penggunaannya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</a:t>
              </a:r>
              <a:endParaRPr lang="en-ID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4FFA75-17E5-AE06-8C3B-F0C16DD4DFB4}"/>
                </a:ext>
              </a:extLst>
            </p:cNvPr>
            <p:cNvSpPr txBox="1"/>
            <p:nvPr/>
          </p:nvSpPr>
          <p:spPr>
            <a:xfrm>
              <a:off x="4957809" y="3220793"/>
              <a:ext cx="369381" cy="123081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7461FF"/>
                  </a:solidFill>
                  <a:effectLst>
                    <a:outerShdw blurRad="762000" algn="ctr" rotWithShape="0">
                      <a:srgbClr val="7461FF"/>
                    </a:outerShdw>
                  </a:effectLst>
                  <a:latin typeface="Montserrat" pitchFamily="2" charset="0"/>
                </a:rPr>
                <a:t>03</a:t>
              </a:r>
              <a:endParaRPr lang="en-ID" sz="4800" b="1" dirty="0">
                <a:solidFill>
                  <a:srgbClr val="7461FF"/>
                </a:solidFill>
                <a:effectLst>
                  <a:outerShdw blurRad="762000" algn="ctr" rotWithShape="0">
                    <a:srgbClr val="7461FF"/>
                  </a:outerShdw>
                </a:effectLst>
                <a:latin typeface="Montserrat" pitchFamily="2" charset="0"/>
              </a:endParaRP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C2A04F82-3149-BF07-0344-B6152805777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96005A8-0A08-E0D6-3758-817C0BA3A734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A5CF677-7657-3B60-C758-56A3C47B1D73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66BB73-9D09-3ECB-4D3A-A1DCC4AADB2E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E0B014-3BC8-7AB4-2785-12D545263B27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75842F-75C6-DBE9-E937-486150078C1D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4550AB2-79A4-59D0-4EE6-EA233C974757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CD7A80D-F773-B06D-2BBD-410301D67336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9F9764-AF93-B672-6780-FA1553C3C53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8A7F-1A98-3CBD-4856-DAA31754BAFA}"/>
              </a:ext>
            </a:extLst>
          </p:cNvPr>
          <p:cNvSpPr/>
          <p:nvPr/>
        </p:nvSpPr>
        <p:spPr>
          <a:xfrm>
            <a:off x="5191067" y="4052185"/>
            <a:ext cx="6435645" cy="16359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E46447-746A-76DF-8699-E9E8F9956DEE}"/>
              </a:ext>
            </a:extLst>
          </p:cNvPr>
          <p:cNvGrpSpPr/>
          <p:nvPr/>
        </p:nvGrpSpPr>
        <p:grpSpPr>
          <a:xfrm>
            <a:off x="5207147" y="4183655"/>
            <a:ext cx="6256249" cy="1384995"/>
            <a:chOff x="4946174" y="2857251"/>
            <a:chExt cx="2389971" cy="20513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8C24A-541C-A99D-F3FE-75E431AFD68A}"/>
                </a:ext>
              </a:extLst>
            </p:cNvPr>
            <p:cNvSpPr txBox="1"/>
            <p:nvPr/>
          </p:nvSpPr>
          <p:spPr>
            <a:xfrm>
              <a:off x="5331545" y="2857251"/>
              <a:ext cx="2004600" cy="2051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Terlihat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pada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Tabel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4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nilai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bobot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total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pertanyaan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pertama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adalah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141. Rata-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ratanya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adalah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141/40 = 3,52.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Persentase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nilai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3,52/5 *100% = 70,4%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dengan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kriteria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interpretasi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skor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baik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 Jadi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dapat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disimpulkan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bahwa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aplikasi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ini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membutuhkan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waktu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yang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wajar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untuk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memuat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halaman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atau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fitur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tertentu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</a:t>
              </a:r>
              <a:endParaRPr lang="en-ID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1CC3B4-3E92-C464-5567-CD5D0F18D125}"/>
                </a:ext>
              </a:extLst>
            </p:cNvPr>
            <p:cNvSpPr txBox="1"/>
            <p:nvPr/>
          </p:nvSpPr>
          <p:spPr>
            <a:xfrm>
              <a:off x="4946174" y="3220793"/>
              <a:ext cx="392651" cy="123081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7461FF"/>
                  </a:solidFill>
                  <a:effectLst>
                    <a:outerShdw blurRad="762000" algn="ctr" rotWithShape="0">
                      <a:srgbClr val="7461FF"/>
                    </a:outerShdw>
                  </a:effectLst>
                  <a:latin typeface="Montserrat" pitchFamily="2" charset="0"/>
                </a:rPr>
                <a:t>04</a:t>
              </a:r>
              <a:endParaRPr lang="en-ID" sz="4800" b="1" dirty="0">
                <a:solidFill>
                  <a:srgbClr val="7461FF"/>
                </a:solidFill>
                <a:effectLst>
                  <a:outerShdw blurRad="762000" algn="ctr" rotWithShape="0">
                    <a:srgbClr val="7461FF"/>
                  </a:outerShdw>
                </a:effectLst>
                <a:latin typeface="Montserrat" pitchFamily="2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E1CBDF9-59F7-BD27-CCB9-0E452989657D}"/>
              </a:ext>
            </a:extLst>
          </p:cNvPr>
          <p:cNvSpPr txBox="1"/>
          <p:nvPr/>
        </p:nvSpPr>
        <p:spPr>
          <a:xfrm>
            <a:off x="10246084" y="6439642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296D85-CB29-088C-0CE0-CA73969ECE75}"/>
              </a:ext>
            </a:extLst>
          </p:cNvPr>
          <p:cNvSpPr txBox="1"/>
          <p:nvPr/>
        </p:nvSpPr>
        <p:spPr>
          <a:xfrm>
            <a:off x="10861954" y="6439642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1" name="TextBox 50">
            <a:hlinkClick r:id="rId14" action="ppaction://hlinksldjump"/>
            <a:extLst>
              <a:ext uri="{FF2B5EF4-FFF2-40B4-BE49-F238E27FC236}">
                <a16:creationId xmlns:a16="http://schemas.microsoft.com/office/drawing/2014/main" id="{69A989E1-F683-8A21-A52F-0E20526FA44E}"/>
              </a:ext>
            </a:extLst>
          </p:cNvPr>
          <p:cNvSpPr txBox="1"/>
          <p:nvPr/>
        </p:nvSpPr>
        <p:spPr>
          <a:xfrm>
            <a:off x="11103171" y="643964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7461FF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rgbClr val="7461FF"/>
              </a:solidFill>
              <a:latin typeface="Montserrat" pitchFamily="2" charset="0"/>
            </a:endParaRPr>
          </a:p>
        </p:txBody>
      </p:sp>
      <p:sp>
        <p:nvSpPr>
          <p:cNvPr id="52" name="TextBox 51">
            <a:hlinkClick r:id="rId15" action="ppaction://hlinksldjump"/>
            <a:extLst>
              <a:ext uri="{FF2B5EF4-FFF2-40B4-BE49-F238E27FC236}">
                <a16:creationId xmlns:a16="http://schemas.microsoft.com/office/drawing/2014/main" id="{0F5987DF-4943-0D38-3066-259F902EEFD6}"/>
              </a:ext>
            </a:extLst>
          </p:cNvPr>
          <p:cNvSpPr txBox="1"/>
          <p:nvPr/>
        </p:nvSpPr>
        <p:spPr>
          <a:xfrm>
            <a:off x="11374846" y="643964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3" name="TextBox 52">
            <a:hlinkClick r:id="rId15" action="ppaction://hlinksldjump"/>
            <a:extLst>
              <a:ext uri="{FF2B5EF4-FFF2-40B4-BE49-F238E27FC236}">
                <a16:creationId xmlns:a16="http://schemas.microsoft.com/office/drawing/2014/main" id="{88B9E5DA-A528-E7C8-B24C-7DB700E91663}"/>
              </a:ext>
            </a:extLst>
          </p:cNvPr>
          <p:cNvSpPr txBox="1"/>
          <p:nvPr/>
        </p:nvSpPr>
        <p:spPr>
          <a:xfrm>
            <a:off x="11628844" y="6446902"/>
            <a:ext cx="2776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6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3668192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67597" y="2610552"/>
              <a:ext cx="1502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PRELIMINARY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-1848355" y="2156844"/>
            <a:ext cx="1562337" cy="1562337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510700" y="2722569"/>
              <a:ext cx="14029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IDENTIFICATION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OF PROBLEM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-28520" y="2156843"/>
            <a:ext cx="1562337" cy="1562337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380229" y="2722569"/>
              <a:ext cx="1303561" cy="600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PEMBAHASAN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DAN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1791318" y="1809699"/>
            <a:ext cx="1909482" cy="1909482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190500" sx="105000" sy="105000" algn="ctr" rotWithShape="0">
                <a:srgbClr val="7461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8B17-E9AD-655A-8F90-4867D29A34FF}"/>
              </a:ext>
            </a:extLst>
          </p:cNvPr>
          <p:cNvGrpSpPr/>
          <p:nvPr/>
        </p:nvGrpSpPr>
        <p:grpSpPr>
          <a:xfrm>
            <a:off x="3958300" y="2156845"/>
            <a:ext cx="1562335" cy="1562335"/>
            <a:chOff x="8890515" y="2156845"/>
            <a:chExt cx="1562335" cy="15623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3529F3-3E5C-0FE1-E295-A0847CE5DBF9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9FBC9-05EC-B6F5-E128-80D6750C3C04}"/>
                </a:ext>
              </a:extLst>
            </p:cNvPr>
            <p:cNvSpPr txBox="1"/>
            <p:nvPr/>
          </p:nvSpPr>
          <p:spPr>
            <a:xfrm>
              <a:off x="9218673" y="2722569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PENUTUP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912B3-FC8B-6075-9A4E-EF9FBBDC9B7D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D82E7D-2453-DC55-B1ED-4326A27454E2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2D7297E7-B6A9-912A-962B-5EB5AD30B82B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hlinkClick r:id="rId5" action="ppaction://hlinksldjump"/>
            <a:extLst>
              <a:ext uri="{FF2B5EF4-FFF2-40B4-BE49-F238E27FC236}">
                <a16:creationId xmlns:a16="http://schemas.microsoft.com/office/drawing/2014/main" id="{2A332F1E-D1B7-07CA-84C0-FE428CC764BE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852277C3-73C7-6524-4E4C-A5DAA73BFB9A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Rectangle: Top Corners Rounded 90">
            <a:extLst>
              <a:ext uri="{FF2B5EF4-FFF2-40B4-BE49-F238E27FC236}">
                <a16:creationId xmlns:a16="http://schemas.microsoft.com/office/drawing/2014/main" id="{8C0D7BB8-484A-D4CC-667A-6136B43277AC}"/>
              </a:ext>
            </a:extLst>
          </p:cNvPr>
          <p:cNvSpPr/>
          <p:nvPr/>
        </p:nvSpPr>
        <p:spPr>
          <a:xfrm rot="16200000">
            <a:off x="10861212" y="5527211"/>
            <a:ext cx="576618" cy="2084959"/>
          </a:xfrm>
          <a:prstGeom prst="round2SameRect">
            <a:avLst>
              <a:gd name="adj1" fmla="val 3016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" name="Graphic 101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F3F0BFB7-1BF8-9C48-567F-F7755A6FCD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103" name="Graphic 102" descr="Checklist RTL">
            <a:hlinkClick r:id="rId9" action="ppaction://hlinksldjump"/>
            <a:extLst>
              <a:ext uri="{FF2B5EF4-FFF2-40B4-BE49-F238E27FC236}">
                <a16:creationId xmlns:a16="http://schemas.microsoft.com/office/drawing/2014/main" id="{8855B939-19B8-7C75-D58C-2D2F069EAF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C54BD-10F4-8746-C543-54AC9F89D296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81360B-C978-DDB9-893F-EC2B85D224F5}"/>
              </a:ext>
            </a:extLst>
          </p:cNvPr>
          <p:cNvGrpSpPr/>
          <p:nvPr/>
        </p:nvGrpSpPr>
        <p:grpSpPr>
          <a:xfrm>
            <a:off x="1791318" y="1809699"/>
            <a:ext cx="1909482" cy="1909482"/>
            <a:chOff x="7070679" y="2156845"/>
            <a:chExt cx="1562335" cy="156233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CDA1F2-3658-8B13-8506-6FE7E8300126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190500" sx="105000" sy="105000" algn="ctr" rotWithShape="0">
                <a:srgbClr val="7461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85C80-5DB8-F4B0-1704-0EC00ABAAB39}"/>
                </a:ext>
              </a:extLst>
            </p:cNvPr>
            <p:cNvSpPr txBox="1"/>
            <p:nvPr/>
          </p:nvSpPr>
          <p:spPr>
            <a:xfrm>
              <a:off x="7237244" y="2722569"/>
              <a:ext cx="1229208" cy="428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ANALISA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CA5994-24F9-50CE-5852-474F353A490F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45D8A7-D393-9B6F-2A47-FA9736D8E6F3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C88F8D7-DCA3-20A3-15A9-694D778A06EA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49560B-9614-7004-EB51-346E39A23634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1911663-4FD2-4220-16CA-B1676AC02CDF}"/>
              </a:ext>
            </a:extLst>
          </p:cNvPr>
          <p:cNvSpPr txBox="1"/>
          <p:nvPr/>
        </p:nvSpPr>
        <p:spPr>
          <a:xfrm>
            <a:off x="5019149" y="329372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533400" sx="105000" sy="105000" algn="ctr" rotWithShape="0">
                    <a:srgbClr val="FB61FF">
                      <a:alpha val="50000"/>
                    </a:srgbClr>
                  </a:outerShdw>
                </a:effectLst>
                <a:latin typeface="Montserrat" pitchFamily="2" charset="0"/>
              </a:rPr>
              <a:t>ANALISA PERTANYAAN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F8093F-52BF-FB92-0775-1169943D06B4}"/>
              </a:ext>
            </a:extLst>
          </p:cNvPr>
          <p:cNvSpPr txBox="1"/>
          <p:nvPr/>
        </p:nvSpPr>
        <p:spPr>
          <a:xfrm>
            <a:off x="5046444" y="877671"/>
            <a:ext cx="6735067" cy="70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Setelah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melakukan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perhitungan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pengujian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adapun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Analisa yang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didapatkan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pengujian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user acceptance test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yaitu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: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67C28D-BECC-055B-F04D-FA3826FFE71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623295" y="590982"/>
            <a:ext cx="2047223" cy="0"/>
          </a:xfrm>
          <a:prstGeom prst="line">
            <a:avLst/>
          </a:prstGeom>
          <a:ln w="22225" cap="rnd">
            <a:solidFill>
              <a:srgbClr val="7461FF"/>
            </a:solidFill>
            <a:prstDash val="solid"/>
          </a:ln>
          <a:effectLst>
            <a:outerShdw blurRad="165100" sx="103000" sy="103000" algn="ctr" rotWithShape="0">
              <a:srgbClr val="7461FF">
                <a:alpha val="6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A3F2125-2144-D6F0-EAC2-A554E8CEB71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A9F00-A64C-DB90-D5C7-388AAC64C1F7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499F53A-B82B-4AD6-BC0C-6331C10A9089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3549E6-2E6E-233C-9A81-DCB2560FDE9C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E0902F-A812-22CA-12B1-8EDAC00E8641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8E72EE-CC69-A3D9-C42A-BD2EA1A515D9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71E1D8-C184-FEC0-FB79-C050C4489528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43F6C4D-E249-966F-C519-3CCFCD74B816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67C3AEB-A0D8-2EBE-D634-B68BF244E2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9EFDEBB-63B5-BECC-438F-1C29F8AB5314}"/>
              </a:ext>
            </a:extLst>
          </p:cNvPr>
          <p:cNvSpPr/>
          <p:nvPr/>
        </p:nvSpPr>
        <p:spPr>
          <a:xfrm>
            <a:off x="5201585" y="2061995"/>
            <a:ext cx="6435645" cy="16359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24A3F4-D01B-A0FE-463F-6D299B5B6DB0}"/>
              </a:ext>
            </a:extLst>
          </p:cNvPr>
          <p:cNvGrpSpPr/>
          <p:nvPr/>
        </p:nvGrpSpPr>
        <p:grpSpPr>
          <a:xfrm>
            <a:off x="5247321" y="2193465"/>
            <a:ext cx="6226593" cy="1384995"/>
            <a:chOff x="4957503" y="2857251"/>
            <a:chExt cx="2378642" cy="205136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B8EE2E-FDC7-7092-D7EF-CE36099F5503}"/>
                </a:ext>
              </a:extLst>
            </p:cNvPr>
            <p:cNvSpPr txBox="1"/>
            <p:nvPr/>
          </p:nvSpPr>
          <p:spPr>
            <a:xfrm>
              <a:off x="5331545" y="2857251"/>
              <a:ext cx="2004600" cy="2051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Terlihat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pada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Tabel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4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nilai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bobot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total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pertanyaan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pertama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adalah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164. Rata-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ratanya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adalah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164/40 = 4,1.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Persentase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nilai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4,1/5 *100% = 82%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dengan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kriteria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interpretasi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skor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sangat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baik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 Jadi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dapat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disimpulkan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bahwa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fitur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-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fitur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pada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aplikasi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berfungsi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sesuai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dengan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kebutuhan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pengguna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</a:t>
              </a:r>
              <a:endParaRPr lang="en-ID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D930D6-4488-78D0-E508-7E24C519B737}"/>
                </a:ext>
              </a:extLst>
            </p:cNvPr>
            <p:cNvSpPr txBox="1"/>
            <p:nvPr/>
          </p:nvSpPr>
          <p:spPr>
            <a:xfrm>
              <a:off x="4957503" y="3220793"/>
              <a:ext cx="369993" cy="123081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7461FF"/>
                  </a:solidFill>
                  <a:effectLst>
                    <a:outerShdw blurRad="762000" algn="ctr" rotWithShape="0">
                      <a:srgbClr val="7461FF"/>
                    </a:outerShdw>
                  </a:effectLst>
                  <a:latin typeface="Montserrat" pitchFamily="2" charset="0"/>
                </a:rPr>
                <a:t>05</a:t>
              </a:r>
              <a:endParaRPr lang="en-ID" sz="4800" b="1" dirty="0">
                <a:solidFill>
                  <a:srgbClr val="7461FF"/>
                </a:solidFill>
                <a:effectLst>
                  <a:outerShdw blurRad="762000" algn="ctr" rotWithShape="0">
                    <a:srgbClr val="7461FF"/>
                  </a:outerShdw>
                </a:effectLst>
                <a:latin typeface="Montserrat" pitchFamily="2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31D4B45-C039-5644-1F47-F36F68BA1B51}"/>
              </a:ext>
            </a:extLst>
          </p:cNvPr>
          <p:cNvSpPr/>
          <p:nvPr/>
        </p:nvSpPr>
        <p:spPr>
          <a:xfrm>
            <a:off x="5191067" y="4052185"/>
            <a:ext cx="6435645" cy="16359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8876B4E-D528-AFA7-A063-277BB582D567}"/>
              </a:ext>
            </a:extLst>
          </p:cNvPr>
          <p:cNvGrpSpPr/>
          <p:nvPr/>
        </p:nvGrpSpPr>
        <p:grpSpPr>
          <a:xfrm>
            <a:off x="5223178" y="4227197"/>
            <a:ext cx="6240218" cy="1169551"/>
            <a:chOff x="4952298" y="2921742"/>
            <a:chExt cx="2383847" cy="17322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B2ED34-8CFE-93AA-80EC-BAAEE809D0CA}"/>
                </a:ext>
              </a:extLst>
            </p:cNvPr>
            <p:cNvSpPr txBox="1"/>
            <p:nvPr/>
          </p:nvSpPr>
          <p:spPr>
            <a:xfrm>
              <a:off x="5331545" y="2921742"/>
              <a:ext cx="2004600" cy="1732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Terlihat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pada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4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nilai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bobot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total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pertama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adalah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165. Rata-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ratanya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adalah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165/40 = 4,12.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Persentase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nilai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4,12/5 *100% = 82,4%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dengan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kriteria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interpretasi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skor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sangat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baik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. Jadi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dapat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disimpulkan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bahwa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aplikasi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dapat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di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akses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dengan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mudah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41F5664-5CE5-F72D-7218-E5822B55050E}"/>
                </a:ext>
              </a:extLst>
            </p:cNvPr>
            <p:cNvSpPr txBox="1"/>
            <p:nvPr/>
          </p:nvSpPr>
          <p:spPr>
            <a:xfrm>
              <a:off x="4952298" y="3220793"/>
              <a:ext cx="380404" cy="123081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7461FF"/>
                  </a:solidFill>
                  <a:effectLst>
                    <a:outerShdw blurRad="762000" algn="ctr" rotWithShape="0">
                      <a:srgbClr val="7461FF"/>
                    </a:outerShdw>
                  </a:effectLst>
                  <a:latin typeface="Montserrat" pitchFamily="2" charset="0"/>
                </a:rPr>
                <a:t>06</a:t>
              </a:r>
              <a:endParaRPr lang="en-ID" sz="4800" b="1" dirty="0">
                <a:solidFill>
                  <a:srgbClr val="7461FF"/>
                </a:solidFill>
                <a:effectLst>
                  <a:outerShdw blurRad="762000" algn="ctr" rotWithShape="0">
                    <a:srgbClr val="7461FF"/>
                  </a:outerShdw>
                </a:effectLst>
                <a:latin typeface="Montserrat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6AE7802-F23E-C90C-08FC-C369C104A9CD}"/>
              </a:ext>
            </a:extLst>
          </p:cNvPr>
          <p:cNvSpPr txBox="1"/>
          <p:nvPr/>
        </p:nvSpPr>
        <p:spPr>
          <a:xfrm>
            <a:off x="10246084" y="6439642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AD95B-F2B2-D88F-E01D-143F2022DF70}"/>
              </a:ext>
            </a:extLst>
          </p:cNvPr>
          <p:cNvSpPr txBox="1"/>
          <p:nvPr/>
        </p:nvSpPr>
        <p:spPr>
          <a:xfrm>
            <a:off x="10861954" y="6439642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0" name="TextBox 39">
            <a:hlinkClick r:id="rId14" action="ppaction://hlinksldjump"/>
            <a:extLst>
              <a:ext uri="{FF2B5EF4-FFF2-40B4-BE49-F238E27FC236}">
                <a16:creationId xmlns:a16="http://schemas.microsoft.com/office/drawing/2014/main" id="{AD6E1886-D087-D80D-228E-252A99498931}"/>
              </a:ext>
            </a:extLst>
          </p:cNvPr>
          <p:cNvSpPr txBox="1"/>
          <p:nvPr/>
        </p:nvSpPr>
        <p:spPr>
          <a:xfrm>
            <a:off x="11103171" y="643964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" name="TextBox 40">
            <a:hlinkClick r:id="rId15" action="ppaction://hlinksldjump"/>
            <a:extLst>
              <a:ext uri="{FF2B5EF4-FFF2-40B4-BE49-F238E27FC236}">
                <a16:creationId xmlns:a16="http://schemas.microsoft.com/office/drawing/2014/main" id="{FD4A8F5B-4771-56B1-29CC-17199BB95679}"/>
              </a:ext>
            </a:extLst>
          </p:cNvPr>
          <p:cNvSpPr txBox="1"/>
          <p:nvPr/>
        </p:nvSpPr>
        <p:spPr>
          <a:xfrm>
            <a:off x="11374846" y="643964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7461FF"/>
                </a:solidFill>
                <a:latin typeface="Montserrat" pitchFamily="2" charset="0"/>
              </a:rPr>
              <a:t>3</a:t>
            </a:r>
            <a:endParaRPr lang="en-ID" sz="1050" b="1" dirty="0">
              <a:solidFill>
                <a:srgbClr val="7461FF"/>
              </a:solidFill>
              <a:latin typeface="Montserrat" pitchFamily="2" charset="0"/>
            </a:endParaRPr>
          </a:p>
        </p:txBody>
      </p:sp>
      <p:sp>
        <p:nvSpPr>
          <p:cNvPr id="42" name="TextBox 41">
            <a:hlinkClick r:id="rId15" action="ppaction://hlinksldjump"/>
            <a:extLst>
              <a:ext uri="{FF2B5EF4-FFF2-40B4-BE49-F238E27FC236}">
                <a16:creationId xmlns:a16="http://schemas.microsoft.com/office/drawing/2014/main" id="{8D31D387-7904-E8C8-F6E9-5C7400133F85}"/>
              </a:ext>
            </a:extLst>
          </p:cNvPr>
          <p:cNvSpPr txBox="1"/>
          <p:nvPr/>
        </p:nvSpPr>
        <p:spPr>
          <a:xfrm>
            <a:off x="11628844" y="6446902"/>
            <a:ext cx="2776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414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3668192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67597" y="2610552"/>
              <a:ext cx="1502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PRELIMINARY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-1848355" y="2156844"/>
            <a:ext cx="1562337" cy="1562337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510700" y="2722569"/>
              <a:ext cx="14029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IDENTIFICATION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OF PROBLEM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-28520" y="2156843"/>
            <a:ext cx="1562337" cy="1562337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380229" y="2722569"/>
              <a:ext cx="1303561" cy="600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PEMBAHASAN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DAN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1791318" y="1809699"/>
            <a:ext cx="1909482" cy="1909482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190500" sx="105000" sy="105000" algn="ctr" rotWithShape="0">
                <a:srgbClr val="7461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8B17-E9AD-655A-8F90-4867D29A34FF}"/>
              </a:ext>
            </a:extLst>
          </p:cNvPr>
          <p:cNvGrpSpPr/>
          <p:nvPr/>
        </p:nvGrpSpPr>
        <p:grpSpPr>
          <a:xfrm>
            <a:off x="3958300" y="2156845"/>
            <a:ext cx="1562335" cy="1562335"/>
            <a:chOff x="8890515" y="2156845"/>
            <a:chExt cx="1562335" cy="15623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3529F3-3E5C-0FE1-E295-A0847CE5DBF9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9FBC9-05EC-B6F5-E128-80D6750C3C04}"/>
                </a:ext>
              </a:extLst>
            </p:cNvPr>
            <p:cNvSpPr txBox="1"/>
            <p:nvPr/>
          </p:nvSpPr>
          <p:spPr>
            <a:xfrm>
              <a:off x="9218673" y="2722569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PENUTUP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912B3-FC8B-6075-9A4E-EF9FBBDC9B7D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D82E7D-2453-DC55-B1ED-4326A27454E2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2D7297E7-B6A9-912A-962B-5EB5AD30B82B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hlinkClick r:id="rId5" action="ppaction://hlinksldjump"/>
            <a:extLst>
              <a:ext uri="{FF2B5EF4-FFF2-40B4-BE49-F238E27FC236}">
                <a16:creationId xmlns:a16="http://schemas.microsoft.com/office/drawing/2014/main" id="{2A332F1E-D1B7-07CA-84C0-FE428CC764BE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852277C3-73C7-6524-4E4C-A5DAA73BFB9A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Rectangle: Top Corners Rounded 90">
            <a:extLst>
              <a:ext uri="{FF2B5EF4-FFF2-40B4-BE49-F238E27FC236}">
                <a16:creationId xmlns:a16="http://schemas.microsoft.com/office/drawing/2014/main" id="{8C0D7BB8-484A-D4CC-667A-6136B43277AC}"/>
              </a:ext>
            </a:extLst>
          </p:cNvPr>
          <p:cNvSpPr/>
          <p:nvPr/>
        </p:nvSpPr>
        <p:spPr>
          <a:xfrm rot="16200000">
            <a:off x="10861212" y="5527211"/>
            <a:ext cx="576618" cy="2084959"/>
          </a:xfrm>
          <a:prstGeom prst="round2SameRect">
            <a:avLst>
              <a:gd name="adj1" fmla="val 3016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" name="Graphic 101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F3F0BFB7-1BF8-9C48-567F-F7755A6FCD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103" name="Graphic 102" descr="Checklist RTL">
            <a:hlinkClick r:id="rId9" action="ppaction://hlinksldjump"/>
            <a:extLst>
              <a:ext uri="{FF2B5EF4-FFF2-40B4-BE49-F238E27FC236}">
                <a16:creationId xmlns:a16="http://schemas.microsoft.com/office/drawing/2014/main" id="{8855B939-19B8-7C75-D58C-2D2F069EAF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C54BD-10F4-8746-C543-54AC9F89D296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81360B-C978-DDB9-893F-EC2B85D224F5}"/>
              </a:ext>
            </a:extLst>
          </p:cNvPr>
          <p:cNvGrpSpPr/>
          <p:nvPr/>
        </p:nvGrpSpPr>
        <p:grpSpPr>
          <a:xfrm>
            <a:off x="1791318" y="1809699"/>
            <a:ext cx="1909482" cy="1909482"/>
            <a:chOff x="7070679" y="2156845"/>
            <a:chExt cx="1562335" cy="156233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CDA1F2-3658-8B13-8506-6FE7E8300126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190500" sx="105000" sy="105000" algn="ctr" rotWithShape="0">
                <a:srgbClr val="7461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85C80-5DB8-F4B0-1704-0EC00ABAAB39}"/>
                </a:ext>
              </a:extLst>
            </p:cNvPr>
            <p:cNvSpPr txBox="1"/>
            <p:nvPr/>
          </p:nvSpPr>
          <p:spPr>
            <a:xfrm>
              <a:off x="7237244" y="2722569"/>
              <a:ext cx="1229208" cy="428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ANALISA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CA5994-24F9-50CE-5852-474F353A490F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45D8A7-D393-9B6F-2A47-FA9736D8E6F3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C88F8D7-DCA3-20A3-15A9-694D778A06EA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49560B-9614-7004-EB51-346E39A23634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1911663-4FD2-4220-16CA-B1676AC02CDF}"/>
              </a:ext>
            </a:extLst>
          </p:cNvPr>
          <p:cNvSpPr txBox="1"/>
          <p:nvPr/>
        </p:nvSpPr>
        <p:spPr>
          <a:xfrm>
            <a:off x="5019149" y="329372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533400" sx="105000" sy="105000" algn="ctr" rotWithShape="0">
                    <a:srgbClr val="FB61FF">
                      <a:alpha val="50000"/>
                    </a:srgbClr>
                  </a:outerShdw>
                </a:effectLst>
                <a:latin typeface="Montserrat" pitchFamily="2" charset="0"/>
              </a:rPr>
              <a:t>ANALISA PERTANYAAN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F8093F-52BF-FB92-0775-1169943D06B4}"/>
              </a:ext>
            </a:extLst>
          </p:cNvPr>
          <p:cNvSpPr txBox="1"/>
          <p:nvPr/>
        </p:nvSpPr>
        <p:spPr>
          <a:xfrm>
            <a:off x="5046444" y="877671"/>
            <a:ext cx="6735067" cy="70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Setelah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melakukan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perhitungan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pengujian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adapun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Analisa yang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didapatkan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pengujian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user acceptance test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yaitu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: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67C28D-BECC-055B-F04D-FA3826FFE71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623295" y="590982"/>
            <a:ext cx="2047223" cy="0"/>
          </a:xfrm>
          <a:prstGeom prst="line">
            <a:avLst/>
          </a:prstGeom>
          <a:ln w="22225" cap="rnd">
            <a:solidFill>
              <a:srgbClr val="7461FF"/>
            </a:solidFill>
            <a:prstDash val="solid"/>
          </a:ln>
          <a:effectLst>
            <a:outerShdw blurRad="165100" sx="103000" sy="103000" algn="ctr" rotWithShape="0">
              <a:srgbClr val="7461FF">
                <a:alpha val="6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A3F2125-2144-D6F0-EAC2-A554E8CEB71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A9F00-A64C-DB90-D5C7-388AAC64C1F7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499F53A-B82B-4AD6-BC0C-6331C10A9089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3549E6-2E6E-233C-9A81-DCB2560FDE9C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E0902F-A812-22CA-12B1-8EDAC00E8641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8E72EE-CC69-A3D9-C42A-BD2EA1A515D9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71E1D8-C184-FEC0-FB79-C050C4489528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43F6C4D-E249-966F-C519-3CCFCD74B816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67C3AEB-A0D8-2EBE-D634-B68BF244E2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9EFDEBB-63B5-BECC-438F-1C29F8AB5314}"/>
              </a:ext>
            </a:extLst>
          </p:cNvPr>
          <p:cNvSpPr/>
          <p:nvPr/>
        </p:nvSpPr>
        <p:spPr>
          <a:xfrm>
            <a:off x="5201585" y="2061995"/>
            <a:ext cx="6435645" cy="353301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24A3F4-D01B-A0FE-463F-6D299B5B6DB0}"/>
              </a:ext>
            </a:extLst>
          </p:cNvPr>
          <p:cNvGrpSpPr/>
          <p:nvPr/>
        </p:nvGrpSpPr>
        <p:grpSpPr>
          <a:xfrm>
            <a:off x="5239308" y="2338594"/>
            <a:ext cx="6234606" cy="2964401"/>
            <a:chOff x="4954442" y="2991341"/>
            <a:chExt cx="2381703" cy="273867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B8EE2E-FDC7-7092-D7EF-CE36099F5503}"/>
                </a:ext>
              </a:extLst>
            </p:cNvPr>
            <p:cNvSpPr txBox="1"/>
            <p:nvPr/>
          </p:nvSpPr>
          <p:spPr>
            <a:xfrm>
              <a:off x="5331545" y="2991341"/>
              <a:ext cx="2004600" cy="2738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Presentase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total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didapatkan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dari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penjumlahan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presentase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1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sampai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dengan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presentase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6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dibagi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dengan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jumlah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total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.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Sehingga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dapat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disimpulkan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untuk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presentase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total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yaitu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78,7%.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Dengan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keterangan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kriteria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interpretasi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skor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yaitu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baik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.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Jadi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dapat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disimpulkan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bahwa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,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dengan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kategori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desain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,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efesiensi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,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fungsi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sesuai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dengan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kebutuhan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Montserrat" pitchFamily="2" charset="0"/>
                </a:rPr>
                <a:t>pengguna</a:t>
              </a:r>
              <a:r>
                <a:rPr lang="en-ID" sz="1400" dirty="0">
                  <a:solidFill>
                    <a:schemeClr val="bg1"/>
                  </a:solidFill>
                  <a:latin typeface="Montserrat" pitchFamily="2" charset="0"/>
                </a:rPr>
                <a:t>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D930D6-4488-78D0-E508-7E24C519B737}"/>
                </a:ext>
              </a:extLst>
            </p:cNvPr>
            <p:cNvSpPr txBox="1"/>
            <p:nvPr/>
          </p:nvSpPr>
          <p:spPr>
            <a:xfrm>
              <a:off x="4954442" y="3985107"/>
              <a:ext cx="376117" cy="76771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7461FF"/>
                  </a:solidFill>
                  <a:effectLst>
                    <a:outerShdw blurRad="762000" algn="ctr" rotWithShape="0">
                      <a:srgbClr val="7461FF"/>
                    </a:outerShdw>
                  </a:effectLst>
                  <a:latin typeface="Montserrat" pitchFamily="2" charset="0"/>
                </a:rPr>
                <a:t>07</a:t>
              </a:r>
              <a:endParaRPr lang="en-ID" sz="4800" b="1" dirty="0">
                <a:solidFill>
                  <a:srgbClr val="7461FF"/>
                </a:solidFill>
                <a:effectLst>
                  <a:outerShdw blurRad="762000" algn="ctr" rotWithShape="0">
                    <a:srgbClr val="7461FF"/>
                  </a:outerShdw>
                </a:effectLst>
                <a:latin typeface="Montserrat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DB9267-F4DC-03D1-9D88-3D616B8B397F}"/>
              </a:ext>
            </a:extLst>
          </p:cNvPr>
          <p:cNvSpPr txBox="1"/>
          <p:nvPr/>
        </p:nvSpPr>
        <p:spPr>
          <a:xfrm>
            <a:off x="10246084" y="6439642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A25953-858B-9542-585B-143DC5B08B41}"/>
              </a:ext>
            </a:extLst>
          </p:cNvPr>
          <p:cNvSpPr txBox="1"/>
          <p:nvPr/>
        </p:nvSpPr>
        <p:spPr>
          <a:xfrm>
            <a:off x="10861954" y="6439642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0" name="TextBox 39">
            <a:hlinkClick r:id="rId14" action="ppaction://hlinksldjump"/>
            <a:extLst>
              <a:ext uri="{FF2B5EF4-FFF2-40B4-BE49-F238E27FC236}">
                <a16:creationId xmlns:a16="http://schemas.microsoft.com/office/drawing/2014/main" id="{CFBCD30A-5837-8165-FD03-B582D9B4DB98}"/>
              </a:ext>
            </a:extLst>
          </p:cNvPr>
          <p:cNvSpPr txBox="1"/>
          <p:nvPr/>
        </p:nvSpPr>
        <p:spPr>
          <a:xfrm>
            <a:off x="11103171" y="643964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" name="TextBox 40">
            <a:hlinkClick r:id="rId15" action="ppaction://hlinksldjump"/>
            <a:extLst>
              <a:ext uri="{FF2B5EF4-FFF2-40B4-BE49-F238E27FC236}">
                <a16:creationId xmlns:a16="http://schemas.microsoft.com/office/drawing/2014/main" id="{E267E518-3C77-03AE-F190-1116FEB30F0E}"/>
              </a:ext>
            </a:extLst>
          </p:cNvPr>
          <p:cNvSpPr txBox="1"/>
          <p:nvPr/>
        </p:nvSpPr>
        <p:spPr>
          <a:xfrm>
            <a:off x="11374846" y="643964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2" name="TextBox 41">
            <a:hlinkClick r:id="rId15" action="ppaction://hlinksldjump"/>
            <a:extLst>
              <a:ext uri="{FF2B5EF4-FFF2-40B4-BE49-F238E27FC236}">
                <a16:creationId xmlns:a16="http://schemas.microsoft.com/office/drawing/2014/main" id="{2D240D69-6339-59BA-FFC3-FF88C105F955}"/>
              </a:ext>
            </a:extLst>
          </p:cNvPr>
          <p:cNvSpPr txBox="1"/>
          <p:nvPr/>
        </p:nvSpPr>
        <p:spPr>
          <a:xfrm>
            <a:off x="11628844" y="6446902"/>
            <a:ext cx="2776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7461FF"/>
                </a:solidFill>
                <a:latin typeface="Montserrat" pitchFamily="2" charset="0"/>
              </a:rPr>
              <a:t>4</a:t>
            </a:r>
            <a:endParaRPr lang="en-ID" sz="1050" b="1" dirty="0">
              <a:solidFill>
                <a:srgbClr val="7461FF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9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5483141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67597" y="2610552"/>
              <a:ext cx="1502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PRELIMINARY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-3663304" y="2156844"/>
            <a:ext cx="1562337" cy="1562337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510700" y="2722569"/>
              <a:ext cx="14029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IDENTIFICATION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OF PROBLEM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-1843469" y="2156843"/>
            <a:ext cx="1562337" cy="1562337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492439" y="2722569"/>
              <a:ext cx="10791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PROBLEM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STATEMENT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-23631" y="2156843"/>
            <a:ext cx="1562338" cy="1562338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243348" y="2722569"/>
              <a:ext cx="1216998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ANALISA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8B17-E9AD-655A-8F90-4867D29A34FF}"/>
              </a:ext>
            </a:extLst>
          </p:cNvPr>
          <p:cNvGrpSpPr/>
          <p:nvPr/>
        </p:nvGrpSpPr>
        <p:grpSpPr>
          <a:xfrm>
            <a:off x="1796203" y="1809697"/>
            <a:ext cx="1909483" cy="1909483"/>
            <a:chOff x="8890515" y="2156845"/>
            <a:chExt cx="1562335" cy="15623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3529F3-3E5C-0FE1-E295-A0847CE5DBF9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190500" sx="105000" sy="105000" algn="ctr" rotWithShape="0">
                <a:srgbClr val="61FF7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9FBC9-05EC-B6F5-E128-80D6750C3C04}"/>
                </a:ext>
              </a:extLst>
            </p:cNvPr>
            <p:cNvSpPr txBox="1"/>
            <p:nvPr/>
          </p:nvSpPr>
          <p:spPr>
            <a:xfrm>
              <a:off x="9219714" y="2722569"/>
              <a:ext cx="903937" cy="251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PENUTUP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912B3-FC8B-6075-9A4E-EF9FBBDC9B7D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D82E7D-2453-DC55-B1ED-4326A27454E2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3AC2F6BD-3CFB-F613-0BB2-0A5B143F6CD4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37FEEC-A52F-D7D6-8CFA-426200DCDB53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tx1">
                  <a:lumMod val="85000"/>
                  <a:lumOff val="15000"/>
                </a:schemeClr>
              </a:solidFill>
              <a:latin typeface="Ayres" panose="02000000000000000000" pitchFamily="50" charset="0"/>
            </a:endParaRPr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C4703121-D34C-4982-3D0E-AE4D83DB1C3B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D4B3DA2-893A-7B9B-46FD-45F12A87A83F}"/>
              </a:ext>
            </a:extLst>
          </p:cNvPr>
          <p:cNvSpPr/>
          <p:nvPr/>
        </p:nvSpPr>
        <p:spPr>
          <a:xfrm>
            <a:off x="9008730" y="261130"/>
            <a:ext cx="454049" cy="454049"/>
          </a:xfrm>
          <a:prstGeom prst="ellipse">
            <a:avLst/>
          </a:prstGeom>
          <a:noFill/>
          <a:ln w="28575">
            <a:solidFill>
              <a:srgbClr val="61FF7F"/>
            </a:solidFill>
          </a:ln>
          <a:effectLst>
            <a:outerShdw blurRad="279400" sx="127000" sy="127000" algn="ctr" rotWithShape="0">
              <a:srgbClr val="61FF7F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E906EE-52EA-190B-16E7-6789A70CC5F0}"/>
              </a:ext>
            </a:extLst>
          </p:cNvPr>
          <p:cNvSpPr txBox="1"/>
          <p:nvPr/>
        </p:nvSpPr>
        <p:spPr>
          <a:xfrm>
            <a:off x="5019149" y="32937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K</a:t>
            </a:r>
            <a:r>
              <a:rPr lang="en-US" sz="2800" b="1" dirty="0">
                <a:solidFill>
                  <a:srgbClr val="61FF7F"/>
                </a:solidFill>
                <a:latin typeface="Montserrat" pitchFamily="2" charset="0"/>
              </a:rPr>
              <a:t>ESIM</a:t>
            </a:r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PULAN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E48F11-ED94-55F8-EE83-A454C575EEBF}"/>
              </a:ext>
            </a:extLst>
          </p:cNvPr>
          <p:cNvSpPr txBox="1"/>
          <p:nvPr/>
        </p:nvSpPr>
        <p:spPr>
          <a:xfrm>
            <a:off x="5077692" y="1562314"/>
            <a:ext cx="6735067" cy="45545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num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Hasil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dari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evaluasi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sistem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terdapat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persentase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yang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berbeda-beda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,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pertama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dari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segi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desain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81,9%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responden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menjawab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sangat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baik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dengan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desain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dari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aplikasi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loklok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,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kemudian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dari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segi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efisiensi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72,2%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responden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menjawab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baik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dengan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aplikasi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loklok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karena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cepat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respon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aplikasi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dalam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penggunaannya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, dan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dari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segi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fungisional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82,2%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responden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menjawab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sangat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baik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dengan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adanya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fitur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dan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kemudahan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dalam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mengakses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aplikasi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pengguna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lebih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mudah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menggunakannya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. Adapun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dalam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proses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pengujian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UAT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menghasilkan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presentase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UAT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dapat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disimpulkan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bahwa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pertanyaan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dengan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kategori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desain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,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efisiensi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, dan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fungsi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mendapatkan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total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presentase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yaitu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78,7%.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Sehingga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dapat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disimpulkan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bahwa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aplikasi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loklok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dapat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diterima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dan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memiliki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fungsi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,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desain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dan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efisiensi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 yang </a:t>
            </a:r>
            <a:r>
              <a:rPr lang="en-ID" sz="145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baik</a:t>
            </a:r>
            <a:r>
              <a:rPr lang="en-ID" sz="1450" i="0" dirty="0">
                <a:solidFill>
                  <a:schemeClr val="bg1"/>
                </a:solidFill>
                <a:effectLst/>
                <a:latin typeface="Montserrat" pitchFamily="2" charset="0"/>
              </a:rPr>
              <a:t>.</a:t>
            </a:r>
            <a:endParaRPr lang="en-ID" sz="145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8774453-83A0-23D4-2185-DC6C9532DB2C}"/>
              </a:ext>
            </a:extLst>
          </p:cNvPr>
          <p:cNvSpPr/>
          <p:nvPr/>
        </p:nvSpPr>
        <p:spPr>
          <a:xfrm rot="955142">
            <a:off x="9634602" y="364949"/>
            <a:ext cx="206091" cy="177665"/>
          </a:xfrm>
          <a:prstGeom prst="triangle">
            <a:avLst/>
          </a:prstGeom>
          <a:noFill/>
          <a:ln w="28575">
            <a:solidFill>
              <a:srgbClr val="61FF7F"/>
            </a:solidFill>
          </a:ln>
          <a:effectLst>
            <a:outerShdw blurRad="165100" sx="115000" sy="115000" algn="ctr" rotWithShape="0">
              <a:srgbClr val="61FF7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258628-A5EA-C6CC-E99A-96E35D90284E}"/>
              </a:ext>
            </a:extLst>
          </p:cNvPr>
          <p:cNvSpPr txBox="1"/>
          <p:nvPr/>
        </p:nvSpPr>
        <p:spPr>
          <a:xfrm>
            <a:off x="10376712" y="646867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C4F955-DC5C-4C2F-A82C-C9910C13DC8E}"/>
              </a:ext>
            </a:extLst>
          </p:cNvPr>
          <p:cNvSpPr txBox="1"/>
          <p:nvPr/>
        </p:nvSpPr>
        <p:spPr>
          <a:xfrm>
            <a:off x="10992582" y="6468670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61FF7F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rgbClr val="61FF7F"/>
              </a:solidFill>
              <a:latin typeface="Montserrat" pitchFamily="2" charset="0"/>
            </a:endParaRPr>
          </a:p>
        </p:txBody>
      </p:sp>
      <p:sp>
        <p:nvSpPr>
          <p:cNvPr id="97" name="TextBox 96">
            <a:hlinkClick r:id="rId5" action="ppaction://hlinksldjump"/>
            <a:extLst>
              <a:ext uri="{FF2B5EF4-FFF2-40B4-BE49-F238E27FC236}">
                <a16:creationId xmlns:a16="http://schemas.microsoft.com/office/drawing/2014/main" id="{EBE23C8B-F51F-2F61-2673-815CA8B28298}"/>
              </a:ext>
            </a:extLst>
          </p:cNvPr>
          <p:cNvSpPr txBox="1"/>
          <p:nvPr/>
        </p:nvSpPr>
        <p:spPr>
          <a:xfrm>
            <a:off x="11233799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5" name="Graphic 104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7D167CAD-47D7-2B81-EA81-FFD3782966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106" name="Graphic 105" descr="Checklist RTL">
            <a:hlinkClick r:id="rId9" action="ppaction://hlinksldjump"/>
            <a:extLst>
              <a:ext uri="{FF2B5EF4-FFF2-40B4-BE49-F238E27FC236}">
                <a16:creationId xmlns:a16="http://schemas.microsoft.com/office/drawing/2014/main" id="{BB9616BA-010F-1448-030E-E8AAB7D9C74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B737F-27AF-F265-A4BD-E5C8CBDA2056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B449F-2FFF-557E-ABB4-05FE65C5F4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9CF26B8-7869-AC02-6177-091CD9AA4991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B5A13A-35B4-9FE6-9FFA-474263D5E065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6207A4-3D0F-AD91-4BA0-2BA6B7FE993A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2A3FEB-F635-9A18-8541-8B94C12366DB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3BDE1B-CC81-9F26-51A0-91FE7F96513E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7AD4F3-1B88-8E60-876B-7BEE86933C1F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E2C307-8155-ED0D-71CC-42AA157E0448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308B03-0B91-527E-2C6C-75B452B5C8A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9050F9B-9E27-4DF9-86C3-2AE47E29BC7F}"/>
              </a:ext>
            </a:extLst>
          </p:cNvPr>
          <p:cNvSpPr/>
          <p:nvPr/>
        </p:nvSpPr>
        <p:spPr>
          <a:xfrm>
            <a:off x="4747495" y="1101573"/>
            <a:ext cx="3600000" cy="2649246"/>
          </a:xfrm>
          <a:prstGeom prst="rect">
            <a:avLst/>
          </a:prstGeom>
          <a:gradFill>
            <a:gsLst>
              <a:gs pos="0">
                <a:srgbClr val="61FF7F"/>
              </a:gs>
              <a:gs pos="21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10000" sy="110000" algn="ctr" rotWithShape="0">
              <a:srgbClr val="61FF7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D87115-182B-C5D6-0BE9-7B2520D86A60}"/>
              </a:ext>
            </a:extLst>
          </p:cNvPr>
          <p:cNvSpPr/>
          <p:nvPr/>
        </p:nvSpPr>
        <p:spPr>
          <a:xfrm>
            <a:off x="8576712" y="5785843"/>
            <a:ext cx="3600000" cy="2649246"/>
          </a:xfrm>
          <a:prstGeom prst="rect">
            <a:avLst/>
          </a:prstGeom>
          <a:gradFill>
            <a:gsLst>
              <a:gs pos="0">
                <a:srgbClr val="61FF7F"/>
              </a:gs>
              <a:gs pos="21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10000" sy="110000" algn="ctr" rotWithShape="0">
              <a:srgbClr val="61FF7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451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5483141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67597" y="2610552"/>
              <a:ext cx="1502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PRELIMINARY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-3663304" y="2156844"/>
            <a:ext cx="1562337" cy="1562337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510700" y="2722569"/>
              <a:ext cx="14029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IDENTIFICATION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OF PROBLEM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-1843469" y="2156843"/>
            <a:ext cx="1562337" cy="1562337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492439" y="2722569"/>
              <a:ext cx="10791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PROBLEM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STATEMENT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-23631" y="2156843"/>
            <a:ext cx="1562338" cy="1562338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243348" y="2722569"/>
              <a:ext cx="1216998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ANALISA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8B17-E9AD-655A-8F90-4867D29A34FF}"/>
              </a:ext>
            </a:extLst>
          </p:cNvPr>
          <p:cNvGrpSpPr/>
          <p:nvPr/>
        </p:nvGrpSpPr>
        <p:grpSpPr>
          <a:xfrm>
            <a:off x="1796203" y="1809697"/>
            <a:ext cx="1909483" cy="1909483"/>
            <a:chOff x="8890515" y="2156845"/>
            <a:chExt cx="1562335" cy="15623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3529F3-3E5C-0FE1-E295-A0847CE5DBF9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190500" sx="105000" sy="105000" algn="ctr" rotWithShape="0">
                <a:srgbClr val="61FF7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9FBC9-05EC-B6F5-E128-80D6750C3C04}"/>
                </a:ext>
              </a:extLst>
            </p:cNvPr>
            <p:cNvSpPr txBox="1"/>
            <p:nvPr/>
          </p:nvSpPr>
          <p:spPr>
            <a:xfrm>
              <a:off x="9219714" y="2722569"/>
              <a:ext cx="903937" cy="251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PENUTUP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912B3-FC8B-6075-9A4E-EF9FBBDC9B7D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D82E7D-2453-DC55-B1ED-4326A27454E2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3AC2F6BD-3CFB-F613-0BB2-0A5B143F6CD4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37FEEC-A52F-D7D6-8CFA-426200DCDB53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tx1">
                  <a:lumMod val="85000"/>
                  <a:lumOff val="15000"/>
                </a:schemeClr>
              </a:solidFill>
              <a:latin typeface="Ayres" panose="02000000000000000000" pitchFamily="50" charset="0"/>
            </a:endParaRPr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C4703121-D34C-4982-3D0E-AE4D83DB1C3B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D4B3DA2-893A-7B9B-46FD-45F12A87A83F}"/>
              </a:ext>
            </a:extLst>
          </p:cNvPr>
          <p:cNvSpPr/>
          <p:nvPr/>
        </p:nvSpPr>
        <p:spPr>
          <a:xfrm>
            <a:off x="9008730" y="261130"/>
            <a:ext cx="454049" cy="454049"/>
          </a:xfrm>
          <a:prstGeom prst="ellipse">
            <a:avLst/>
          </a:prstGeom>
          <a:noFill/>
          <a:ln w="28575">
            <a:solidFill>
              <a:srgbClr val="61FF7F"/>
            </a:solidFill>
          </a:ln>
          <a:effectLst>
            <a:outerShdw blurRad="279400" sx="127000" sy="127000" algn="ctr" rotWithShape="0">
              <a:srgbClr val="61FF7F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E906EE-52EA-190B-16E7-6789A70CC5F0}"/>
              </a:ext>
            </a:extLst>
          </p:cNvPr>
          <p:cNvSpPr txBox="1"/>
          <p:nvPr/>
        </p:nvSpPr>
        <p:spPr>
          <a:xfrm>
            <a:off x="5019149" y="329372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>
                <a:solidFill>
                  <a:schemeClr val="bg1"/>
                </a:solidFill>
                <a:effectLst>
                  <a:outerShdw blurRad="533400" sx="105000" sy="105000" algn="ctr" rotWithShape="0">
                    <a:srgbClr val="FB61FF">
                      <a:alpha val="50000"/>
                    </a:srgbClr>
                  </a:outerShdw>
                </a:effectLst>
                <a:latin typeface="Montserrat" pitchFamily="2" charset="0"/>
              </a:rPr>
              <a:t>BIBLIO</a:t>
            </a:r>
            <a:r>
              <a:rPr lang="en-ID" sz="2800" b="1" dirty="0">
                <a:solidFill>
                  <a:srgbClr val="61FF7F"/>
                </a:solidFill>
                <a:effectLst>
                  <a:outerShdw blurRad="533400" sx="105000" sy="105000" algn="ctr" rotWithShape="0">
                    <a:srgbClr val="FB61FF">
                      <a:alpha val="50000"/>
                    </a:srgbClr>
                  </a:outerShdw>
                </a:effectLst>
                <a:latin typeface="Montserrat" pitchFamily="2" charset="0"/>
              </a:rPr>
              <a:t>GRAPH</a:t>
            </a:r>
            <a:r>
              <a:rPr lang="en-ID" sz="2800" b="1" dirty="0">
                <a:solidFill>
                  <a:schemeClr val="bg1"/>
                </a:solidFill>
                <a:effectLst>
                  <a:outerShdw blurRad="533400" sx="105000" sy="105000" algn="ctr" rotWithShape="0">
                    <a:srgbClr val="FB61FF">
                      <a:alpha val="50000"/>
                    </a:srgbClr>
                  </a:outerShdw>
                </a:effectLst>
                <a:latin typeface="Montserrat" pitchFamily="2" charset="0"/>
              </a:rPr>
              <a:t>Y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8774453-83A0-23D4-2185-DC6C9532DB2C}"/>
              </a:ext>
            </a:extLst>
          </p:cNvPr>
          <p:cNvSpPr/>
          <p:nvPr/>
        </p:nvSpPr>
        <p:spPr>
          <a:xfrm rot="955142">
            <a:off x="9634602" y="364949"/>
            <a:ext cx="206091" cy="177665"/>
          </a:xfrm>
          <a:prstGeom prst="triangle">
            <a:avLst/>
          </a:prstGeom>
          <a:noFill/>
          <a:ln w="28575">
            <a:solidFill>
              <a:srgbClr val="61FF7F"/>
            </a:solidFill>
          </a:ln>
          <a:effectLst>
            <a:outerShdw blurRad="165100" sx="115000" sy="115000" algn="ctr" rotWithShape="0">
              <a:srgbClr val="61FF7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258628-A5EA-C6CC-E99A-96E35D90284E}"/>
              </a:ext>
            </a:extLst>
          </p:cNvPr>
          <p:cNvSpPr txBox="1"/>
          <p:nvPr/>
        </p:nvSpPr>
        <p:spPr>
          <a:xfrm>
            <a:off x="10376712" y="646867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6" name="TextBox 95">
            <a:hlinkClick r:id="rId5" action="ppaction://hlinksldjump"/>
            <a:extLst>
              <a:ext uri="{FF2B5EF4-FFF2-40B4-BE49-F238E27FC236}">
                <a16:creationId xmlns:a16="http://schemas.microsoft.com/office/drawing/2014/main" id="{69C4F955-DC5C-4C2F-A82C-C9910C13DC8E}"/>
              </a:ext>
            </a:extLst>
          </p:cNvPr>
          <p:cNvSpPr txBox="1"/>
          <p:nvPr/>
        </p:nvSpPr>
        <p:spPr>
          <a:xfrm>
            <a:off x="10992582" y="6468670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BE23C8B-F51F-2F61-2673-815CA8B28298}"/>
              </a:ext>
            </a:extLst>
          </p:cNvPr>
          <p:cNvSpPr txBox="1"/>
          <p:nvPr/>
        </p:nvSpPr>
        <p:spPr>
          <a:xfrm>
            <a:off x="11233799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61FF7F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rgbClr val="61FF7F"/>
              </a:solidFill>
              <a:latin typeface="Montserrat" pitchFamily="2" charset="0"/>
            </a:endParaRPr>
          </a:p>
        </p:txBody>
      </p:sp>
      <p:pic>
        <p:nvPicPr>
          <p:cNvPr id="105" name="Graphic 104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9EB79D50-39BD-64FA-95D7-2E4521C22D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106" name="Graphic 105" descr="Checklist RTL">
            <a:hlinkClick r:id="rId9" action="ppaction://hlinksldjump"/>
            <a:extLst>
              <a:ext uri="{FF2B5EF4-FFF2-40B4-BE49-F238E27FC236}">
                <a16:creationId xmlns:a16="http://schemas.microsoft.com/office/drawing/2014/main" id="{21E249A9-D8A1-EFE3-A53A-01C8015B196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9E6B8-3EC2-F2BC-4522-C8BE9A0A2AF4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31829-6EA3-EA9C-719E-8B8202809D6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6ED9F77-004F-AD26-5D1C-DCB17E81D3D0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A70AF23-C0A7-1D57-4393-BEB75434D577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771F0D-AC14-893A-29DB-72F4B417E581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9610E1-70A4-A5EB-2AE5-5542A1E2670A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9AFFD4-9191-5476-80F6-C8E537CF1BC5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EDE8EA-9B0A-ADDE-7E6C-225C62EFF815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BF7F977-B3D4-BA2E-74FE-4C1C546FEB83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137A405-9596-5347-2275-C61A42109A2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A966CC8-F34A-85B5-53D1-1ADD996A53EC}"/>
              </a:ext>
            </a:extLst>
          </p:cNvPr>
          <p:cNvSpPr txBox="1"/>
          <p:nvPr/>
        </p:nvSpPr>
        <p:spPr>
          <a:xfrm>
            <a:off x="5077692" y="1272034"/>
            <a:ext cx="6735067" cy="47405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num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Sari, R. P., &amp; Kurniawan, A. (2023). User Reception Of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Loklok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Application As 	A Platform For Watching Together Online: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Resepsi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Pengguna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	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Aplikasi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Loklok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Sebagai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Media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Nonton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Bersama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Secara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Online. 	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Jurnal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Komunikasi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Pembangunan, 21(1), 1-10. </a:t>
            </a:r>
          </a:p>
          <a:p>
            <a:pPr algn="just">
              <a:lnSpc>
                <a:spcPct val="150000"/>
              </a:lnSpc>
            </a:pP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Abraham, J., &amp; Ismail, I. E. 2021. Unit Testing dan User Acceptance Testing  	pada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Sistem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Informasi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Pelayan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Kategorial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Pelayanan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Anak. 	Repository PNJ.</a:t>
            </a:r>
          </a:p>
          <a:p>
            <a:pPr algn="just">
              <a:lnSpc>
                <a:spcPct val="150000"/>
              </a:lnSpc>
            </a:pP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Priyatna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, B.,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Hananto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, A. L., &amp; Nova, M. (2020). Application of UAT (User 	Acceptance Test) Evaluation Model in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Minggon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E-Meeting 	Software Development. Systematics, 2(3), 110-117.</a:t>
            </a:r>
          </a:p>
          <a:p>
            <a:pPr algn="just">
              <a:lnSpc>
                <a:spcPct val="150000"/>
              </a:lnSpc>
            </a:pP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Erlangga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, I. D. G. S. P. (2023).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Pengujian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Aplikasi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Bangbeli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Menggunakan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	Regression Testing dan User Acceptance Test (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Studi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Kasus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: PT. 	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Doa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Anak Digital).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Skripsi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, Universitas Pembangunan Nasional 	"Veteran"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Jawa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Timur.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3EBF3E-9256-2737-0564-9CD7849336E6}"/>
              </a:ext>
            </a:extLst>
          </p:cNvPr>
          <p:cNvSpPr/>
          <p:nvPr/>
        </p:nvSpPr>
        <p:spPr>
          <a:xfrm>
            <a:off x="8579263" y="1101573"/>
            <a:ext cx="3600000" cy="2649246"/>
          </a:xfrm>
          <a:prstGeom prst="rect">
            <a:avLst/>
          </a:prstGeom>
          <a:gradFill>
            <a:gsLst>
              <a:gs pos="0">
                <a:srgbClr val="61FF7F"/>
              </a:gs>
              <a:gs pos="21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10000" sy="110000" algn="ctr" rotWithShape="0">
              <a:srgbClr val="61FF7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09899-A2E3-A716-6923-D9A2F9B525D5}"/>
              </a:ext>
            </a:extLst>
          </p:cNvPr>
          <p:cNvSpPr/>
          <p:nvPr/>
        </p:nvSpPr>
        <p:spPr>
          <a:xfrm>
            <a:off x="4715910" y="5785843"/>
            <a:ext cx="3600000" cy="2649246"/>
          </a:xfrm>
          <a:prstGeom prst="rect">
            <a:avLst/>
          </a:prstGeom>
          <a:gradFill>
            <a:gsLst>
              <a:gs pos="0">
                <a:srgbClr val="61FF7F"/>
              </a:gs>
              <a:gs pos="21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10000" sy="110000" algn="ctr" rotWithShape="0">
              <a:srgbClr val="61FF7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360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0AF0C693-A668-6A3F-C836-746ACA0B35CB}"/>
              </a:ext>
            </a:extLst>
          </p:cNvPr>
          <p:cNvGrpSpPr/>
          <p:nvPr/>
        </p:nvGrpSpPr>
        <p:grpSpPr>
          <a:xfrm>
            <a:off x="-3080861" y="4212233"/>
            <a:ext cx="3507997" cy="2074512"/>
            <a:chOff x="865497" y="4212233"/>
            <a:chExt cx="3507997" cy="207451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AFA7F3A-0A1F-1DC6-9DB8-2E760A4D0759}"/>
                </a:ext>
              </a:extLst>
            </p:cNvPr>
            <p:cNvGrpSpPr/>
            <p:nvPr/>
          </p:nvGrpSpPr>
          <p:grpSpPr>
            <a:xfrm>
              <a:off x="941696" y="4684788"/>
              <a:ext cx="927803" cy="894165"/>
              <a:chOff x="1543296" y="5143881"/>
              <a:chExt cx="648118" cy="624620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DEE9E4FB-91E7-489E-2864-3D1A887B74E6}"/>
                  </a:ext>
                </a:extLst>
              </p:cNvPr>
              <p:cNvSpPr/>
              <p:nvPr/>
            </p:nvSpPr>
            <p:spPr>
              <a:xfrm>
                <a:off x="1543296" y="5143881"/>
                <a:ext cx="648118" cy="624620"/>
              </a:xfrm>
              <a:prstGeom prst="roundRect">
                <a:avLst/>
              </a:prstGeom>
              <a:gradFill>
                <a:gsLst>
                  <a:gs pos="65000">
                    <a:srgbClr val="FF6183"/>
                  </a:gs>
                  <a:gs pos="25000">
                    <a:srgbClr val="8FCCFF"/>
                  </a:gs>
                </a:gsLst>
                <a:lin ang="3000000" scaled="0"/>
              </a:gradFill>
              <a:ln>
                <a:noFill/>
              </a:ln>
              <a:effectLst>
                <a:outerShdw blurRad="101600" sx="107000" sy="107000" algn="c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6A3649C5-D803-A7A6-E7D4-A3AD303901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04" r="19674" b="54088"/>
              <a:stretch/>
            </p:blipFill>
            <p:spPr>
              <a:xfrm>
                <a:off x="1609242" y="5143881"/>
                <a:ext cx="516226" cy="62462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085EEF8-CB8D-3380-4E66-9442C88B6C3E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499279B-B978-AA61-21C1-82F5BEBECF6E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0C6031-BD41-FEA0-9500-7BD1EF7C8F1C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Lorem ipsum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dolor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sit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amet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,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consectetur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adipiscing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elit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,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sed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do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eismod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tempor</a:t>
              </a:r>
              <a:r>
                <a:rPr lang="en-ID" sz="11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1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incididunt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.</a:t>
              </a:r>
              <a:endParaRPr lang="en-ID" sz="11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0527A62-A9B7-393E-47C7-17AD91B31755}"/>
                </a:ext>
              </a:extLst>
            </p:cNvPr>
            <p:cNvSpPr txBox="1"/>
            <p:nvPr/>
          </p:nvSpPr>
          <p:spPr>
            <a:xfrm>
              <a:off x="2030398" y="5028413"/>
              <a:ext cx="1462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John Doe</a:t>
              </a:r>
              <a:endParaRPr lang="en-ID" sz="20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F44973F-E7F5-919B-92FE-FACF9E76956B}"/>
              </a:ext>
            </a:extLst>
          </p:cNvPr>
          <p:cNvSpPr txBox="1"/>
          <p:nvPr/>
        </p:nvSpPr>
        <p:spPr>
          <a:xfrm>
            <a:off x="-2899168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SIDANG PROPOSAL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8" name="TextBox 17">
            <a:hlinkClick r:id="rId3" action="ppaction://hlinksldjump"/>
            <a:extLst>
              <a:ext uri="{FF2B5EF4-FFF2-40B4-BE49-F238E27FC236}">
                <a16:creationId xmlns:a16="http://schemas.microsoft.com/office/drawing/2014/main" id="{3AC2F6BD-3CFB-F613-0BB2-0A5B143F6CD4}"/>
              </a:ext>
            </a:extLst>
          </p:cNvPr>
          <p:cNvSpPr txBox="1"/>
          <p:nvPr/>
        </p:nvSpPr>
        <p:spPr>
          <a:xfrm>
            <a:off x="-4684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1674672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67597" y="2610552"/>
              <a:ext cx="1502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PRELIMINARY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-1674672" y="2156844"/>
            <a:ext cx="1562337" cy="1562337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510700" y="2722569"/>
              <a:ext cx="14029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IDENTIFICATION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OF PROBLEM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-1674672" y="2156843"/>
            <a:ext cx="1562337" cy="1562337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492439" y="2722569"/>
              <a:ext cx="10791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PROBLEM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STATEMENT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-1674673" y="2156843"/>
            <a:ext cx="1562338" cy="1562338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386013" y="2722569"/>
              <a:ext cx="9316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PROBLEM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SCOPE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8B17-E9AD-655A-8F90-4867D29A34FF}"/>
              </a:ext>
            </a:extLst>
          </p:cNvPr>
          <p:cNvGrpSpPr/>
          <p:nvPr/>
        </p:nvGrpSpPr>
        <p:grpSpPr>
          <a:xfrm>
            <a:off x="-2021818" y="1809697"/>
            <a:ext cx="1909483" cy="1909483"/>
            <a:chOff x="8890515" y="2156845"/>
            <a:chExt cx="1562335" cy="15623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3529F3-3E5C-0FE1-E295-A0847CE5DBF9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190500" sx="105000" sy="105000" algn="ctr" rotWithShape="0">
                <a:srgbClr val="61FF7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9FBC9-05EC-B6F5-E128-80D6750C3C04}"/>
                </a:ext>
              </a:extLst>
            </p:cNvPr>
            <p:cNvSpPr txBox="1"/>
            <p:nvPr/>
          </p:nvSpPr>
          <p:spPr>
            <a:xfrm>
              <a:off x="9172496" y="2722569"/>
              <a:ext cx="998371" cy="428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RESEARCH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PURPOSES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912B3-FC8B-6075-9A4E-EF9FBBDC9B7D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D82E7D-2453-DC55-B1ED-4326A27454E2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2525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Thanks For Your Attention!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C4703121-D34C-4982-3D0E-AE4D83DB1C3B}"/>
              </a:ext>
            </a:extLst>
          </p:cNvPr>
          <p:cNvSpPr/>
          <p:nvPr/>
        </p:nvSpPr>
        <p:spPr>
          <a:xfrm rot="16200000" flipH="1">
            <a:off x="12684119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C6D70-BB84-3043-0E9C-E674E2613EED}"/>
              </a:ext>
            </a:extLst>
          </p:cNvPr>
          <p:cNvSpPr txBox="1"/>
          <p:nvPr/>
        </p:nvSpPr>
        <p:spPr>
          <a:xfrm>
            <a:off x="12671233" y="6462940"/>
            <a:ext cx="25763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ADDITIONAL TEXT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D4B3DA2-893A-7B9B-46FD-45F12A87A83F}"/>
              </a:ext>
            </a:extLst>
          </p:cNvPr>
          <p:cNvSpPr/>
          <p:nvPr/>
        </p:nvSpPr>
        <p:spPr>
          <a:xfrm>
            <a:off x="16660814" y="261130"/>
            <a:ext cx="454049" cy="454049"/>
          </a:xfrm>
          <a:prstGeom prst="ellipse">
            <a:avLst/>
          </a:prstGeom>
          <a:noFill/>
          <a:ln w="28575">
            <a:solidFill>
              <a:srgbClr val="61FF7F"/>
            </a:solidFill>
          </a:ln>
          <a:effectLst>
            <a:outerShdw blurRad="279400" sx="127000" sy="127000" algn="ctr" rotWithShape="0">
              <a:srgbClr val="61FF7F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E906EE-52EA-190B-16E7-6789A70CC5F0}"/>
              </a:ext>
            </a:extLst>
          </p:cNvPr>
          <p:cNvSpPr txBox="1"/>
          <p:nvPr/>
        </p:nvSpPr>
        <p:spPr>
          <a:xfrm>
            <a:off x="12671233" y="329372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RESEARCH PURPOSES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E48F11-ED94-55F8-EE83-A454C575EEBF}"/>
              </a:ext>
            </a:extLst>
          </p:cNvPr>
          <p:cNvSpPr txBox="1"/>
          <p:nvPr/>
        </p:nvSpPr>
        <p:spPr>
          <a:xfrm>
            <a:off x="12698528" y="877671"/>
            <a:ext cx="6735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Sed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ut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perspiciatis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unde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omnis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iste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natus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error sit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voluptatem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accusantium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doloremque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laudantium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,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totam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rem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aperiam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,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eaque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ipsa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quae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ab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illo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inventore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veritatis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et quasi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architecto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beatae vitae dicta sunt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explicabo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.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8774453-83A0-23D4-2185-DC6C9532DB2C}"/>
              </a:ext>
            </a:extLst>
          </p:cNvPr>
          <p:cNvSpPr/>
          <p:nvPr/>
        </p:nvSpPr>
        <p:spPr>
          <a:xfrm rot="955142">
            <a:off x="17286686" y="364949"/>
            <a:ext cx="206091" cy="177665"/>
          </a:xfrm>
          <a:prstGeom prst="triangle">
            <a:avLst/>
          </a:prstGeom>
          <a:noFill/>
          <a:ln w="28575">
            <a:solidFill>
              <a:srgbClr val="61FF7F"/>
            </a:solidFill>
          </a:ln>
          <a:effectLst>
            <a:outerShdw blurRad="165100" sx="115000" sy="115000" algn="ctr" rotWithShape="0">
              <a:srgbClr val="61FF7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484A11-2F5A-1762-6E96-94B58BCD7C55}"/>
              </a:ext>
            </a:extLst>
          </p:cNvPr>
          <p:cNvGrpSpPr/>
          <p:nvPr/>
        </p:nvGrpSpPr>
        <p:grpSpPr>
          <a:xfrm>
            <a:off x="13791501" y="2820329"/>
            <a:ext cx="4662022" cy="830997"/>
            <a:chOff x="6139417" y="2820329"/>
            <a:chExt cx="4662022" cy="83099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DE5981A-EBBB-1FB1-AB58-E96458A093CA}"/>
                </a:ext>
              </a:extLst>
            </p:cNvPr>
            <p:cNvGrpSpPr/>
            <p:nvPr/>
          </p:nvGrpSpPr>
          <p:grpSpPr>
            <a:xfrm>
              <a:off x="6139417" y="2820329"/>
              <a:ext cx="4662022" cy="830997"/>
              <a:chOff x="6139417" y="2841595"/>
              <a:chExt cx="4662022" cy="830997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A45D9055-8E8D-788F-24AC-1982DBF94E0A}"/>
                  </a:ext>
                </a:extLst>
              </p:cNvPr>
              <p:cNvSpPr/>
              <p:nvPr/>
            </p:nvSpPr>
            <p:spPr>
              <a:xfrm>
                <a:off x="6139417" y="2841595"/>
                <a:ext cx="4662022" cy="830997"/>
              </a:xfrm>
              <a:prstGeom prst="roundRect">
                <a:avLst>
                  <a:gd name="adj" fmla="val 35859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254000" dist="76200" dir="16200000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D2870FC6-43A2-FC71-882A-733D6D6EF9F9}"/>
                  </a:ext>
                </a:extLst>
              </p:cNvPr>
              <p:cNvSpPr/>
              <p:nvPr/>
            </p:nvSpPr>
            <p:spPr>
              <a:xfrm>
                <a:off x="6139417" y="2841595"/>
                <a:ext cx="4662022" cy="830997"/>
              </a:xfrm>
              <a:prstGeom prst="roundRect">
                <a:avLst>
                  <a:gd name="adj" fmla="val 35859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0" dist="50800" dir="16200000">
                  <a:prstClr val="black">
                    <a:alpha val="5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46C6645-CA95-F91E-5D23-F287A2B7E094}"/>
                </a:ext>
              </a:extLst>
            </p:cNvPr>
            <p:cNvCxnSpPr>
              <a:cxnSpLocks/>
              <a:stCxn id="88" idx="0"/>
              <a:endCxn id="88" idx="2"/>
            </p:cNvCxnSpPr>
            <p:nvPr/>
          </p:nvCxnSpPr>
          <p:spPr>
            <a:xfrm>
              <a:off x="8470428" y="2820329"/>
              <a:ext cx="0" cy="830997"/>
            </a:xfrm>
            <a:prstGeom prst="line">
              <a:avLst/>
            </a:prstGeom>
            <a:ln w="28575">
              <a:gradFill>
                <a:gsLst>
                  <a:gs pos="2000">
                    <a:schemeClr val="tx1">
                      <a:alpha val="0"/>
                    </a:schemeClr>
                  </a:gs>
                  <a:gs pos="100000">
                    <a:srgbClr val="61FF7F"/>
                  </a:gs>
                </a:gsLst>
                <a:lin ang="5400000" scaled="1"/>
              </a:gradFill>
            </a:ln>
            <a:effectLst>
              <a:outerShdw blurRad="88900" sx="102000" sy="102000" algn="ctr" rotWithShape="0">
                <a:srgbClr val="61FF7F">
                  <a:alpha val="8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111F55F-5C29-5F70-1538-0CC22203218E}"/>
              </a:ext>
            </a:extLst>
          </p:cNvPr>
          <p:cNvGrpSpPr/>
          <p:nvPr/>
        </p:nvGrpSpPr>
        <p:grpSpPr>
          <a:xfrm>
            <a:off x="13303082" y="2869557"/>
            <a:ext cx="2325051" cy="2220604"/>
            <a:chOff x="5021753" y="2588726"/>
            <a:chExt cx="2325051" cy="222060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2CB8756-485E-39B8-07D4-A6C6BF06EF47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 </a:t>
              </a:r>
              <a:endParaRPr lang="en-ID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DAED2F4-0D45-A685-78C9-AD8C543F11AD}"/>
                </a:ext>
              </a:extLst>
            </p:cNvPr>
            <p:cNvSpPr txBox="1"/>
            <p:nvPr/>
          </p:nvSpPr>
          <p:spPr>
            <a:xfrm>
              <a:off x="5700011" y="2588726"/>
              <a:ext cx="968535" cy="83099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61FF7F"/>
                  </a:solidFill>
                  <a:effectLst>
                    <a:outerShdw blurRad="762000" algn="ctr" rotWithShape="0">
                      <a:srgbClr val="61FF7F"/>
                    </a:outerShdw>
                  </a:effectLst>
                  <a:latin typeface="Montserrat" pitchFamily="2" charset="0"/>
                </a:rPr>
                <a:t>05</a:t>
              </a:r>
              <a:endParaRPr lang="en-ID" sz="4800" b="1" dirty="0">
                <a:solidFill>
                  <a:srgbClr val="61FF7F"/>
                </a:solidFill>
                <a:effectLst>
                  <a:outerShdw blurRad="762000" algn="ctr" rotWithShape="0">
                    <a:srgbClr val="61FF7F"/>
                  </a:outerShdw>
                </a:effectLst>
                <a:latin typeface="Montserrat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C7DAE15-1CD9-EC83-E555-C870BF3DA453}"/>
              </a:ext>
            </a:extLst>
          </p:cNvPr>
          <p:cNvGrpSpPr/>
          <p:nvPr/>
        </p:nvGrpSpPr>
        <p:grpSpPr>
          <a:xfrm>
            <a:off x="16598108" y="2869557"/>
            <a:ext cx="2325051" cy="2220604"/>
            <a:chOff x="5021753" y="2588726"/>
            <a:chExt cx="2325051" cy="222060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03CB8C0-3EE6-F5DB-5384-E31B0DE6ACB4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 </a:t>
              </a:r>
              <a:endParaRPr lang="en-ID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15869CB-8938-3A59-1956-89AE11BC2647}"/>
                </a:ext>
              </a:extLst>
            </p:cNvPr>
            <p:cNvSpPr txBox="1"/>
            <p:nvPr/>
          </p:nvSpPr>
          <p:spPr>
            <a:xfrm>
              <a:off x="5686384" y="2588726"/>
              <a:ext cx="995786" cy="83099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61FF7F"/>
                  </a:solidFill>
                  <a:effectLst>
                    <a:outerShdw blurRad="762000" algn="ctr" rotWithShape="0">
                      <a:srgbClr val="61FF7F"/>
                    </a:outerShdw>
                  </a:effectLst>
                  <a:latin typeface="Montserrat" pitchFamily="2" charset="0"/>
                </a:rPr>
                <a:t>06</a:t>
              </a:r>
              <a:endParaRPr lang="en-ID" sz="4800" b="1" dirty="0">
                <a:solidFill>
                  <a:srgbClr val="61FF7F"/>
                </a:solidFill>
                <a:effectLst>
                  <a:outerShdw blurRad="762000" algn="ctr" rotWithShape="0">
                    <a:srgbClr val="61FF7F"/>
                  </a:outerShdw>
                </a:effectLst>
                <a:latin typeface="Montserrat" pitchFamily="2" charset="0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F258628-A5EA-C6CC-E99A-96E35D90284E}"/>
              </a:ext>
            </a:extLst>
          </p:cNvPr>
          <p:cNvSpPr txBox="1"/>
          <p:nvPr/>
        </p:nvSpPr>
        <p:spPr>
          <a:xfrm>
            <a:off x="18028796" y="646867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6" name="TextBox 95">
            <a:hlinkClick r:id="rId6" action="ppaction://hlinksldjump"/>
            <a:extLst>
              <a:ext uri="{FF2B5EF4-FFF2-40B4-BE49-F238E27FC236}">
                <a16:creationId xmlns:a16="http://schemas.microsoft.com/office/drawing/2014/main" id="{69C4F955-DC5C-4C2F-A82C-C9910C13DC8E}"/>
              </a:ext>
            </a:extLst>
          </p:cNvPr>
          <p:cNvSpPr txBox="1"/>
          <p:nvPr/>
        </p:nvSpPr>
        <p:spPr>
          <a:xfrm>
            <a:off x="18644666" y="6468670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7" name="TextBox 96">
            <a:hlinkClick r:id="rId7" action="ppaction://hlinksldjump"/>
            <a:extLst>
              <a:ext uri="{FF2B5EF4-FFF2-40B4-BE49-F238E27FC236}">
                <a16:creationId xmlns:a16="http://schemas.microsoft.com/office/drawing/2014/main" id="{EBE23C8B-F51F-2F61-2673-815CA8B28298}"/>
              </a:ext>
            </a:extLst>
          </p:cNvPr>
          <p:cNvSpPr txBox="1"/>
          <p:nvPr/>
        </p:nvSpPr>
        <p:spPr>
          <a:xfrm>
            <a:off x="18885883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A6C819-18D2-5187-17C4-E06216C1ECD5}"/>
              </a:ext>
            </a:extLst>
          </p:cNvPr>
          <p:cNvSpPr txBox="1"/>
          <p:nvPr/>
        </p:nvSpPr>
        <p:spPr>
          <a:xfrm>
            <a:off x="19157558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61FF7F"/>
                </a:solidFill>
                <a:latin typeface="Montserrat" pitchFamily="2" charset="0"/>
              </a:rPr>
              <a:t>3</a:t>
            </a:r>
            <a:endParaRPr lang="en-ID" sz="1050" b="1" dirty="0">
              <a:solidFill>
                <a:srgbClr val="61FF7F"/>
              </a:solidFill>
              <a:latin typeface="Montserrat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79E71-E885-0A57-4FE8-DC2DC875950E}"/>
              </a:ext>
            </a:extLst>
          </p:cNvPr>
          <p:cNvSpPr txBox="1"/>
          <p:nvPr/>
        </p:nvSpPr>
        <p:spPr>
          <a:xfrm>
            <a:off x="1788571" y="2459504"/>
            <a:ext cx="8614859" cy="1938992"/>
          </a:xfrm>
          <a:prstGeom prst="rect">
            <a:avLst/>
          </a:prstGeom>
          <a:noFill/>
          <a:effectLst>
            <a:outerShdw blurRad="63500" sx="186000" sy="186000" algn="ctr" rotWithShape="0">
              <a:srgbClr val="8FCCFF">
                <a:alpha val="87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6000" b="1" spc="300" dirty="0">
                <a:solidFill>
                  <a:srgbClr val="8FCCFF"/>
                </a:solidFill>
                <a:effectLst>
                  <a:outerShdw blurRad="762000" algn="ctr" rotWithShape="0">
                    <a:srgbClr val="8FCCFF"/>
                  </a:outerShdw>
                </a:effectLst>
                <a:latin typeface="Montserrat" pitchFamily="2" charset="0"/>
              </a:rPr>
              <a:t>THANKS FOR YOUR</a:t>
            </a:r>
          </a:p>
          <a:p>
            <a:pPr algn="ctr"/>
            <a:r>
              <a:rPr lang="en-US" sz="6000" b="1" spc="300" dirty="0">
                <a:solidFill>
                  <a:srgbClr val="8FCCFF"/>
                </a:solidFill>
                <a:effectLst>
                  <a:outerShdw blurRad="762000" algn="ctr" rotWithShape="0">
                    <a:srgbClr val="8FCCFF"/>
                  </a:outerShdw>
                </a:effectLst>
                <a:latin typeface="Montserrat" pitchFamily="2" charset="0"/>
              </a:rPr>
              <a:t>ATTENTION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E1C61C-0ACD-1409-27B0-2418DD812110}"/>
              </a:ext>
            </a:extLst>
          </p:cNvPr>
          <p:cNvSpPr txBox="1"/>
          <p:nvPr/>
        </p:nvSpPr>
        <p:spPr>
          <a:xfrm>
            <a:off x="1788571" y="2459504"/>
            <a:ext cx="86148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300" dirty="0">
                <a:solidFill>
                  <a:schemeClr val="bg1">
                    <a:alpha val="66000"/>
                  </a:schemeClr>
                </a:solidFill>
                <a:latin typeface="Montserrat" pitchFamily="2" charset="0"/>
              </a:rPr>
              <a:t>THANKS FOR YOUR</a:t>
            </a:r>
          </a:p>
          <a:p>
            <a:pPr algn="ctr"/>
            <a:r>
              <a:rPr lang="en-US" sz="6000" b="1" spc="300" dirty="0">
                <a:solidFill>
                  <a:schemeClr val="bg1">
                    <a:alpha val="66000"/>
                  </a:schemeClr>
                </a:solidFill>
                <a:latin typeface="Montserrat" pitchFamily="2" charset="0"/>
              </a:rPr>
              <a:t>ATTENTION</a:t>
            </a:r>
          </a:p>
        </p:txBody>
      </p:sp>
      <p:pic>
        <p:nvPicPr>
          <p:cNvPr id="108" name="Graphic 107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A58EFDBD-1760-C799-5CEB-1A59471AEC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109" name="Graphic 108" descr="Checklist RTL">
            <a:hlinkClick r:id="rId11" action="ppaction://hlinksldjump"/>
            <a:extLst>
              <a:ext uri="{FF2B5EF4-FFF2-40B4-BE49-F238E27FC236}">
                <a16:creationId xmlns:a16="http://schemas.microsoft.com/office/drawing/2014/main" id="{CA982763-6682-9C76-C9E2-A4E29AE821B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23CFA-79C1-B05A-D86E-978A1481862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15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D8C9413-9AF9-9A44-7F7C-24C4626BC7E0}"/>
              </a:ext>
            </a:extLst>
          </p:cNvPr>
          <p:cNvGrpSpPr/>
          <p:nvPr/>
        </p:nvGrpSpPr>
        <p:grpSpPr>
          <a:xfrm>
            <a:off x="12331376" y="1302480"/>
            <a:ext cx="5335984" cy="4253041"/>
            <a:chOff x="3428008" y="1801486"/>
            <a:chExt cx="5335984" cy="425304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0803BD1-A43D-AA44-B0E5-F8D0CB4E61D3}"/>
                </a:ext>
              </a:extLst>
            </p:cNvPr>
            <p:cNvGrpSpPr/>
            <p:nvPr/>
          </p:nvGrpSpPr>
          <p:grpSpPr>
            <a:xfrm>
              <a:off x="5155366" y="3685345"/>
              <a:ext cx="1881268" cy="1881268"/>
              <a:chOff x="91698" y="150126"/>
              <a:chExt cx="607311" cy="607311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EF2B3AA-733B-1290-6D2C-9E93D150A85B}"/>
                  </a:ext>
                </a:extLst>
              </p:cNvPr>
              <p:cNvSpPr/>
              <p:nvPr/>
            </p:nvSpPr>
            <p:spPr>
              <a:xfrm>
                <a:off x="91698" y="150126"/>
                <a:ext cx="607311" cy="60731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600" b="1" dirty="0">
                  <a:latin typeface="Montserrat" pitchFamily="2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54BB333-6134-CE6F-6D23-A216D06D7244}"/>
                  </a:ext>
                </a:extLst>
              </p:cNvPr>
              <p:cNvSpPr/>
              <p:nvPr/>
            </p:nvSpPr>
            <p:spPr>
              <a:xfrm>
                <a:off x="91698" y="150126"/>
                <a:ext cx="607311" cy="60731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65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Montserrat" pitchFamily="2" charset="0"/>
                  </a:rPr>
                  <a:t>LOGO</a:t>
                </a:r>
                <a:endParaRPr lang="en-ID" sz="2400" b="1" dirty="0">
                  <a:latin typeface="Montserrat" pitchFamily="2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999C74B-294A-0CBC-A8FB-A24937B7066A}"/>
                </a:ext>
              </a:extLst>
            </p:cNvPr>
            <p:cNvGrpSpPr/>
            <p:nvPr/>
          </p:nvGrpSpPr>
          <p:grpSpPr>
            <a:xfrm>
              <a:off x="3428008" y="1801486"/>
              <a:ext cx="5335984" cy="1508105"/>
              <a:chOff x="497150" y="2183643"/>
              <a:chExt cx="5335984" cy="1508105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CFD01C-DBEA-D171-A0D0-00E809F25020}"/>
                  </a:ext>
                </a:extLst>
              </p:cNvPr>
              <p:cNvSpPr txBox="1"/>
              <p:nvPr/>
            </p:nvSpPr>
            <p:spPr>
              <a:xfrm>
                <a:off x="497150" y="2183643"/>
                <a:ext cx="52950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b="1" spc="300" dirty="0">
                    <a:solidFill>
                      <a:schemeClr val="bg1"/>
                    </a:solidFill>
                    <a:latin typeface="Montserrat" pitchFamily="2" charset="0"/>
                  </a:rPr>
                  <a:t>PRESENTATION</a:t>
                </a:r>
                <a:endParaRPr lang="en-ID" sz="4400" b="1" spc="300" dirty="0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D8FFF80-3CD6-84C2-DCB3-9C261BD5047C}"/>
                  </a:ext>
                </a:extLst>
              </p:cNvPr>
              <p:cNvSpPr txBox="1"/>
              <p:nvPr/>
            </p:nvSpPr>
            <p:spPr>
              <a:xfrm>
                <a:off x="538094" y="2953084"/>
                <a:ext cx="529504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D" sz="14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Lorem ipsum </a:t>
                </a:r>
                <a:r>
                  <a:rPr lang="en-ID" sz="14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dolor</a:t>
                </a:r>
                <a:r>
                  <a:rPr lang="en-ID" sz="14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sit </a:t>
                </a:r>
                <a:r>
                  <a:rPr lang="en-ID" sz="14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amet</a:t>
                </a:r>
                <a:r>
                  <a:rPr lang="en-ID" sz="14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, </a:t>
                </a:r>
                <a:r>
                  <a:rPr lang="en-ID" sz="14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consectetur</a:t>
                </a:r>
                <a:r>
                  <a:rPr lang="en-ID" sz="14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4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adipiscing</a:t>
                </a:r>
                <a:r>
                  <a:rPr lang="en-ID" sz="14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4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elit</a:t>
                </a:r>
                <a:r>
                  <a:rPr lang="en-ID" sz="14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, </a:t>
                </a:r>
                <a:r>
                  <a:rPr lang="en-ID" sz="14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sed</a:t>
                </a:r>
                <a:r>
                  <a:rPr lang="en-ID" sz="14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do </a:t>
                </a:r>
                <a:r>
                  <a:rPr lang="en-ID" sz="14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eiusmod</a:t>
                </a:r>
                <a:r>
                  <a:rPr lang="en-ID" sz="14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4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tempor</a:t>
                </a:r>
                <a:r>
                  <a:rPr lang="en-ID" sz="14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4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incididunt</a:t>
                </a:r>
                <a:r>
                  <a:rPr lang="en-ID" sz="14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lang="en-ID" sz="14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ut</a:t>
                </a:r>
                <a:r>
                  <a:rPr lang="en-ID" sz="14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 labore et dolore magna </a:t>
                </a:r>
                <a:r>
                  <a:rPr lang="en-ID" sz="1400" b="1" i="0" dirty="0" err="1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aliqua</a:t>
                </a:r>
                <a:r>
                  <a:rPr lang="en-ID" sz="1400" b="1" i="0" dirty="0">
                    <a:solidFill>
                      <a:schemeClr val="bg1"/>
                    </a:solidFill>
                    <a:effectLst/>
                    <a:latin typeface="Montserrat" pitchFamily="2" charset="0"/>
                  </a:rPr>
                  <a:t>. </a:t>
                </a:r>
                <a:endParaRPr lang="en-ID" sz="1400" b="1" dirty="0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E0EE2E-7757-DC5B-48A0-A78EC9D1C461}"/>
                </a:ext>
              </a:extLst>
            </p:cNvPr>
            <p:cNvSpPr txBox="1"/>
            <p:nvPr/>
          </p:nvSpPr>
          <p:spPr>
            <a:xfrm>
              <a:off x="4582605" y="5685195"/>
              <a:ext cx="3026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latin typeface="Montserrat" pitchFamily="2" charset="0"/>
                </a:rPr>
                <a:t>UNIVERSITY NAME</a:t>
              </a:r>
              <a:endParaRPr lang="en-ID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B27F747-AC34-9A56-3171-046F5F9A9036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8D53595-93E3-78AA-FBF2-9EC2CD12D087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88EFF0-59DC-23DC-174A-928FD4495536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AC05A4F-34B7-9261-C939-C7E2743BF32F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2F7BE4-B635-6864-3FB4-4174A2EAEA0F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810E04C-1157-70B7-A4E1-827AEED53424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B98328E-F43C-0DC1-126F-2B459737814E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0" name="TextBox 69">
            <a:hlinkClick r:id="rId2" action="ppaction://hlinksldjump"/>
            <a:extLst>
              <a:ext uri="{FF2B5EF4-FFF2-40B4-BE49-F238E27FC236}">
                <a16:creationId xmlns:a16="http://schemas.microsoft.com/office/drawing/2014/main" id="{FAFC5708-0754-BA61-4D74-CFE665F668C4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1665818" y="1809699"/>
            <a:ext cx="1909483" cy="1909483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190500" sx="105000" sy="105000" algn="ctr" rotWithShape="0">
                <a:srgbClr val="FF6183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37944" y="2610552"/>
              <a:ext cx="15616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PEMBAHASAN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3832802" y="2156845"/>
            <a:ext cx="1562335" cy="1562335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879390" y="2722569"/>
              <a:ext cx="665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5652638" y="2156845"/>
            <a:ext cx="1562335" cy="1562335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492439" y="2722569"/>
              <a:ext cx="10791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PROBLEM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STATEMENT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7472474" y="2156845"/>
            <a:ext cx="1562335" cy="1562335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386013" y="2722569"/>
              <a:ext cx="9316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PROBLEM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SCOPE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8B17-E9AD-655A-8F90-4867D29A34FF}"/>
              </a:ext>
            </a:extLst>
          </p:cNvPr>
          <p:cNvGrpSpPr/>
          <p:nvPr/>
        </p:nvGrpSpPr>
        <p:grpSpPr>
          <a:xfrm>
            <a:off x="9292310" y="2156845"/>
            <a:ext cx="1562335" cy="1562335"/>
            <a:chOff x="8890515" y="2156845"/>
            <a:chExt cx="1562335" cy="15623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3529F3-3E5C-0FE1-E295-A0847CE5DBF9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9FBC9-05EC-B6F5-E128-80D6750C3C04}"/>
                </a:ext>
              </a:extLst>
            </p:cNvPr>
            <p:cNvSpPr txBox="1"/>
            <p:nvPr/>
          </p:nvSpPr>
          <p:spPr>
            <a:xfrm>
              <a:off x="9172987" y="2722569"/>
              <a:ext cx="9973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RESEARCH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PURPOSES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912B3-FC8B-6075-9A4E-EF9FBBDC9B7D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D82E7D-2453-DC55-B1ED-4326A27454E2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0C9B232B-ACD5-8AE3-8087-D5D617619011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5424BE-6743-723A-82E0-857808432D26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tx1">
                  <a:lumMod val="85000"/>
                  <a:lumOff val="15000"/>
                </a:schemeClr>
              </a:solidFill>
              <a:latin typeface="Ayres" panose="02000000000000000000" pitchFamily="50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A61832-C44B-58A9-96A8-570E30DA110D}"/>
              </a:ext>
            </a:extLst>
          </p:cNvPr>
          <p:cNvSpPr/>
          <p:nvPr/>
        </p:nvSpPr>
        <p:spPr>
          <a:xfrm>
            <a:off x="6228114" y="571932"/>
            <a:ext cx="1751151" cy="261610"/>
          </a:xfrm>
          <a:prstGeom prst="rect">
            <a:avLst/>
          </a:prstGeom>
          <a:solidFill>
            <a:srgbClr val="FF6183"/>
          </a:solidFill>
          <a:ln>
            <a:noFill/>
          </a:ln>
          <a:effectLst>
            <a:outerShdw blurRad="317500" sx="115000" sy="115000" algn="ctr" rotWithShape="0">
              <a:srgbClr val="FF6183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6685BC-962D-B4CC-4A2A-067A7E45DA6F}"/>
              </a:ext>
            </a:extLst>
          </p:cNvPr>
          <p:cNvSpPr txBox="1"/>
          <p:nvPr/>
        </p:nvSpPr>
        <p:spPr>
          <a:xfrm>
            <a:off x="5097702" y="329372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APK LOKLOK</a:t>
            </a:r>
            <a:endParaRPr lang="en-ID" sz="28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2B2F20-4418-8560-46CE-6F5F16187ECB}"/>
              </a:ext>
            </a:extLst>
          </p:cNvPr>
          <p:cNvSpPr txBox="1"/>
          <p:nvPr/>
        </p:nvSpPr>
        <p:spPr>
          <a:xfrm>
            <a:off x="5046444" y="877671"/>
            <a:ext cx="67350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Loklok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adalah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sebuah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aplikasi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untuk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menonton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film, acara TV, serial, dan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beragam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konten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video streaming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lainnya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yang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dibuat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oleh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Loklok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Team.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Berbagai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macam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fitur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menarik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yang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dapat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di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temukan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di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dalam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aplikasi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Loklok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seperti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fitur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download video,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fitur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subtitle multi Bahasa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dari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negara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manapun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dan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fitur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pilihan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resolusi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video.</a:t>
            </a:r>
          </a:p>
          <a:p>
            <a:pPr algn="just"/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CCC0CD-6EE8-8F3E-57B0-A085BF0BD7AD}"/>
              </a:ext>
            </a:extLst>
          </p:cNvPr>
          <p:cNvSpPr txBox="1"/>
          <p:nvPr/>
        </p:nvSpPr>
        <p:spPr>
          <a:xfrm>
            <a:off x="10376712" y="646867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B4B3F4-3CCB-9591-7E80-E4807D27BF4E}"/>
              </a:ext>
            </a:extLst>
          </p:cNvPr>
          <p:cNvSpPr txBox="1"/>
          <p:nvPr/>
        </p:nvSpPr>
        <p:spPr>
          <a:xfrm>
            <a:off x="10992582" y="6468670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6183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rgbClr val="FF6183"/>
              </a:solidFill>
              <a:latin typeface="Montserrat" pitchFamily="2" charset="0"/>
            </a:endParaRPr>
          </a:p>
        </p:txBody>
      </p:sp>
      <p:sp>
        <p:nvSpPr>
          <p:cNvPr id="100" name="TextBox 99">
            <a:hlinkClick r:id="rId5" action="ppaction://hlinksldjump"/>
            <a:extLst>
              <a:ext uri="{FF2B5EF4-FFF2-40B4-BE49-F238E27FC236}">
                <a16:creationId xmlns:a16="http://schemas.microsoft.com/office/drawing/2014/main" id="{C09169D3-B664-795B-8500-298E320AB6EB}"/>
              </a:ext>
            </a:extLst>
          </p:cNvPr>
          <p:cNvSpPr txBox="1"/>
          <p:nvPr/>
        </p:nvSpPr>
        <p:spPr>
          <a:xfrm>
            <a:off x="11233799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BCFD3C2-238A-56B0-F5C4-268CD22A2DC4}"/>
              </a:ext>
            </a:extLst>
          </p:cNvPr>
          <p:cNvSpPr txBox="1"/>
          <p:nvPr/>
        </p:nvSpPr>
        <p:spPr>
          <a:xfrm>
            <a:off x="5650998" y="4554171"/>
            <a:ext cx="2325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Gambar 2.1 Logo Lama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Loklok</a:t>
            </a:r>
            <a:endParaRPr lang="en-ID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D3B123D-EB2C-7168-C29E-056CF66EA8DF}"/>
              </a:ext>
            </a:extLst>
          </p:cNvPr>
          <p:cNvCxnSpPr>
            <a:cxnSpLocks/>
          </p:cNvCxnSpPr>
          <p:nvPr/>
        </p:nvCxnSpPr>
        <p:spPr>
          <a:xfrm>
            <a:off x="5046444" y="2067470"/>
            <a:ext cx="4528338" cy="0"/>
          </a:xfrm>
          <a:prstGeom prst="line">
            <a:avLst/>
          </a:prstGeom>
          <a:ln w="19050" cap="rnd">
            <a:solidFill>
              <a:srgbClr val="FF6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D7D92A8-BEAE-974E-A14E-25BCA5455975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71" name="Graphic 70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BDDE440E-DE64-DFEC-D68A-CD23671CF4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72" name="Graphic 71" descr="Checklist RTL">
            <a:extLst>
              <a:ext uri="{FF2B5EF4-FFF2-40B4-BE49-F238E27FC236}">
                <a16:creationId xmlns:a16="http://schemas.microsoft.com/office/drawing/2014/main" id="{00903416-038B-1F02-DDE5-7CEC5C0CFE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9FCDA-136C-7BC3-1900-56480F3C5F2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03D707-05AA-3CCF-888B-8FB74903C04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BBC0F7-0A04-2AF2-3B6A-A1D49841479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r="24521"/>
          <a:stretch/>
        </p:blipFill>
        <p:spPr bwMode="auto">
          <a:xfrm>
            <a:off x="6074511" y="3198265"/>
            <a:ext cx="1410970" cy="1359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C5BD9-3C1B-4F93-1E05-B9F66930FC4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61" y="3186233"/>
            <a:ext cx="1362075" cy="13620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E635E8-0010-7200-BEDC-6CB139FA97CD}"/>
              </a:ext>
            </a:extLst>
          </p:cNvPr>
          <p:cNvSpPr txBox="1"/>
          <p:nvPr/>
        </p:nvSpPr>
        <p:spPr>
          <a:xfrm>
            <a:off x="8706250" y="4575945"/>
            <a:ext cx="2325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Gambar 2.1 Logo Baru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Loklok</a:t>
            </a:r>
            <a:endParaRPr lang="en-ID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8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-0.04414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E218AC-363C-C0EE-05E4-3FCB31DE4887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1665818" y="1809699"/>
            <a:ext cx="1909483" cy="1909483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190500" sx="105000" sy="105000" algn="ctr" rotWithShape="0">
                <a:srgbClr val="FF6183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37943" y="2610552"/>
              <a:ext cx="15616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PEMBAHASAN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3832802" y="2156845"/>
            <a:ext cx="1562335" cy="1562335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879390" y="2722569"/>
              <a:ext cx="665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5652638" y="2156845"/>
            <a:ext cx="1562335" cy="1562335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492439" y="2722569"/>
              <a:ext cx="10791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PROBLEM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STATEMENT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7472474" y="2156845"/>
            <a:ext cx="1562335" cy="1562335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386013" y="2722569"/>
              <a:ext cx="9316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PROBLEM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SCOPE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8B17-E9AD-655A-8F90-4867D29A34FF}"/>
              </a:ext>
            </a:extLst>
          </p:cNvPr>
          <p:cNvGrpSpPr/>
          <p:nvPr/>
        </p:nvGrpSpPr>
        <p:grpSpPr>
          <a:xfrm>
            <a:off x="9292310" y="2156845"/>
            <a:ext cx="1562335" cy="1562335"/>
            <a:chOff x="8890515" y="2156845"/>
            <a:chExt cx="1562335" cy="15623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3529F3-3E5C-0FE1-E295-A0847CE5DBF9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9FBC9-05EC-B6F5-E128-80D6750C3C04}"/>
                </a:ext>
              </a:extLst>
            </p:cNvPr>
            <p:cNvSpPr txBox="1"/>
            <p:nvPr/>
          </p:nvSpPr>
          <p:spPr>
            <a:xfrm>
              <a:off x="9172987" y="2722569"/>
              <a:ext cx="9973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RESEARCH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PURPOSES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912B3-FC8B-6075-9A4E-EF9FBBDC9B7D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D82E7D-2453-DC55-B1ED-4326A27454E2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0C9B232B-ACD5-8AE3-8087-D5D617619011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5424BE-6743-723A-82E0-857808432D26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tx1">
                  <a:lumMod val="85000"/>
                  <a:lumOff val="15000"/>
                </a:schemeClr>
              </a:solidFill>
              <a:latin typeface="Ayres" panose="02000000000000000000" pitchFamily="50" charset="0"/>
            </a:endParaRPr>
          </a:p>
        </p:txBody>
      </p:sp>
      <p:sp>
        <p:nvSpPr>
          <p:cNvPr id="70" name="TextBox 69">
            <a:hlinkClick r:id="rId4" action="ppaction://hlinksldjump"/>
            <a:extLst>
              <a:ext uri="{FF2B5EF4-FFF2-40B4-BE49-F238E27FC236}">
                <a16:creationId xmlns:a16="http://schemas.microsoft.com/office/drawing/2014/main" id="{FAFC5708-0754-BA61-4D74-CFE665F668C4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A61832-C44B-58A9-96A8-570E30DA110D}"/>
              </a:ext>
            </a:extLst>
          </p:cNvPr>
          <p:cNvSpPr/>
          <p:nvPr/>
        </p:nvSpPr>
        <p:spPr>
          <a:xfrm>
            <a:off x="7461166" y="571932"/>
            <a:ext cx="1751151" cy="261610"/>
          </a:xfrm>
          <a:prstGeom prst="rect">
            <a:avLst/>
          </a:prstGeom>
          <a:solidFill>
            <a:srgbClr val="FF6183"/>
          </a:solidFill>
          <a:ln>
            <a:noFill/>
          </a:ln>
          <a:effectLst>
            <a:outerShdw blurRad="317500" sx="115000" sy="115000" algn="ctr" rotWithShape="0">
              <a:srgbClr val="FF6183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6685BC-962D-B4CC-4A2A-067A7E45DA6F}"/>
              </a:ext>
            </a:extLst>
          </p:cNvPr>
          <p:cNvSpPr txBox="1"/>
          <p:nvPr/>
        </p:nvSpPr>
        <p:spPr>
          <a:xfrm>
            <a:off x="5010473" y="343226"/>
            <a:ext cx="605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UAT (USER ACCEPTANCE TEST)</a:t>
            </a:r>
            <a:endParaRPr lang="en-ID" sz="28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2B2F20-4418-8560-46CE-6F5F16187ECB}"/>
              </a:ext>
            </a:extLst>
          </p:cNvPr>
          <p:cNvSpPr txBox="1"/>
          <p:nvPr/>
        </p:nvSpPr>
        <p:spPr>
          <a:xfrm>
            <a:off x="5046444" y="877671"/>
            <a:ext cx="6735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User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acceptence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test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adalah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metode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evaluasi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respons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pengguna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terhadap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sistem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yang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telah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dibangun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,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menggunakan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teknik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angket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skala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Likert. </a:t>
            </a:r>
            <a:r>
              <a:rPr lang="sv-SE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Angket ini digunakan untuk mendapatkan tanggapan dari para pengguna akhir terhadap pertanyaan yang diajukan. 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CCC0CD-6EE8-8F3E-57B0-A085BF0BD7AD}"/>
              </a:ext>
            </a:extLst>
          </p:cNvPr>
          <p:cNvSpPr txBox="1"/>
          <p:nvPr/>
        </p:nvSpPr>
        <p:spPr>
          <a:xfrm>
            <a:off x="10376712" y="646867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9" name="TextBox 98">
            <a:hlinkClick r:id="rId5" action="ppaction://hlinksldjump"/>
            <a:extLst>
              <a:ext uri="{FF2B5EF4-FFF2-40B4-BE49-F238E27FC236}">
                <a16:creationId xmlns:a16="http://schemas.microsoft.com/office/drawing/2014/main" id="{18B4B3F4-3CCB-9591-7E80-E4807D27BF4E}"/>
              </a:ext>
            </a:extLst>
          </p:cNvPr>
          <p:cNvSpPr txBox="1"/>
          <p:nvPr/>
        </p:nvSpPr>
        <p:spPr>
          <a:xfrm>
            <a:off x="10992582" y="6468670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9169D3-B664-795B-8500-298E320AB6EB}"/>
              </a:ext>
            </a:extLst>
          </p:cNvPr>
          <p:cNvSpPr txBox="1"/>
          <p:nvPr/>
        </p:nvSpPr>
        <p:spPr>
          <a:xfrm>
            <a:off x="11233799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6183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rgbClr val="FF6183"/>
              </a:solidFill>
              <a:latin typeface="Montserrat" pitchFamily="2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126FB4D-71D4-6378-B0D7-60DE3DE41DCF}"/>
              </a:ext>
            </a:extLst>
          </p:cNvPr>
          <p:cNvGrpSpPr/>
          <p:nvPr/>
        </p:nvGrpSpPr>
        <p:grpSpPr>
          <a:xfrm>
            <a:off x="5060714" y="1943387"/>
            <a:ext cx="6655956" cy="1147448"/>
            <a:chOff x="5021753" y="2588726"/>
            <a:chExt cx="2325051" cy="495920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BCFD3C2-238A-56B0-F5C4-268CD22A2DC4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41235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Dalam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menjawab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kuesioner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user acceptance test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telah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ditentukan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target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pengguna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yang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berjumlah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40 orang.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Pengguna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yang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memakai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aplikasi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Loklok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berusia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16 - 55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tahun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.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Berikut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merupakan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hasil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user acceptance test pada </a:t>
              </a:r>
              <a:r>
                <a:rPr lang="en-ID" sz="1400" i="0" dirty="0" err="1">
                  <a:solidFill>
                    <a:schemeClr val="bg1"/>
                  </a:solidFill>
                  <a:effectLst/>
                  <a:latin typeface="Montserrat" pitchFamily="2" charset="0"/>
                </a:rPr>
                <a:t>aplikasi</a:t>
              </a:r>
              <a:r>
                <a:rPr lang="en-ID" sz="1400" i="0" dirty="0">
                  <a:solidFill>
                    <a:schemeClr val="bg1"/>
                  </a:solidFill>
                  <a:effectLst/>
                  <a:latin typeface="Montserrat" pitchFamily="2" charset="0"/>
                </a:rPr>
                <a:t> :</a:t>
              </a:r>
              <a:endParaRPr lang="en-ID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090C29-A98C-B4E8-E716-C95AAE92C0B7}"/>
                </a:ext>
              </a:extLst>
            </p:cNvPr>
            <p:cNvSpPr txBox="1"/>
            <p:nvPr/>
          </p:nvSpPr>
          <p:spPr>
            <a:xfrm>
              <a:off x="6146906" y="2588726"/>
              <a:ext cx="74748" cy="83099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endParaRPr lang="en-ID" sz="4800" b="1" dirty="0">
                <a:solidFill>
                  <a:srgbClr val="FF6183"/>
                </a:solidFill>
                <a:effectLst>
                  <a:outerShdw blurRad="762000" algn="ctr" rotWithShape="0">
                    <a:srgbClr val="FF6183"/>
                  </a:outerShdw>
                </a:effectLst>
                <a:latin typeface="Montserrat" pitchFamily="2" charset="0"/>
              </a:endParaRPr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D3B123D-EB2C-7168-C29E-056CF66EA8DF}"/>
              </a:ext>
            </a:extLst>
          </p:cNvPr>
          <p:cNvCxnSpPr>
            <a:cxnSpLocks/>
          </p:cNvCxnSpPr>
          <p:nvPr/>
        </p:nvCxnSpPr>
        <p:spPr>
          <a:xfrm>
            <a:off x="5046444" y="2067470"/>
            <a:ext cx="4528338" cy="0"/>
          </a:xfrm>
          <a:prstGeom prst="line">
            <a:avLst/>
          </a:prstGeom>
          <a:ln w="19050" cap="rnd">
            <a:solidFill>
              <a:srgbClr val="FF6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D7D92A8-BEAE-974E-A14E-25BCA5455975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71" name="Graphic 70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A87C9E50-99E8-E05F-2DF7-403833BFFD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72" name="Graphic 71" descr="Checklist RTL">
            <a:hlinkClick r:id="rId5" action="ppaction://hlinksldjump"/>
            <a:extLst>
              <a:ext uri="{FF2B5EF4-FFF2-40B4-BE49-F238E27FC236}">
                <a16:creationId xmlns:a16="http://schemas.microsoft.com/office/drawing/2014/main" id="{60C5B3BE-6D2E-CEA7-9E9F-900FA30149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4FA155-A190-DFF5-0BD2-8F71082D74C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AE7D12F-2231-45A8-AA18-823FFECA3C6D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314D2B-120B-05A8-27AB-AC14DDF8849C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5A22E4-7AAB-7E59-46F5-CDA70B7BEEC9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B41145-7EB8-EF74-B810-22D4564C9CC2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C3A9B6-6767-4017-6AAC-C4D49151BC21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4726C4-A106-D551-E578-47CCDAEEC1E5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5880E5F6-0F00-0687-1C84-B591F9708D1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0BBA0C4-363E-56E1-467C-E4897324153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37" y="3191932"/>
            <a:ext cx="6020099" cy="281856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C999EDD-D398-3CFB-ADAE-B1D80B9AF941}"/>
              </a:ext>
            </a:extLst>
          </p:cNvPr>
          <p:cNvSpPr txBox="1"/>
          <p:nvPr/>
        </p:nvSpPr>
        <p:spPr>
          <a:xfrm>
            <a:off x="6828627" y="5995055"/>
            <a:ext cx="30684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Gambar 2.3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Kuesioner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UAT</a:t>
            </a:r>
            <a:endParaRPr lang="en-ID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52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-0.04414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6DB776-8B06-1693-C7B1-760EF5A339E3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38287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264448" y="2610552"/>
              <a:ext cx="1908638" cy="376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PEMBAHASAN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1781550" y="1809698"/>
            <a:ext cx="1909483" cy="1909483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190500" sx="105000" sy="105000" algn="ctr" rotWithShape="0">
                <a:srgbClr val="FB61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3948533" y="2156845"/>
            <a:ext cx="1562335" cy="1562335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380231" y="2722569"/>
              <a:ext cx="1303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PEMBAHASAN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DAN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5809934" y="2156845"/>
            <a:ext cx="1562335" cy="1562335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386013" y="2722569"/>
              <a:ext cx="9316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PROBLEM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SCOPE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8B17-E9AD-655A-8F90-4867D29A34FF}"/>
              </a:ext>
            </a:extLst>
          </p:cNvPr>
          <p:cNvGrpSpPr/>
          <p:nvPr/>
        </p:nvGrpSpPr>
        <p:grpSpPr>
          <a:xfrm>
            <a:off x="7629770" y="2156845"/>
            <a:ext cx="1562335" cy="1562335"/>
            <a:chOff x="8890515" y="2156845"/>
            <a:chExt cx="1562335" cy="15623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3529F3-3E5C-0FE1-E295-A0847CE5DBF9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9FBC9-05EC-B6F5-E128-80D6750C3C04}"/>
                </a:ext>
              </a:extLst>
            </p:cNvPr>
            <p:cNvSpPr txBox="1"/>
            <p:nvPr/>
          </p:nvSpPr>
          <p:spPr>
            <a:xfrm>
              <a:off x="9172987" y="2722569"/>
              <a:ext cx="9973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RESEARCH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PURPOSES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912B3-FC8B-6075-9A4E-EF9FBBDC9B7D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D82E7D-2453-DC55-B1ED-4326A27454E2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4112E502-39CE-06B7-A00B-5B317DF06352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hlinkClick r:id="rId5" action="ppaction://hlinksldjump"/>
            <a:extLst>
              <a:ext uri="{FF2B5EF4-FFF2-40B4-BE49-F238E27FC236}">
                <a16:creationId xmlns:a16="http://schemas.microsoft.com/office/drawing/2014/main" id="{E56E44D7-7EA6-7747-3FAF-B0CFF6473B89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71" name="Rectangle: Top Corners Rounded 70">
            <a:extLst>
              <a:ext uri="{FF2B5EF4-FFF2-40B4-BE49-F238E27FC236}">
                <a16:creationId xmlns:a16="http://schemas.microsoft.com/office/drawing/2014/main" id="{FD7D1A3D-0FF1-0C99-DD09-D23346CA7F5D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0CD387-2E23-8A3A-9773-C6C89810FBD9}"/>
              </a:ext>
            </a:extLst>
          </p:cNvPr>
          <p:cNvSpPr txBox="1"/>
          <p:nvPr/>
        </p:nvSpPr>
        <p:spPr>
          <a:xfrm>
            <a:off x="5019149" y="329372"/>
            <a:ext cx="619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TABEL</a:t>
            </a:r>
            <a:r>
              <a:rPr lang="en-US" sz="2800" b="1" dirty="0">
                <a:solidFill>
                  <a:srgbClr val="FB61FF"/>
                </a:solidFill>
                <a:latin typeface="Montserrat" pitchFamily="2" charset="0"/>
              </a:rPr>
              <a:t> 1 </a:t>
            </a:r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BOBOT </a:t>
            </a:r>
            <a:r>
              <a:rPr lang="en-US" sz="2800" b="1" dirty="0">
                <a:solidFill>
                  <a:srgbClr val="FB61FF"/>
                </a:solidFill>
                <a:latin typeface="Montserrat" pitchFamily="2" charset="0"/>
              </a:rPr>
              <a:t>PENILAIAN</a:t>
            </a:r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 UAT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EA7C0A-324A-34D6-C383-9208ED992348}"/>
              </a:ext>
            </a:extLst>
          </p:cNvPr>
          <p:cNvSpPr txBox="1"/>
          <p:nvPr/>
        </p:nvSpPr>
        <p:spPr>
          <a:xfrm>
            <a:off x="5046444" y="877671"/>
            <a:ext cx="6735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Pada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pengujian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user acceptance test,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pengguna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diberikan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kesempatan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untuk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menggunakan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sistem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dan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dihimbau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untuk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menjawab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pertanyaan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dalam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bentuk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kuesioner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dengan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kriteria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penilaian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yang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terdapat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pada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tabel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1.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0A723E8-9497-6FF6-5406-3C6C7284430C}"/>
              </a:ext>
            </a:extLst>
          </p:cNvPr>
          <p:cNvGrpSpPr/>
          <p:nvPr/>
        </p:nvGrpSpPr>
        <p:grpSpPr>
          <a:xfrm>
            <a:off x="5431938" y="2172805"/>
            <a:ext cx="6023767" cy="3601414"/>
            <a:chOff x="5591364" y="2632193"/>
            <a:chExt cx="2597426" cy="2166552"/>
          </a:xfrm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2946CF6-4806-0027-D26F-44A74F2943B7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ln w="38100">
              <a:gradFill>
                <a:gsLst>
                  <a:gs pos="5000">
                    <a:schemeClr val="tx1">
                      <a:lumMod val="85000"/>
                      <a:lumOff val="15000"/>
                      <a:alpha val="0"/>
                    </a:schemeClr>
                  </a:gs>
                  <a:gs pos="50000">
                    <a:srgbClr val="FB61FF"/>
                  </a:gs>
                  <a:gs pos="95000">
                    <a:schemeClr val="tx1">
                      <a:lumMod val="85000"/>
                      <a:lumOff val="15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2492C6F-B261-3273-D737-A72FAEDBE0A1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ln w="38100">
              <a:gradFill>
                <a:gsLst>
                  <a:gs pos="5000">
                    <a:schemeClr val="tx1">
                      <a:lumMod val="85000"/>
                      <a:lumOff val="15000"/>
                      <a:alpha val="0"/>
                    </a:schemeClr>
                  </a:gs>
                  <a:gs pos="50000">
                    <a:srgbClr val="FB61FF"/>
                  </a:gs>
                  <a:gs pos="95000">
                    <a:schemeClr val="tx1">
                      <a:lumMod val="85000"/>
                      <a:lumOff val="15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21F4E9-24C7-8515-2F6E-EF3FDC5E25DA}"/>
              </a:ext>
            </a:extLst>
          </p:cNvPr>
          <p:cNvGrpSpPr/>
          <p:nvPr/>
        </p:nvGrpSpPr>
        <p:grpSpPr>
          <a:xfrm>
            <a:off x="5654652" y="5489422"/>
            <a:ext cx="2325051" cy="2220604"/>
            <a:chOff x="5021753" y="2588726"/>
            <a:chExt cx="2325051" cy="2220604"/>
          </a:xfrm>
          <a:noFill/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6E636-753A-E81F-BC3A-0962EDF6E049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noFill/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. </a:t>
              </a:r>
              <a:endParaRPr lang="en-ID" sz="1400" dirty="0">
                <a:noFill/>
                <a:latin typeface="Montserrat" pitchFamily="2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BDEEFE-56A7-A96A-4E17-0917B345CF73}"/>
                </a:ext>
              </a:extLst>
            </p:cNvPr>
            <p:cNvSpPr txBox="1"/>
            <p:nvPr/>
          </p:nvSpPr>
          <p:spPr>
            <a:xfrm>
              <a:off x="5700813" y="2588726"/>
              <a:ext cx="966931" cy="83099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noFill/>
                  <a:effectLst>
                    <a:outerShdw blurRad="762000" algn="ctr" rotWithShape="0">
                      <a:srgbClr val="FB61FF"/>
                    </a:outerShdw>
                  </a:effectLst>
                  <a:latin typeface="Montserrat" pitchFamily="2" charset="0"/>
                </a:rPr>
                <a:t>03</a:t>
              </a:r>
              <a:endParaRPr lang="en-ID" sz="4800" b="1" dirty="0">
                <a:noFill/>
                <a:effectLst>
                  <a:outerShdw blurRad="762000" algn="ctr" rotWithShape="0">
                    <a:srgbClr val="FB61FF"/>
                  </a:outerShdw>
                </a:effectLst>
                <a:latin typeface="Montserrat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0D89F59-900E-293D-BEE5-778B351E641A}"/>
              </a:ext>
            </a:extLst>
          </p:cNvPr>
          <p:cNvGrpSpPr/>
          <p:nvPr/>
        </p:nvGrpSpPr>
        <p:grpSpPr>
          <a:xfrm>
            <a:off x="8949678" y="5489422"/>
            <a:ext cx="2325051" cy="2220604"/>
            <a:chOff x="5021753" y="2588726"/>
            <a:chExt cx="2325051" cy="2220604"/>
          </a:xfrm>
          <a:noFill/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992405-D989-A2C4-F172-AC2E5E93B7F4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noFill/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. </a:t>
              </a:r>
              <a:endParaRPr lang="en-ID" sz="1400" dirty="0">
                <a:noFill/>
                <a:latin typeface="Montserrat" pitchFamily="2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DABBE99-A750-894E-0D3A-967A79C07148}"/>
                </a:ext>
              </a:extLst>
            </p:cNvPr>
            <p:cNvSpPr txBox="1"/>
            <p:nvPr/>
          </p:nvSpPr>
          <p:spPr>
            <a:xfrm>
              <a:off x="5670355" y="2588726"/>
              <a:ext cx="1027846" cy="83099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noFill/>
                  <a:effectLst>
                    <a:outerShdw blurRad="762000" algn="ctr" rotWithShape="0">
                      <a:srgbClr val="FB61FF"/>
                    </a:outerShdw>
                  </a:effectLst>
                  <a:latin typeface="Montserrat" pitchFamily="2" charset="0"/>
                </a:rPr>
                <a:t>04</a:t>
              </a:r>
              <a:endParaRPr lang="en-ID" sz="4800" b="1" dirty="0">
                <a:noFill/>
                <a:effectLst>
                  <a:outerShdw blurRad="762000" algn="ctr" rotWithShape="0">
                    <a:srgbClr val="FB61FF"/>
                  </a:outerShdw>
                </a:effectLst>
                <a:latin typeface="Montserrat" pitchFamily="2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C731553-4CEB-731F-F8B7-1231EE782A4A}"/>
              </a:ext>
            </a:extLst>
          </p:cNvPr>
          <p:cNvGrpSpPr/>
          <p:nvPr/>
        </p:nvGrpSpPr>
        <p:grpSpPr>
          <a:xfrm>
            <a:off x="5515506" y="5516448"/>
            <a:ext cx="2597426" cy="2166552"/>
            <a:chOff x="5591364" y="2632193"/>
            <a:chExt cx="2597426" cy="2166552"/>
          </a:xfrm>
          <a:noFill/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BA1F61E-7B6D-457D-200A-BB07C17FF635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9752460-1D25-E130-9CF1-90E7DEF915A4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9214ABC-5AB1-78A5-6713-10C47C3804FF}"/>
              </a:ext>
            </a:extLst>
          </p:cNvPr>
          <p:cNvGrpSpPr/>
          <p:nvPr/>
        </p:nvGrpSpPr>
        <p:grpSpPr>
          <a:xfrm>
            <a:off x="8816717" y="5516448"/>
            <a:ext cx="2597426" cy="2166552"/>
            <a:chOff x="5591364" y="2632193"/>
            <a:chExt cx="2597426" cy="2166552"/>
          </a:xfrm>
          <a:noFill/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CD211F5-0FF2-E6D0-1995-EC5BD5B0DA96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D240BA-D258-9D23-54DE-3F00684F18D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36A957-6113-071F-A587-822D4B6CFC42}"/>
              </a:ext>
            </a:extLst>
          </p:cNvPr>
          <p:cNvSpPr txBox="1"/>
          <p:nvPr/>
        </p:nvSpPr>
        <p:spPr>
          <a:xfrm rot="5400000">
            <a:off x="8345471" y="556947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pic>
        <p:nvPicPr>
          <p:cNvPr id="100" name="Graphic 9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CBA5D021-568A-E72C-9431-7CCFE682FA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101" name="Graphic 100" descr="Checklist RTL">
            <a:hlinkClick r:id="rId4" action="ppaction://hlinksldjump"/>
            <a:extLst>
              <a:ext uri="{FF2B5EF4-FFF2-40B4-BE49-F238E27FC236}">
                <a16:creationId xmlns:a16="http://schemas.microsoft.com/office/drawing/2014/main" id="{E54BDA22-AFAE-9F33-6C3F-0BB9602D72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EBD3F-B0C1-4FD5-5ABE-77747FFC9476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77F4B-7880-FFED-D4EE-2E01CB5FC4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177603B-FD6B-A1B5-482D-AFCC1A3794C7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2A8283F-CDC3-A569-6067-77FA3B8A5E45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3E63A9-407C-661E-E019-22396875DFD2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3A85FF-EBB5-2A63-33FD-F73BCDC84FF1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B297A9-2E18-1681-D8D8-F07063217252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0F8D71-D7CE-42FA-8205-105DE3F13C95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414DAC0F-A623-E304-C8C5-7B7B6E1F625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9844ED9-5C45-AE48-BB76-D40520C78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91296"/>
              </p:ext>
            </p:extLst>
          </p:nvPr>
        </p:nvGraphicFramePr>
        <p:xfrm>
          <a:off x="5545471" y="2426198"/>
          <a:ext cx="5820450" cy="30015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27295">
                  <a:extLst>
                    <a:ext uri="{9D8B030D-6E8A-4147-A177-3AD203B41FA5}">
                      <a16:colId xmlns:a16="http://schemas.microsoft.com/office/drawing/2014/main" val="2870821367"/>
                    </a:ext>
                  </a:extLst>
                </a:gridCol>
                <a:gridCol w="3693155">
                  <a:extLst>
                    <a:ext uri="{9D8B030D-6E8A-4147-A177-3AD203B41FA5}">
                      <a16:colId xmlns:a16="http://schemas.microsoft.com/office/drawing/2014/main" val="295072828"/>
                    </a:ext>
                  </a:extLst>
                </a:gridCol>
              </a:tblGrid>
              <a:tr h="5002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 b="1" dirty="0">
                          <a:effectLst/>
                          <a:latin typeface="Montserrat" panose="00000500000000000000" pitchFamily="2" charset="0"/>
                        </a:rPr>
                        <a:t>Bobot Nilai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 b="1">
                          <a:effectLst/>
                          <a:latin typeface="Montserrat" panose="00000500000000000000" pitchFamily="2" charset="0"/>
                        </a:rPr>
                        <a:t>Keterangan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172042"/>
                  </a:ext>
                </a:extLst>
              </a:tr>
              <a:tr h="5002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  <a:latin typeface="Montserrat" panose="00000500000000000000" pitchFamily="2" charset="0"/>
                        </a:rPr>
                        <a:t>Sangat Tidak Setuju (STS)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766760"/>
                  </a:ext>
                </a:extLst>
              </a:tr>
              <a:tr h="5002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  <a:latin typeface="Montserrat" panose="00000500000000000000" pitchFamily="2" charset="0"/>
                        </a:rPr>
                        <a:t>Tidak Setuju (TS)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582592"/>
                  </a:ext>
                </a:extLst>
              </a:tr>
              <a:tr h="5002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  <a:latin typeface="Montserrat" panose="00000500000000000000" pitchFamily="2" charset="0"/>
                        </a:rPr>
                        <a:t>Cukup (C)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368712"/>
                  </a:ext>
                </a:extLst>
              </a:tr>
              <a:tr h="5002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  <a:latin typeface="Montserrat" panose="00000500000000000000" pitchFamily="2" charset="0"/>
                        </a:rPr>
                        <a:t>Setuju (S)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537195"/>
                  </a:ext>
                </a:extLst>
              </a:tr>
              <a:tr h="5002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Montserrat" panose="00000500000000000000" pitchFamily="2" charset="0"/>
                        </a:rPr>
                        <a:t>5</a:t>
                      </a:r>
                      <a:endParaRPr lang="en-US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  <a:latin typeface="Montserrat" panose="00000500000000000000" pitchFamily="2" charset="0"/>
                        </a:rPr>
                        <a:t>Sangat Setuju (SS)</a:t>
                      </a:r>
                      <a:endParaRPr lang="en-US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06319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18992BD-0619-09BF-F8A8-FFDBAF3AF7A3}"/>
              </a:ext>
            </a:extLst>
          </p:cNvPr>
          <p:cNvSpPr txBox="1"/>
          <p:nvPr/>
        </p:nvSpPr>
        <p:spPr>
          <a:xfrm>
            <a:off x="2336181" y="2501125"/>
            <a:ext cx="80022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TABEL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F226DC13-06BF-735D-5068-E9CC6CA84CD7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38287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264448" y="2610552"/>
              <a:ext cx="1908638" cy="376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PEMBAHASAN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1781550" y="1809698"/>
            <a:ext cx="1909483" cy="1909483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190500" sx="105000" sy="105000" algn="ctr" rotWithShape="0">
                <a:srgbClr val="FB61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3948533" y="2156845"/>
            <a:ext cx="1562335" cy="1562335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380231" y="2722569"/>
              <a:ext cx="1303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PEMBAHASAN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DAN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5768369" y="2156845"/>
            <a:ext cx="1562335" cy="1562335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386013" y="2722569"/>
              <a:ext cx="9316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PROBLEM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SCOPE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8B17-E9AD-655A-8F90-4867D29A34FF}"/>
              </a:ext>
            </a:extLst>
          </p:cNvPr>
          <p:cNvGrpSpPr/>
          <p:nvPr/>
        </p:nvGrpSpPr>
        <p:grpSpPr>
          <a:xfrm>
            <a:off x="7588205" y="2156845"/>
            <a:ext cx="1562335" cy="1562335"/>
            <a:chOff x="8890515" y="2156845"/>
            <a:chExt cx="1562335" cy="15623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3529F3-3E5C-0FE1-E295-A0847CE5DBF9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9FBC9-05EC-B6F5-E128-80D6750C3C04}"/>
                </a:ext>
              </a:extLst>
            </p:cNvPr>
            <p:cNvSpPr txBox="1"/>
            <p:nvPr/>
          </p:nvSpPr>
          <p:spPr>
            <a:xfrm>
              <a:off x="9172987" y="2722569"/>
              <a:ext cx="9973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RESEARCH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PURPOSES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912B3-FC8B-6075-9A4E-EF9FBBDC9B7D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D82E7D-2453-DC55-B1ED-4326A27454E2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4112E502-39CE-06B7-A00B-5B317DF06352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hlinkClick r:id="rId5" action="ppaction://hlinksldjump"/>
            <a:extLst>
              <a:ext uri="{FF2B5EF4-FFF2-40B4-BE49-F238E27FC236}">
                <a16:creationId xmlns:a16="http://schemas.microsoft.com/office/drawing/2014/main" id="{E56E44D7-7EA6-7747-3FAF-B0CFF6473B89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71" name="Rectangle: Top Corners Rounded 70">
            <a:extLst>
              <a:ext uri="{FF2B5EF4-FFF2-40B4-BE49-F238E27FC236}">
                <a16:creationId xmlns:a16="http://schemas.microsoft.com/office/drawing/2014/main" id="{FD7D1A3D-0FF1-0C99-DD09-D23346CA7F5D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0CD387-2E23-8A3A-9773-C6C89810FBD9}"/>
              </a:ext>
            </a:extLst>
          </p:cNvPr>
          <p:cNvSpPr txBox="1"/>
          <p:nvPr/>
        </p:nvSpPr>
        <p:spPr>
          <a:xfrm>
            <a:off x="5019149" y="329372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TABEL 2 </a:t>
            </a:r>
            <a:r>
              <a:rPr lang="en-US" sz="2800" b="1" dirty="0">
                <a:solidFill>
                  <a:srgbClr val="FB61FF"/>
                </a:solidFill>
                <a:latin typeface="Montserrat" pitchFamily="2" charset="0"/>
              </a:rPr>
              <a:t>PERTANYAAN</a:t>
            </a:r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 UAT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EA7C0A-324A-34D6-C383-9208ED992348}"/>
              </a:ext>
            </a:extLst>
          </p:cNvPr>
          <p:cNvSpPr txBox="1"/>
          <p:nvPr/>
        </p:nvSpPr>
        <p:spPr>
          <a:xfrm>
            <a:off x="5046444" y="877671"/>
            <a:ext cx="6735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Adapun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pertanyaan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yang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digunakan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dalam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kuesioner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user acceptance test,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sebagai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latin typeface="Montserrat" pitchFamily="2" charset="0"/>
              </a:rPr>
              <a:t>berikut</a:t>
            </a:r>
            <a:r>
              <a:rPr lang="en-ID" sz="1400" b="1" dirty="0">
                <a:solidFill>
                  <a:schemeClr val="bg1"/>
                </a:solidFill>
                <a:latin typeface="Montserrat" pitchFamily="2" charset="0"/>
              </a:rPr>
              <a:t> 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F60080-8800-262D-A57F-BB9650A73D32}"/>
              </a:ext>
            </a:extLst>
          </p:cNvPr>
          <p:cNvGrpSpPr/>
          <p:nvPr/>
        </p:nvGrpSpPr>
        <p:grpSpPr>
          <a:xfrm>
            <a:off x="5650998" y="589825"/>
            <a:ext cx="2325051" cy="2220604"/>
            <a:chOff x="5021753" y="2588726"/>
            <a:chExt cx="2325051" cy="2220604"/>
          </a:xfrm>
          <a:noFill/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3DD32CE-B503-C0F4-9833-F0FE3C8F9A38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noFill/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. </a:t>
              </a:r>
              <a:endParaRPr lang="en-ID" sz="1400" dirty="0">
                <a:noFill/>
                <a:latin typeface="Montserrat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FCEBEDF-F7D8-30F6-FB0E-745CCF2D4C54}"/>
                </a:ext>
              </a:extLst>
            </p:cNvPr>
            <p:cNvSpPr txBox="1"/>
            <p:nvPr/>
          </p:nvSpPr>
          <p:spPr>
            <a:xfrm>
              <a:off x="5761726" y="2588726"/>
              <a:ext cx="845104" cy="83099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noFill/>
                  <a:effectLst>
                    <a:outerShdw blurRad="762000" algn="ctr" rotWithShape="0">
                      <a:srgbClr val="FB61FF"/>
                    </a:outerShdw>
                  </a:effectLst>
                  <a:latin typeface="Montserrat" pitchFamily="2" charset="0"/>
                </a:rPr>
                <a:t>01</a:t>
              </a:r>
              <a:endParaRPr lang="en-ID" sz="4800" b="1" dirty="0">
                <a:noFill/>
                <a:effectLst>
                  <a:outerShdw blurRad="762000" algn="ctr" rotWithShape="0">
                    <a:srgbClr val="FB61FF"/>
                  </a:outerShdw>
                </a:effectLst>
                <a:latin typeface="Montserrat" pitchFamily="2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53D510F-E0DC-FDD2-2FDC-40567B397AF6}"/>
              </a:ext>
            </a:extLst>
          </p:cNvPr>
          <p:cNvGrpSpPr/>
          <p:nvPr/>
        </p:nvGrpSpPr>
        <p:grpSpPr>
          <a:xfrm>
            <a:off x="8946024" y="589825"/>
            <a:ext cx="2325051" cy="2220604"/>
            <a:chOff x="5021753" y="2588726"/>
            <a:chExt cx="2325051" cy="2220604"/>
          </a:xfrm>
          <a:noFill/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C8B4366-077A-EF06-5EED-B5445A2592EE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noFill/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. </a:t>
              </a:r>
              <a:endParaRPr lang="en-ID" sz="1400" dirty="0">
                <a:noFill/>
                <a:latin typeface="Montserrat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BE0C6CD-471D-4564-3A68-6E719DCB1631}"/>
                </a:ext>
              </a:extLst>
            </p:cNvPr>
            <p:cNvSpPr txBox="1"/>
            <p:nvPr/>
          </p:nvSpPr>
          <p:spPr>
            <a:xfrm>
              <a:off x="5700813" y="2588726"/>
              <a:ext cx="966931" cy="83099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noFill/>
                  <a:effectLst>
                    <a:outerShdw blurRad="762000" algn="ctr" rotWithShape="0">
                      <a:srgbClr val="FB61FF"/>
                    </a:outerShdw>
                  </a:effectLst>
                  <a:latin typeface="Montserrat" pitchFamily="2" charset="0"/>
                </a:rPr>
                <a:t>02</a:t>
              </a:r>
              <a:endParaRPr lang="en-ID" sz="4800" b="1" dirty="0">
                <a:noFill/>
                <a:effectLst>
                  <a:outerShdw blurRad="762000" algn="ctr" rotWithShape="0">
                    <a:srgbClr val="FB61FF"/>
                  </a:outerShdw>
                </a:effectLst>
                <a:latin typeface="Montserrat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F6EF75A-94F2-5A78-B5EA-DD571384738F}"/>
              </a:ext>
            </a:extLst>
          </p:cNvPr>
          <p:cNvGrpSpPr/>
          <p:nvPr/>
        </p:nvGrpSpPr>
        <p:grpSpPr>
          <a:xfrm>
            <a:off x="5511852" y="616851"/>
            <a:ext cx="2597426" cy="2166552"/>
            <a:chOff x="5591364" y="2632193"/>
            <a:chExt cx="2597426" cy="2166552"/>
          </a:xfrm>
          <a:noFill/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3587DA4-B009-A2FF-200D-1A63D96A5D65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B47D0AA-F885-B582-96CF-BB2CE2DC6D8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AE52880-D774-3588-698A-90B17295FEBE}"/>
              </a:ext>
            </a:extLst>
          </p:cNvPr>
          <p:cNvGrpSpPr/>
          <p:nvPr/>
        </p:nvGrpSpPr>
        <p:grpSpPr>
          <a:xfrm>
            <a:off x="8813063" y="616851"/>
            <a:ext cx="2597426" cy="2166552"/>
            <a:chOff x="5591364" y="2632193"/>
            <a:chExt cx="2597426" cy="2166552"/>
          </a:xfrm>
          <a:noFill/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776BB1-4017-8262-C631-5A5BB54572A9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CDF2474-9DBD-A241-8CE3-908E83C1D07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DC726E8-6749-A9FD-24C6-6E27222B1F75}"/>
              </a:ext>
            </a:extLst>
          </p:cNvPr>
          <p:cNvGrpSpPr/>
          <p:nvPr/>
        </p:nvGrpSpPr>
        <p:grpSpPr>
          <a:xfrm>
            <a:off x="5654652" y="5489422"/>
            <a:ext cx="2325051" cy="2220604"/>
            <a:chOff x="5021753" y="2588726"/>
            <a:chExt cx="2325051" cy="2220604"/>
          </a:xfrm>
          <a:noFill/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BA97C0A-C38F-B8AA-C305-F0FA6C2B8592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noFill/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. </a:t>
              </a:r>
              <a:endParaRPr lang="en-ID" sz="1400" dirty="0">
                <a:noFill/>
                <a:latin typeface="Montserrat" pitchFamily="2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5286A8A-24C4-552B-E136-57E23322A47D}"/>
                </a:ext>
              </a:extLst>
            </p:cNvPr>
            <p:cNvSpPr txBox="1"/>
            <p:nvPr/>
          </p:nvSpPr>
          <p:spPr>
            <a:xfrm>
              <a:off x="5700011" y="2588726"/>
              <a:ext cx="968535" cy="83099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noFill/>
                  <a:effectLst>
                    <a:outerShdw blurRad="762000" algn="ctr" rotWithShape="0">
                      <a:srgbClr val="FB61FF"/>
                    </a:outerShdw>
                  </a:effectLst>
                  <a:latin typeface="Montserrat" pitchFamily="2" charset="0"/>
                </a:rPr>
                <a:t>05</a:t>
              </a:r>
              <a:endParaRPr lang="en-ID" sz="4800" b="1" dirty="0">
                <a:noFill/>
                <a:effectLst>
                  <a:outerShdw blurRad="762000" algn="ctr" rotWithShape="0">
                    <a:srgbClr val="FB61FF"/>
                  </a:outerShdw>
                </a:effectLst>
                <a:latin typeface="Montserrat" pitchFamily="2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FD74259-700B-0E4D-DA6D-403985937491}"/>
              </a:ext>
            </a:extLst>
          </p:cNvPr>
          <p:cNvGrpSpPr/>
          <p:nvPr/>
        </p:nvGrpSpPr>
        <p:grpSpPr>
          <a:xfrm>
            <a:off x="8949678" y="5489422"/>
            <a:ext cx="2325051" cy="2220604"/>
            <a:chOff x="5021753" y="2588726"/>
            <a:chExt cx="2325051" cy="2220604"/>
          </a:xfrm>
          <a:noFill/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105B7-B88E-CB6D-F39E-F33476A20D46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noFill/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. </a:t>
              </a:r>
              <a:endParaRPr lang="en-ID" sz="1400" dirty="0">
                <a:noFill/>
                <a:latin typeface="Montserrat" pitchFamily="2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A2E3DFB-024F-9FD8-5DC1-657EE705E338}"/>
                </a:ext>
              </a:extLst>
            </p:cNvPr>
            <p:cNvSpPr txBox="1"/>
            <p:nvPr/>
          </p:nvSpPr>
          <p:spPr>
            <a:xfrm>
              <a:off x="5686385" y="2588726"/>
              <a:ext cx="995786" cy="83099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noFill/>
                  <a:effectLst>
                    <a:outerShdw blurRad="762000" algn="ctr" rotWithShape="0">
                      <a:srgbClr val="FB61FF"/>
                    </a:outerShdw>
                  </a:effectLst>
                  <a:latin typeface="Montserrat" pitchFamily="2" charset="0"/>
                </a:rPr>
                <a:t>06</a:t>
              </a:r>
              <a:endParaRPr lang="en-ID" sz="4800" b="1" dirty="0">
                <a:noFill/>
                <a:effectLst>
                  <a:outerShdw blurRad="762000" algn="ctr" rotWithShape="0">
                    <a:srgbClr val="FB61FF"/>
                  </a:outerShdw>
                </a:effectLst>
                <a:latin typeface="Montserrat" pitchFamily="2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FB3D06C-D258-CD5B-D5C8-F597EC1515F4}"/>
              </a:ext>
            </a:extLst>
          </p:cNvPr>
          <p:cNvGrpSpPr/>
          <p:nvPr/>
        </p:nvGrpSpPr>
        <p:grpSpPr>
          <a:xfrm>
            <a:off x="5515506" y="5516448"/>
            <a:ext cx="2597426" cy="2166552"/>
            <a:chOff x="5591364" y="2632193"/>
            <a:chExt cx="2597426" cy="2166552"/>
          </a:xfrm>
          <a:noFill/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9CD836B-A7E9-F911-B3EA-DE4859DD0254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7B96702-3AD4-D63B-EDBD-68D45FA6265D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F42511-1B9B-754E-D4AD-99D43B81C246}"/>
              </a:ext>
            </a:extLst>
          </p:cNvPr>
          <p:cNvGrpSpPr/>
          <p:nvPr/>
        </p:nvGrpSpPr>
        <p:grpSpPr>
          <a:xfrm>
            <a:off x="8816717" y="5516448"/>
            <a:ext cx="2597426" cy="2166552"/>
            <a:chOff x="5591364" y="2632193"/>
            <a:chExt cx="2597426" cy="2166552"/>
          </a:xfrm>
          <a:noFill/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8AF9C23-EFEA-127C-545D-D4C94FD10D95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B8A0FC6-AF09-DC78-7416-357AF69C92E1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F779F6A-89EA-49DE-A3B5-6FF030870E0A}"/>
              </a:ext>
            </a:extLst>
          </p:cNvPr>
          <p:cNvSpPr txBox="1"/>
          <p:nvPr/>
        </p:nvSpPr>
        <p:spPr>
          <a:xfrm rot="5400000">
            <a:off x="8253256" y="5447412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130" name="TextBox 1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CBD4FC-355B-164D-5E91-3506B3DC410E}"/>
              </a:ext>
            </a:extLst>
          </p:cNvPr>
          <p:cNvSpPr txBox="1"/>
          <p:nvPr/>
        </p:nvSpPr>
        <p:spPr>
          <a:xfrm rot="5400000">
            <a:off x="8253256" y="58175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pic>
        <p:nvPicPr>
          <p:cNvPr id="94" name="Graphic 93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644A38C3-71AD-8983-344E-925EAE337C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95" name="Graphic 94" descr="Checklist RTL">
            <a:hlinkClick r:id="rId4" action="ppaction://hlinksldjump"/>
            <a:extLst>
              <a:ext uri="{FF2B5EF4-FFF2-40B4-BE49-F238E27FC236}">
                <a16:creationId xmlns:a16="http://schemas.microsoft.com/office/drawing/2014/main" id="{7C302A9D-4C05-FFF4-1538-9E56F1F568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9EAC8-92EF-B244-74FC-23DC3150DA4B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E3E6C-42D8-A7F0-3E2F-21648D891B9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42A8239-D17E-69FF-D814-ADE32A442795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2762AFA-37FE-F952-6992-BB909E701D19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9EF7A2-5264-54D6-4DD5-E34A4442F4E3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009B65-8805-A10E-75BA-CEDEC2BAD348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464231-8B0E-3480-EA48-F7F1D4B41923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320764-754D-80A9-736E-458A4B8CE9FE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7B000439-D9D2-4B30-F1D6-260BB79B471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11DDD6D-BCA5-8CC1-06C9-747A9905FFDD}"/>
              </a:ext>
            </a:extLst>
          </p:cNvPr>
          <p:cNvGrpSpPr/>
          <p:nvPr/>
        </p:nvGrpSpPr>
        <p:grpSpPr>
          <a:xfrm>
            <a:off x="5043158" y="1469447"/>
            <a:ext cx="6703493" cy="4304772"/>
            <a:chOff x="5591364" y="2632193"/>
            <a:chExt cx="2597426" cy="2166552"/>
          </a:xfrm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113AA8-8D90-C7FE-7710-859662011D8B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ln w="38100">
              <a:gradFill>
                <a:gsLst>
                  <a:gs pos="5000">
                    <a:schemeClr val="tx1">
                      <a:lumMod val="85000"/>
                      <a:lumOff val="15000"/>
                      <a:alpha val="0"/>
                    </a:schemeClr>
                  </a:gs>
                  <a:gs pos="50000">
                    <a:srgbClr val="FB61FF"/>
                  </a:gs>
                  <a:gs pos="95000">
                    <a:schemeClr val="tx1">
                      <a:lumMod val="85000"/>
                      <a:lumOff val="15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BD08AC-E125-5F50-1AA8-54607E56A32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ln w="38100">
              <a:gradFill>
                <a:gsLst>
                  <a:gs pos="5000">
                    <a:schemeClr val="tx1">
                      <a:lumMod val="85000"/>
                      <a:lumOff val="15000"/>
                      <a:alpha val="0"/>
                    </a:schemeClr>
                  </a:gs>
                  <a:gs pos="50000">
                    <a:srgbClr val="FB61FF"/>
                  </a:gs>
                  <a:gs pos="95000">
                    <a:schemeClr val="tx1">
                      <a:lumMod val="85000"/>
                      <a:lumOff val="15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298AEA8-2672-2BF6-165E-60173C4D5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67169"/>
              </p:ext>
            </p:extLst>
          </p:nvPr>
        </p:nvGraphicFramePr>
        <p:xfrm>
          <a:off x="5193870" y="1468146"/>
          <a:ext cx="6416824" cy="416813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30068">
                  <a:extLst>
                    <a:ext uri="{9D8B030D-6E8A-4147-A177-3AD203B41FA5}">
                      <a16:colId xmlns:a16="http://schemas.microsoft.com/office/drawing/2014/main" val="103740770"/>
                    </a:ext>
                  </a:extLst>
                </a:gridCol>
                <a:gridCol w="2693378">
                  <a:extLst>
                    <a:ext uri="{9D8B030D-6E8A-4147-A177-3AD203B41FA5}">
                      <a16:colId xmlns:a16="http://schemas.microsoft.com/office/drawing/2014/main" val="2488550632"/>
                    </a:ext>
                  </a:extLst>
                </a:gridCol>
                <a:gridCol w="2693378">
                  <a:extLst>
                    <a:ext uri="{9D8B030D-6E8A-4147-A177-3AD203B41FA5}">
                      <a16:colId xmlns:a16="http://schemas.microsoft.com/office/drawing/2014/main" val="1176158224"/>
                    </a:ext>
                  </a:extLst>
                </a:gridCol>
              </a:tblGrid>
              <a:tr h="2602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Keterangan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100">
                          <a:effectLst/>
                          <a:latin typeface="Montserrat" panose="00000500000000000000" pitchFamily="2" charset="0"/>
                        </a:rPr>
                        <a:t>No</a:t>
                      </a:r>
                      <a:endParaRPr lang="en-US" sz="105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100">
                          <a:effectLst/>
                          <a:latin typeface="Montserrat" panose="00000500000000000000" pitchFamily="2" charset="0"/>
                        </a:rPr>
                        <a:t>Pertanyaan</a:t>
                      </a:r>
                      <a:endParaRPr lang="en-US" sz="105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318986"/>
                  </a:ext>
                </a:extLst>
              </a:tr>
              <a:tr h="55354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Desain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050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05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Tampilan Antarmuka aplikasi menarik dan mudah dipahami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0060727"/>
                  </a:ext>
                </a:extLst>
              </a:tr>
              <a:tr h="8468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Penggunaan warna dan kontras aplikasi sesuai dengan preferensi </a:t>
                      </a: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anda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4738345"/>
                  </a:ext>
                </a:extLst>
              </a:tr>
              <a:tr h="55354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100">
                          <a:effectLst/>
                          <a:latin typeface="Montserrat" panose="00000500000000000000" pitchFamily="2" charset="0"/>
                        </a:rPr>
                        <a:t>Efisiensi</a:t>
                      </a:r>
                      <a:endParaRPr lang="en-US" sz="105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10540" algn="l"/>
                        </a:tabLst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Penilaian Anda terhadap kecepatan dan </a:t>
                      </a: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responsifitas</a:t>
                      </a: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 aplikasi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965087"/>
                  </a:ext>
                </a:extLst>
              </a:tr>
              <a:tr h="8468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Aplikasi ini membutuhkan waktu yang wajar untuk memuat halaman atau fitur tertentu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4970747"/>
                  </a:ext>
                </a:extLst>
              </a:tr>
              <a:tr h="55354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100">
                          <a:effectLst/>
                          <a:latin typeface="Montserrat" panose="00000500000000000000" pitchFamily="2" charset="0"/>
                        </a:rPr>
                        <a:t>Fungsional</a:t>
                      </a:r>
                      <a:endParaRPr lang="en-US" sz="105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5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Fitur- fitur aplikasi berfungsi sesuai kebutuhan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7894608"/>
                  </a:ext>
                </a:extLst>
              </a:tr>
              <a:tr h="553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Aplikasi dapat di akses dengan mudah</a:t>
                      </a:r>
                      <a:endParaRPr lang="en-US" sz="105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704656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CAB55F4-D585-400F-ED58-8948D2BB1BBB}"/>
              </a:ext>
            </a:extLst>
          </p:cNvPr>
          <p:cNvSpPr txBox="1"/>
          <p:nvPr/>
        </p:nvSpPr>
        <p:spPr>
          <a:xfrm>
            <a:off x="2336181" y="2501125"/>
            <a:ext cx="80022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TABEL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4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87AF046B-7B00-2FE8-47DA-B1A9870D50A0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38287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264448" y="2610552"/>
              <a:ext cx="1908638" cy="376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PEMBAHASAN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1781550" y="1809698"/>
            <a:ext cx="1909483" cy="1909483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190500" sx="105000" sy="105000" algn="ctr" rotWithShape="0">
                <a:srgbClr val="FB61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3948533" y="2156845"/>
            <a:ext cx="1562335" cy="1562335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380231" y="2722569"/>
              <a:ext cx="1303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PEMBAHASAN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DAN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4112E502-39CE-06B7-A00B-5B317DF06352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hlinkClick r:id="rId5" action="ppaction://hlinksldjump"/>
            <a:extLst>
              <a:ext uri="{FF2B5EF4-FFF2-40B4-BE49-F238E27FC236}">
                <a16:creationId xmlns:a16="http://schemas.microsoft.com/office/drawing/2014/main" id="{E56E44D7-7EA6-7747-3FAF-B0CFF6473B89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71" name="Rectangle: Top Corners Rounded 70">
            <a:extLst>
              <a:ext uri="{FF2B5EF4-FFF2-40B4-BE49-F238E27FC236}">
                <a16:creationId xmlns:a16="http://schemas.microsoft.com/office/drawing/2014/main" id="{FD7D1A3D-0FF1-0C99-DD09-D23346CA7F5D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0CD387-2E23-8A3A-9773-C6C89810FBD9}"/>
              </a:ext>
            </a:extLst>
          </p:cNvPr>
          <p:cNvSpPr txBox="1"/>
          <p:nvPr/>
        </p:nvSpPr>
        <p:spPr>
          <a:xfrm>
            <a:off x="5019149" y="329372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TABEL 3 HASIL </a:t>
            </a:r>
            <a:r>
              <a:rPr lang="en-US" sz="2800" b="1" dirty="0">
                <a:solidFill>
                  <a:srgbClr val="FB61FF"/>
                </a:solidFill>
                <a:latin typeface="Montserrat" pitchFamily="2" charset="0"/>
              </a:rPr>
              <a:t>UAT RESPONDEN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EA7C0A-324A-34D6-C383-9208ED992348}"/>
              </a:ext>
            </a:extLst>
          </p:cNvPr>
          <p:cNvSpPr txBox="1"/>
          <p:nvPr/>
        </p:nvSpPr>
        <p:spPr>
          <a:xfrm>
            <a:off x="5046444" y="877671"/>
            <a:ext cx="6735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gambar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2.3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merupakan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nama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pengguna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yang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menggunakan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aplikasi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dan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melakukan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pengisian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kuesioner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user acceptance test.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Berikut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merupakan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tabel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hasil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UAT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responden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terhadap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pertanyaan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yang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diberikan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.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06257C-9C82-2925-98D6-AC237E70151F}"/>
              </a:ext>
            </a:extLst>
          </p:cNvPr>
          <p:cNvGrpSpPr/>
          <p:nvPr/>
        </p:nvGrpSpPr>
        <p:grpSpPr>
          <a:xfrm>
            <a:off x="5650998" y="589825"/>
            <a:ext cx="2325051" cy="2220604"/>
            <a:chOff x="5021753" y="2588726"/>
            <a:chExt cx="2325051" cy="2220604"/>
          </a:xfrm>
          <a:noFill/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F0462A5-0A81-8524-E747-10559A2F7BE6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noFill/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. </a:t>
              </a:r>
              <a:endParaRPr lang="en-ID" sz="1400" dirty="0">
                <a:noFill/>
                <a:latin typeface="Montserrat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C1E918-C86A-2B9E-E20F-ED91BEEB5160}"/>
                </a:ext>
              </a:extLst>
            </p:cNvPr>
            <p:cNvSpPr txBox="1"/>
            <p:nvPr/>
          </p:nvSpPr>
          <p:spPr>
            <a:xfrm>
              <a:off x="5700813" y="2588726"/>
              <a:ext cx="966931" cy="83099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noFill/>
                  <a:effectLst>
                    <a:outerShdw blurRad="762000" algn="ctr" rotWithShape="0">
                      <a:srgbClr val="FB61FF"/>
                    </a:outerShdw>
                  </a:effectLst>
                  <a:latin typeface="Montserrat" pitchFamily="2" charset="0"/>
                </a:rPr>
                <a:t>03</a:t>
              </a:r>
              <a:endParaRPr lang="en-ID" sz="4800" b="1" dirty="0">
                <a:noFill/>
                <a:effectLst>
                  <a:outerShdw blurRad="762000" algn="ctr" rotWithShape="0">
                    <a:srgbClr val="FB61FF"/>
                  </a:outerShdw>
                </a:effectLst>
                <a:latin typeface="Montserrat" pitchFamily="2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19164A-4DCA-BC37-5C6E-0BBCFFB24FA1}"/>
              </a:ext>
            </a:extLst>
          </p:cNvPr>
          <p:cNvGrpSpPr/>
          <p:nvPr/>
        </p:nvGrpSpPr>
        <p:grpSpPr>
          <a:xfrm>
            <a:off x="8946024" y="589825"/>
            <a:ext cx="2325051" cy="2220604"/>
            <a:chOff x="5021753" y="2588726"/>
            <a:chExt cx="2325051" cy="2220604"/>
          </a:xfrm>
          <a:noFill/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C0FF641-67A0-D8F8-C181-5403C1F06D4E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noFill/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. </a:t>
              </a:r>
              <a:endParaRPr lang="en-ID" sz="1400" dirty="0">
                <a:noFill/>
                <a:latin typeface="Montserrat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CBD475C-AE98-4635-0E69-E6D53E3E2D84}"/>
                </a:ext>
              </a:extLst>
            </p:cNvPr>
            <p:cNvSpPr txBox="1"/>
            <p:nvPr/>
          </p:nvSpPr>
          <p:spPr>
            <a:xfrm>
              <a:off x="5670355" y="2588726"/>
              <a:ext cx="1027846" cy="83099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noFill/>
                  <a:effectLst>
                    <a:outerShdw blurRad="762000" algn="ctr" rotWithShape="0">
                      <a:srgbClr val="FB61FF"/>
                    </a:outerShdw>
                  </a:effectLst>
                  <a:latin typeface="Montserrat" pitchFamily="2" charset="0"/>
                </a:rPr>
                <a:t>04</a:t>
              </a:r>
              <a:endParaRPr lang="en-ID" sz="4800" b="1" dirty="0">
                <a:noFill/>
                <a:effectLst>
                  <a:outerShdw blurRad="762000" algn="ctr" rotWithShape="0">
                    <a:srgbClr val="FB61FF"/>
                  </a:outerShdw>
                </a:effectLst>
                <a:latin typeface="Montserrat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F6FAF53-212D-949F-FA26-E5BABBC2E8AB}"/>
              </a:ext>
            </a:extLst>
          </p:cNvPr>
          <p:cNvGrpSpPr/>
          <p:nvPr/>
        </p:nvGrpSpPr>
        <p:grpSpPr>
          <a:xfrm>
            <a:off x="5511852" y="616851"/>
            <a:ext cx="2597426" cy="2166552"/>
            <a:chOff x="5591364" y="2632193"/>
            <a:chExt cx="2597426" cy="2166552"/>
          </a:xfrm>
          <a:noFill/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D9753F4-F50F-5829-2754-2D0CF8798EB4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787A602-83B5-906A-6D69-4C8A086B5BC4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6620FE-40F0-E050-2B30-D573124E9F37}"/>
              </a:ext>
            </a:extLst>
          </p:cNvPr>
          <p:cNvGrpSpPr/>
          <p:nvPr/>
        </p:nvGrpSpPr>
        <p:grpSpPr>
          <a:xfrm>
            <a:off x="8813063" y="616851"/>
            <a:ext cx="2597426" cy="2166552"/>
            <a:chOff x="5591364" y="2632193"/>
            <a:chExt cx="2597426" cy="2166552"/>
          </a:xfrm>
          <a:noFill/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23C9EE-363B-D8CB-8762-3DCC00B97125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15EF69F-C678-7D1E-4994-5C4E5779A4F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Graphic 93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A90C7EF6-04AF-B97A-545F-F7BC044EF0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95" name="Graphic 94" descr="Checklist RTL">
            <a:hlinkClick r:id="rId4" action="ppaction://hlinksldjump"/>
            <a:extLst>
              <a:ext uri="{FF2B5EF4-FFF2-40B4-BE49-F238E27FC236}">
                <a16:creationId xmlns:a16="http://schemas.microsoft.com/office/drawing/2014/main" id="{5291C413-62B7-CAF2-A95C-2D6E486081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A9A4C-6C81-EAC7-A42E-06E7B3B5647B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42F19-1D5D-6717-18E0-8E0DB3F349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45521B3-CAB7-5414-4E8C-DE5D52431E4C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FD9C39C-8364-9918-2D25-4298766AAE68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F005F2-8A36-21AC-26ED-D0426B08413E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5CF9FE-4314-59B3-0943-919B88D2CD5C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C0E616-9CBF-1404-3743-1F95345995B7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328867-B267-596D-F83B-C7B697AA3094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FC6FE4AD-2D48-7A7D-509C-87D5AAD4DC8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sp>
        <p:nvSpPr>
          <p:cNvPr id="39" name="TextBox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A185F6-0FED-96FC-7325-3445D5266841}"/>
              </a:ext>
            </a:extLst>
          </p:cNvPr>
          <p:cNvSpPr txBox="1"/>
          <p:nvPr/>
        </p:nvSpPr>
        <p:spPr>
          <a:xfrm rot="5400000">
            <a:off x="8253256" y="58175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40" name="TextBox 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81862A2-8836-9057-70D0-696808DF68AE}"/>
              </a:ext>
            </a:extLst>
          </p:cNvPr>
          <p:cNvSpPr txBox="1"/>
          <p:nvPr/>
        </p:nvSpPr>
        <p:spPr>
          <a:xfrm rot="5400000">
            <a:off x="8253256" y="5447412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DAF378-D5DC-70C6-0509-6774F8C2B67F}"/>
              </a:ext>
            </a:extLst>
          </p:cNvPr>
          <p:cNvGrpSpPr/>
          <p:nvPr/>
        </p:nvGrpSpPr>
        <p:grpSpPr>
          <a:xfrm>
            <a:off x="5043158" y="1469447"/>
            <a:ext cx="6703493" cy="4304772"/>
            <a:chOff x="5591364" y="2632193"/>
            <a:chExt cx="2597426" cy="2166552"/>
          </a:xfrm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37629B8-6CBD-EA65-38B3-F44F339FE6A7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ln w="38100">
              <a:gradFill>
                <a:gsLst>
                  <a:gs pos="5000">
                    <a:schemeClr val="tx1">
                      <a:lumMod val="85000"/>
                      <a:lumOff val="15000"/>
                      <a:alpha val="0"/>
                    </a:schemeClr>
                  </a:gs>
                  <a:gs pos="50000">
                    <a:srgbClr val="FB61FF"/>
                  </a:gs>
                  <a:gs pos="95000">
                    <a:schemeClr val="tx1">
                      <a:lumMod val="85000"/>
                      <a:lumOff val="15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E30988-EF4F-065F-95C8-BFCC21A3BD2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ln w="38100">
              <a:gradFill>
                <a:gsLst>
                  <a:gs pos="5000">
                    <a:schemeClr val="tx1">
                      <a:lumMod val="85000"/>
                      <a:lumOff val="15000"/>
                      <a:alpha val="0"/>
                    </a:schemeClr>
                  </a:gs>
                  <a:gs pos="50000">
                    <a:srgbClr val="FB61FF"/>
                  </a:gs>
                  <a:gs pos="95000">
                    <a:schemeClr val="tx1">
                      <a:lumMod val="85000"/>
                      <a:lumOff val="15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38CC9817-5CF8-8E9E-DF95-6CD1F0B7B3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142951"/>
                  </p:ext>
                </p:extLst>
              </p:nvPr>
            </p:nvGraphicFramePr>
            <p:xfrm>
              <a:off x="5181377" y="1933254"/>
              <a:ext cx="6428728" cy="368323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602454">
                      <a:extLst>
                        <a:ext uri="{9D8B030D-6E8A-4147-A177-3AD203B41FA5}">
                          <a16:colId xmlns:a16="http://schemas.microsoft.com/office/drawing/2014/main" val="3326025565"/>
                        </a:ext>
                      </a:extLst>
                    </a:gridCol>
                    <a:gridCol w="1723971">
                      <a:extLst>
                        <a:ext uri="{9D8B030D-6E8A-4147-A177-3AD203B41FA5}">
                          <a16:colId xmlns:a16="http://schemas.microsoft.com/office/drawing/2014/main" val="1875486635"/>
                        </a:ext>
                      </a:extLst>
                    </a:gridCol>
                    <a:gridCol w="603305">
                      <a:extLst>
                        <a:ext uri="{9D8B030D-6E8A-4147-A177-3AD203B41FA5}">
                          <a16:colId xmlns:a16="http://schemas.microsoft.com/office/drawing/2014/main" val="2424377903"/>
                        </a:ext>
                      </a:extLst>
                    </a:gridCol>
                    <a:gridCol w="603402">
                      <a:extLst>
                        <a:ext uri="{9D8B030D-6E8A-4147-A177-3AD203B41FA5}">
                          <a16:colId xmlns:a16="http://schemas.microsoft.com/office/drawing/2014/main" val="82746387"/>
                        </a:ext>
                      </a:extLst>
                    </a:gridCol>
                    <a:gridCol w="720436">
                      <a:extLst>
                        <a:ext uri="{9D8B030D-6E8A-4147-A177-3AD203B41FA5}">
                          <a16:colId xmlns:a16="http://schemas.microsoft.com/office/drawing/2014/main" val="2914601679"/>
                        </a:ext>
                      </a:extLst>
                    </a:gridCol>
                    <a:gridCol w="623455">
                      <a:extLst>
                        <a:ext uri="{9D8B030D-6E8A-4147-A177-3AD203B41FA5}">
                          <a16:colId xmlns:a16="http://schemas.microsoft.com/office/drawing/2014/main" val="3527041179"/>
                        </a:ext>
                      </a:extLst>
                    </a:gridCol>
                    <a:gridCol w="707589">
                      <a:extLst>
                        <a:ext uri="{9D8B030D-6E8A-4147-A177-3AD203B41FA5}">
                          <a16:colId xmlns:a16="http://schemas.microsoft.com/office/drawing/2014/main" val="2176892130"/>
                        </a:ext>
                      </a:extLst>
                    </a:gridCol>
                    <a:gridCol w="844116">
                      <a:extLst>
                        <a:ext uri="{9D8B030D-6E8A-4147-A177-3AD203B41FA5}">
                          <a16:colId xmlns:a16="http://schemas.microsoft.com/office/drawing/2014/main" val="441518055"/>
                        </a:ext>
                      </a:extLst>
                    </a:gridCol>
                  </a:tblGrid>
                  <a:tr h="188115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>
                              <a:effectLst/>
                              <a:latin typeface="Montserrat" panose="00000500000000000000" pitchFamily="2" charset="0"/>
                            </a:rPr>
                            <a:t>No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>
                              <a:effectLst/>
                              <a:latin typeface="Montserrat" panose="00000500000000000000" pitchFamily="2" charset="0"/>
                            </a:rPr>
                            <a:t>Pertanyaan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>
                              <a:effectLst/>
                              <a:latin typeface="Montserrat" panose="00000500000000000000" pitchFamily="2" charset="0"/>
                            </a:rPr>
                            <a:t>Nilai Responden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>
                              <a:effectLst/>
                              <a:latin typeface="Montserrat" panose="00000500000000000000" pitchFamily="2" charset="0"/>
                            </a:rPr>
                            <a:t>Bobot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6644936"/>
                      </a:ext>
                    </a:extLst>
                  </a:tr>
                  <a:tr h="37191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𝑺𝑻𝑺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𝑻𝑺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𝑺𝑺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080793"/>
                      </a:ext>
                    </a:extLst>
                  </a:tr>
                  <a:tr h="9405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>
                              <a:effectLst/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Tampilan Antarmuka aplikasi menarik dan mudah dipahami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2 ×1=2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>
                              <a:effectLst/>
                              <a:latin typeface="Montserrat" panose="00000500000000000000" pitchFamily="2" charset="0"/>
                            </a:rPr>
                            <a:t> 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10 ×3=30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19×4=76</m:t>
                                </m:r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9×5=45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>
                              <a:effectLst/>
                              <a:latin typeface="Montserrat" panose="00000500000000000000" pitchFamily="2" charset="0"/>
                            </a:rPr>
                            <a:t>153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83948646"/>
                      </a:ext>
                    </a:extLst>
                  </a:tr>
                  <a:tr h="9405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>
                              <a:effectLst/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Penggunaan warna dan kontras aplikasi sesuai dengan preferensi </a:t>
                          </a:r>
                          <a:r>
                            <a:rPr lang="id-ID" sz="1300" dirty="0" err="1">
                              <a:effectLst/>
                              <a:latin typeface="Montserrat" panose="00000500000000000000" pitchFamily="2" charset="0"/>
                            </a:rPr>
                            <a:t>anda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 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1×2=2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14 ×3=42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15×4=60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10×5=50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154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50591798"/>
                      </a:ext>
                    </a:extLst>
                  </a:tr>
                  <a:tr h="11122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>
                              <a:effectLst/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Penilaian Anda terhadap kecepatan dan </a:t>
                          </a:r>
                          <a:r>
                            <a:rPr lang="id-ID" sz="1300" dirty="0" err="1">
                              <a:effectLst/>
                              <a:latin typeface="Montserrat" panose="00000500000000000000" pitchFamily="2" charset="0"/>
                            </a:rPr>
                            <a:t>responsifitas</a:t>
                          </a: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 aplikasi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2 ×1=2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1×2=2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13 ×3=39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15×4=60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>
                                    <a:effectLst/>
                                    <a:latin typeface="Cambria Math" panose="02040503050406030204" pitchFamily="18" charset="0"/>
                                  </a:rPr>
                                  <m:t>9×5=45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148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10681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38CC9817-5CF8-8E9E-DF95-6CD1F0B7B3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142951"/>
                  </p:ext>
                </p:extLst>
              </p:nvPr>
            </p:nvGraphicFramePr>
            <p:xfrm>
              <a:off x="5181377" y="1933254"/>
              <a:ext cx="6428728" cy="368323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602454">
                      <a:extLst>
                        <a:ext uri="{9D8B030D-6E8A-4147-A177-3AD203B41FA5}">
                          <a16:colId xmlns:a16="http://schemas.microsoft.com/office/drawing/2014/main" val="3326025565"/>
                        </a:ext>
                      </a:extLst>
                    </a:gridCol>
                    <a:gridCol w="1723971">
                      <a:extLst>
                        <a:ext uri="{9D8B030D-6E8A-4147-A177-3AD203B41FA5}">
                          <a16:colId xmlns:a16="http://schemas.microsoft.com/office/drawing/2014/main" val="1875486635"/>
                        </a:ext>
                      </a:extLst>
                    </a:gridCol>
                    <a:gridCol w="603305">
                      <a:extLst>
                        <a:ext uri="{9D8B030D-6E8A-4147-A177-3AD203B41FA5}">
                          <a16:colId xmlns:a16="http://schemas.microsoft.com/office/drawing/2014/main" val="2424377903"/>
                        </a:ext>
                      </a:extLst>
                    </a:gridCol>
                    <a:gridCol w="603402">
                      <a:extLst>
                        <a:ext uri="{9D8B030D-6E8A-4147-A177-3AD203B41FA5}">
                          <a16:colId xmlns:a16="http://schemas.microsoft.com/office/drawing/2014/main" val="82746387"/>
                        </a:ext>
                      </a:extLst>
                    </a:gridCol>
                    <a:gridCol w="720436">
                      <a:extLst>
                        <a:ext uri="{9D8B030D-6E8A-4147-A177-3AD203B41FA5}">
                          <a16:colId xmlns:a16="http://schemas.microsoft.com/office/drawing/2014/main" val="2914601679"/>
                        </a:ext>
                      </a:extLst>
                    </a:gridCol>
                    <a:gridCol w="623455">
                      <a:extLst>
                        <a:ext uri="{9D8B030D-6E8A-4147-A177-3AD203B41FA5}">
                          <a16:colId xmlns:a16="http://schemas.microsoft.com/office/drawing/2014/main" val="3527041179"/>
                        </a:ext>
                      </a:extLst>
                    </a:gridCol>
                    <a:gridCol w="707589">
                      <a:extLst>
                        <a:ext uri="{9D8B030D-6E8A-4147-A177-3AD203B41FA5}">
                          <a16:colId xmlns:a16="http://schemas.microsoft.com/office/drawing/2014/main" val="2176892130"/>
                        </a:ext>
                      </a:extLst>
                    </a:gridCol>
                    <a:gridCol w="844116">
                      <a:extLst>
                        <a:ext uri="{9D8B030D-6E8A-4147-A177-3AD203B41FA5}">
                          <a16:colId xmlns:a16="http://schemas.microsoft.com/office/drawing/2014/main" val="441518055"/>
                        </a:ext>
                      </a:extLst>
                    </a:gridCol>
                  </a:tblGrid>
                  <a:tr h="198120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>
                              <a:effectLst/>
                              <a:latin typeface="Montserrat" panose="00000500000000000000" pitchFamily="2" charset="0"/>
                            </a:rPr>
                            <a:t>No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>
                              <a:effectLst/>
                              <a:latin typeface="Montserrat" panose="00000500000000000000" pitchFamily="2" charset="0"/>
                            </a:rPr>
                            <a:t>Pertanyaan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>
                              <a:effectLst/>
                              <a:latin typeface="Montserrat" panose="00000500000000000000" pitchFamily="2" charset="0"/>
                            </a:rPr>
                            <a:t>Nilai Responden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>
                              <a:effectLst/>
                              <a:latin typeface="Montserrat" panose="00000500000000000000" pitchFamily="2" charset="0"/>
                            </a:rPr>
                            <a:t>Bobot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6644936"/>
                      </a:ext>
                    </a:extLst>
                  </a:tr>
                  <a:tr h="39166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13"/>
                          <a:stretch>
                            <a:fillRect l="-386869" t="-62500" r="-584848" b="-8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13"/>
                          <a:stretch>
                            <a:fillRect l="-486869" t="-62500" r="-484848" b="-8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13"/>
                          <a:stretch>
                            <a:fillRect l="-488235" t="-62500" r="-303361" b="-8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13"/>
                          <a:stretch>
                            <a:fillRect l="-686275" t="-62500" r="-253922" b="-8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13"/>
                          <a:stretch>
                            <a:fillRect l="-691379" t="-62500" r="-123276" b="-80312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080793"/>
                      </a:ext>
                    </a:extLst>
                  </a:tr>
                  <a:tr h="9906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>
                              <a:effectLst/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Tampilan Antarmuka aplikasi menarik dan mudah dipahami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386869" t="-63804" r="-584848" b="-2153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>
                              <a:effectLst/>
                              <a:latin typeface="Montserrat" panose="00000500000000000000" pitchFamily="2" charset="0"/>
                            </a:rPr>
                            <a:t> 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488235" t="-63804" r="-303361" b="-2153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86275" t="-63804" r="-253922" b="-2153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91379" t="-63804" r="-123276" b="-2153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>
                              <a:effectLst/>
                              <a:latin typeface="Montserrat" panose="00000500000000000000" pitchFamily="2" charset="0"/>
                            </a:rPr>
                            <a:t>153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83948646"/>
                      </a:ext>
                    </a:extLst>
                  </a:tr>
                  <a:tr h="9906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>
                              <a:effectLst/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Penggunaan warna dan kontras aplikasi sesuai dengan preferensi </a:t>
                          </a:r>
                          <a:r>
                            <a:rPr lang="id-ID" sz="1300" dirty="0" err="1">
                              <a:effectLst/>
                              <a:latin typeface="Montserrat" panose="00000500000000000000" pitchFamily="2" charset="0"/>
                            </a:rPr>
                            <a:t>anda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 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486869" t="-164815" r="-484848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488235" t="-164815" r="-303361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86275" t="-164815" r="-253922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91379" t="-164815" r="-123276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154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50591798"/>
                      </a:ext>
                    </a:extLst>
                  </a:tr>
                  <a:tr h="11122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>
                              <a:effectLst/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Penilaian Anda terhadap kecepatan dan </a:t>
                          </a:r>
                          <a:r>
                            <a:rPr lang="id-ID" sz="1300" dirty="0" err="1">
                              <a:effectLst/>
                              <a:latin typeface="Montserrat" panose="00000500000000000000" pitchFamily="2" charset="0"/>
                            </a:rPr>
                            <a:t>responsifitas</a:t>
                          </a: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 aplikasi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386869" t="-234426" r="-5848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486869" t="-234426" r="-4848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488235" t="-234426" r="-30336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86275" t="-234426" r="-25392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91379" t="-234426" r="-1232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dirty="0">
                              <a:effectLst/>
                              <a:latin typeface="Montserrat" panose="00000500000000000000" pitchFamily="2" charset="0"/>
                            </a:rPr>
                            <a:t>148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106819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8C7BDAB2-10F0-B13F-96EC-B7C705C526EB}"/>
              </a:ext>
            </a:extLst>
          </p:cNvPr>
          <p:cNvSpPr txBox="1"/>
          <p:nvPr/>
        </p:nvSpPr>
        <p:spPr>
          <a:xfrm>
            <a:off x="2336181" y="2501125"/>
            <a:ext cx="80022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TABEL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8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87AF046B-7B00-2FE8-47DA-B1A9870D50A0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38287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264448" y="2610552"/>
              <a:ext cx="1908638" cy="376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PEMBAHASAN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1781550" y="1809698"/>
            <a:ext cx="1909483" cy="1909483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190500" sx="105000" sy="105000" algn="ctr" rotWithShape="0">
                <a:srgbClr val="FB61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3948533" y="2156845"/>
            <a:ext cx="1562335" cy="1562335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0B06B4-941E-5293-078D-AF5129FE4C45}"/>
                </a:ext>
              </a:extLst>
            </p:cNvPr>
            <p:cNvSpPr txBox="1"/>
            <p:nvPr/>
          </p:nvSpPr>
          <p:spPr>
            <a:xfrm>
              <a:off x="5380232" y="2722569"/>
              <a:ext cx="1303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PEMBAHASAN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DAN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4112E502-39CE-06B7-A00B-5B317DF06352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hlinkClick r:id="rId5" action="ppaction://hlinksldjump"/>
            <a:extLst>
              <a:ext uri="{FF2B5EF4-FFF2-40B4-BE49-F238E27FC236}">
                <a16:creationId xmlns:a16="http://schemas.microsoft.com/office/drawing/2014/main" id="{E56E44D7-7EA6-7747-3FAF-B0CFF6473B89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71" name="Rectangle: Top Corners Rounded 70">
            <a:extLst>
              <a:ext uri="{FF2B5EF4-FFF2-40B4-BE49-F238E27FC236}">
                <a16:creationId xmlns:a16="http://schemas.microsoft.com/office/drawing/2014/main" id="{FD7D1A3D-0FF1-0C99-DD09-D23346CA7F5D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1" name="TextBox 1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DF18A6-1925-C155-53A0-51C6DB4A3D18}"/>
              </a:ext>
            </a:extLst>
          </p:cNvPr>
          <p:cNvSpPr txBox="1"/>
          <p:nvPr/>
        </p:nvSpPr>
        <p:spPr>
          <a:xfrm rot="5400000">
            <a:off x="8308676" y="569678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pic>
        <p:nvPicPr>
          <p:cNvPr id="94" name="Graphic 93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A90C7EF6-04AF-B97A-545F-F7BC044EF0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95" name="Graphic 94" descr="Checklist RTL">
            <a:hlinkClick r:id="rId4" action="ppaction://hlinksldjump"/>
            <a:extLst>
              <a:ext uri="{FF2B5EF4-FFF2-40B4-BE49-F238E27FC236}">
                <a16:creationId xmlns:a16="http://schemas.microsoft.com/office/drawing/2014/main" id="{5291C413-62B7-CAF2-A95C-2D6E486081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A9A4C-6C81-EAC7-A42E-06E7B3B5647B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42F19-1D5D-6717-18E0-8E0DB3F349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45521B3-CAB7-5414-4E8C-DE5D52431E4C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FD9C39C-8364-9918-2D25-4298766AAE68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F005F2-8A36-21AC-26ED-D0426B08413E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5CF9FE-4314-59B3-0943-919B88D2CD5C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C0E616-9CBF-1404-3743-1F95345995B7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328867-B267-596D-F83B-C7B697AA3094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FC6FE4AD-2D48-7A7D-509C-87D5AAD4DC8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94A7FE-E368-CD14-55ED-B34CA1E6D381}"/>
              </a:ext>
            </a:extLst>
          </p:cNvPr>
          <p:cNvSpPr txBox="1"/>
          <p:nvPr/>
        </p:nvSpPr>
        <p:spPr>
          <a:xfrm>
            <a:off x="5019149" y="329372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TABEL 3 HASIL </a:t>
            </a:r>
            <a:r>
              <a:rPr lang="en-US" sz="2800" b="1" dirty="0">
                <a:solidFill>
                  <a:srgbClr val="FB61FF"/>
                </a:solidFill>
                <a:latin typeface="Montserrat" pitchFamily="2" charset="0"/>
              </a:rPr>
              <a:t>UAT RESPONDEN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FBBFA5-938C-DF83-0B82-73AB2F44B8CA}"/>
              </a:ext>
            </a:extLst>
          </p:cNvPr>
          <p:cNvSpPr txBox="1"/>
          <p:nvPr/>
        </p:nvSpPr>
        <p:spPr>
          <a:xfrm>
            <a:off x="5046444" y="877671"/>
            <a:ext cx="6735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gambar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2.3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merupakan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nama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pengguna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yang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menggunakan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aplikasi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dan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melakukan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pengisian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kuesioner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user acceptance test.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Berikut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merupakan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tabel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hasil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UAT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responden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terhadap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pertanyaan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yang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diberikan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.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D02399-4DDF-6D13-4437-ECBCCA526BF1}"/>
              </a:ext>
            </a:extLst>
          </p:cNvPr>
          <p:cNvGrpSpPr/>
          <p:nvPr/>
        </p:nvGrpSpPr>
        <p:grpSpPr>
          <a:xfrm>
            <a:off x="5650998" y="589825"/>
            <a:ext cx="2325051" cy="2220604"/>
            <a:chOff x="5021753" y="2588726"/>
            <a:chExt cx="2325051" cy="2220604"/>
          </a:xfrm>
          <a:noFill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98F530-5686-2F78-4C39-A80393BFED1B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noFill/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. </a:t>
              </a:r>
              <a:endParaRPr lang="en-ID" sz="1400" dirty="0">
                <a:noFill/>
                <a:latin typeface="Montserrat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936501-1F58-D951-4F70-2AAC7A5C5247}"/>
                </a:ext>
              </a:extLst>
            </p:cNvPr>
            <p:cNvSpPr txBox="1"/>
            <p:nvPr/>
          </p:nvSpPr>
          <p:spPr>
            <a:xfrm>
              <a:off x="5728064" y="2588726"/>
              <a:ext cx="912429" cy="83099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noFill/>
                  <a:effectLst>
                    <a:outerShdw blurRad="762000" algn="ctr" rotWithShape="0">
                      <a:srgbClr val="FB61FF"/>
                    </a:outerShdw>
                  </a:effectLst>
                  <a:latin typeface="Montserrat" pitchFamily="2" charset="0"/>
                </a:rPr>
                <a:t>33</a:t>
              </a:r>
              <a:endParaRPr lang="en-ID" sz="4800" b="1" dirty="0">
                <a:noFill/>
                <a:effectLst>
                  <a:outerShdw blurRad="762000" algn="ctr" rotWithShape="0">
                    <a:srgbClr val="FB61FF"/>
                  </a:outerShdw>
                </a:effectLst>
                <a:latin typeface="Montserrat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A5E5B1-3101-4170-1503-E3EC3BA7EBE8}"/>
              </a:ext>
            </a:extLst>
          </p:cNvPr>
          <p:cNvGrpSpPr/>
          <p:nvPr/>
        </p:nvGrpSpPr>
        <p:grpSpPr>
          <a:xfrm>
            <a:off x="8946024" y="589825"/>
            <a:ext cx="2325051" cy="2220604"/>
            <a:chOff x="5021753" y="2588726"/>
            <a:chExt cx="2325051" cy="2220604"/>
          </a:xfrm>
          <a:noFill/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CD0792-E972-D9DB-6E78-34D5C55E2703}"/>
                </a:ext>
              </a:extLst>
            </p:cNvPr>
            <p:cNvSpPr txBox="1"/>
            <p:nvPr/>
          </p:nvSpPr>
          <p:spPr>
            <a:xfrm>
              <a:off x="5021753" y="3424335"/>
              <a:ext cx="2325051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dirty="0">
                  <a:noFill/>
                  <a:effectLst/>
                  <a:latin typeface="Montserrat" pitchFamily="2" charset="0"/>
                </a:rPr>
                <a:t>Lorem ipsum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dolor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sit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amet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consectetur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adipiscing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elit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,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sed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do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eiusmod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tempor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incididunt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ut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 labore et dolore magna </a:t>
              </a:r>
              <a:r>
                <a:rPr lang="en-ID" sz="1400" i="0" dirty="0" err="1">
                  <a:noFill/>
                  <a:effectLst/>
                  <a:latin typeface="Montserrat" pitchFamily="2" charset="0"/>
                </a:rPr>
                <a:t>aliqua</a:t>
              </a:r>
              <a:r>
                <a:rPr lang="en-ID" sz="1400" i="0" dirty="0">
                  <a:noFill/>
                  <a:effectLst/>
                  <a:latin typeface="Montserrat" pitchFamily="2" charset="0"/>
                </a:rPr>
                <a:t>. </a:t>
              </a:r>
              <a:endParaRPr lang="en-ID" sz="1400" dirty="0">
                <a:noFill/>
                <a:latin typeface="Montserrat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E084FA-ABD0-5535-AE32-AC1718A10786}"/>
                </a:ext>
              </a:extLst>
            </p:cNvPr>
            <p:cNvSpPr txBox="1"/>
            <p:nvPr/>
          </p:nvSpPr>
          <p:spPr>
            <a:xfrm>
              <a:off x="5670355" y="2588726"/>
              <a:ext cx="1027846" cy="83099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srgbClr val="FF6183">
                  <a:alpha val="41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noFill/>
                  <a:effectLst>
                    <a:outerShdw blurRad="762000" algn="ctr" rotWithShape="0">
                      <a:srgbClr val="FB61FF"/>
                    </a:outerShdw>
                  </a:effectLst>
                  <a:latin typeface="Montserrat" pitchFamily="2" charset="0"/>
                </a:rPr>
                <a:t>04</a:t>
              </a:r>
              <a:endParaRPr lang="en-ID" sz="4800" b="1" dirty="0">
                <a:noFill/>
                <a:effectLst>
                  <a:outerShdw blurRad="762000" algn="ctr" rotWithShape="0">
                    <a:srgbClr val="FB61FF"/>
                  </a:outerShdw>
                </a:effectLst>
                <a:latin typeface="Montserrat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B3D0A3F-3678-51A8-BB9E-D75AF8085F89}"/>
              </a:ext>
            </a:extLst>
          </p:cNvPr>
          <p:cNvGrpSpPr/>
          <p:nvPr/>
        </p:nvGrpSpPr>
        <p:grpSpPr>
          <a:xfrm>
            <a:off x="5511852" y="616851"/>
            <a:ext cx="2597426" cy="2166552"/>
            <a:chOff x="5591364" y="2632193"/>
            <a:chExt cx="2597426" cy="2166552"/>
          </a:xfrm>
          <a:noFill/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59DA4D-4D9E-0639-5D75-845ECA2DCB47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D997E1-5EBB-1E34-A015-DC0BF75BEF7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126979-FDA1-8903-B67C-6ED3C414C16E}"/>
              </a:ext>
            </a:extLst>
          </p:cNvPr>
          <p:cNvGrpSpPr/>
          <p:nvPr/>
        </p:nvGrpSpPr>
        <p:grpSpPr>
          <a:xfrm>
            <a:off x="8813063" y="616851"/>
            <a:ext cx="2597426" cy="2166552"/>
            <a:chOff x="5591364" y="2632193"/>
            <a:chExt cx="2597426" cy="2166552"/>
          </a:xfrm>
          <a:noFill/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4FA47B-CB30-042A-7C90-E6BE0F5EC75B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2DB8AD-4797-FC7D-C49E-97DEC3294DCA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9826775-8824-882C-3463-054A1FE3D08E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054694-4772-E0B0-7169-16DC0EEA1D2E}"/>
              </a:ext>
            </a:extLst>
          </p:cNvPr>
          <p:cNvGrpSpPr/>
          <p:nvPr/>
        </p:nvGrpSpPr>
        <p:grpSpPr>
          <a:xfrm>
            <a:off x="5043158" y="1469447"/>
            <a:ext cx="6703493" cy="4304772"/>
            <a:chOff x="5591364" y="2632193"/>
            <a:chExt cx="2597426" cy="2166552"/>
          </a:xfrm>
          <a:effectLst>
            <a:outerShdw blurRad="127000" sx="102000" sy="102000" algn="ctr" rotWithShape="0">
              <a:srgbClr val="FB61FF">
                <a:alpha val="60000"/>
              </a:srgbClr>
            </a:outerShdw>
          </a:effectLst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B59AB7B-37AD-1690-1825-EFA7A5A446E0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64" y="2632193"/>
              <a:ext cx="0" cy="2166552"/>
            </a:xfrm>
            <a:prstGeom prst="line">
              <a:avLst/>
            </a:prstGeom>
            <a:ln w="38100">
              <a:gradFill>
                <a:gsLst>
                  <a:gs pos="5000">
                    <a:schemeClr val="tx1">
                      <a:lumMod val="85000"/>
                      <a:lumOff val="15000"/>
                      <a:alpha val="0"/>
                    </a:schemeClr>
                  </a:gs>
                  <a:gs pos="50000">
                    <a:srgbClr val="FB61FF"/>
                  </a:gs>
                  <a:gs pos="95000">
                    <a:schemeClr val="tx1">
                      <a:lumMod val="85000"/>
                      <a:lumOff val="15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84D7C2B-46BB-A75C-EDE6-06842B4FAB95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0" y="2632193"/>
              <a:ext cx="0" cy="2166552"/>
            </a:xfrm>
            <a:prstGeom prst="line">
              <a:avLst/>
            </a:prstGeom>
            <a:ln w="38100">
              <a:gradFill>
                <a:gsLst>
                  <a:gs pos="5000">
                    <a:schemeClr val="tx1">
                      <a:lumMod val="85000"/>
                      <a:lumOff val="15000"/>
                      <a:alpha val="0"/>
                    </a:schemeClr>
                  </a:gs>
                  <a:gs pos="50000">
                    <a:srgbClr val="FB61FF"/>
                  </a:gs>
                  <a:gs pos="95000">
                    <a:schemeClr val="tx1">
                      <a:lumMod val="85000"/>
                      <a:lumOff val="15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820C10AA-02F6-1691-BB94-1F1E52BBAC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8268292"/>
                  </p:ext>
                </p:extLst>
              </p:nvPr>
            </p:nvGraphicFramePr>
            <p:xfrm>
              <a:off x="5181377" y="1933255"/>
              <a:ext cx="6428728" cy="389919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602454">
                      <a:extLst>
                        <a:ext uri="{9D8B030D-6E8A-4147-A177-3AD203B41FA5}">
                          <a16:colId xmlns:a16="http://schemas.microsoft.com/office/drawing/2014/main" val="3326025565"/>
                        </a:ext>
                      </a:extLst>
                    </a:gridCol>
                    <a:gridCol w="1723971">
                      <a:extLst>
                        <a:ext uri="{9D8B030D-6E8A-4147-A177-3AD203B41FA5}">
                          <a16:colId xmlns:a16="http://schemas.microsoft.com/office/drawing/2014/main" val="1875486635"/>
                        </a:ext>
                      </a:extLst>
                    </a:gridCol>
                    <a:gridCol w="603305">
                      <a:extLst>
                        <a:ext uri="{9D8B030D-6E8A-4147-A177-3AD203B41FA5}">
                          <a16:colId xmlns:a16="http://schemas.microsoft.com/office/drawing/2014/main" val="2424377903"/>
                        </a:ext>
                      </a:extLst>
                    </a:gridCol>
                    <a:gridCol w="603402">
                      <a:extLst>
                        <a:ext uri="{9D8B030D-6E8A-4147-A177-3AD203B41FA5}">
                          <a16:colId xmlns:a16="http://schemas.microsoft.com/office/drawing/2014/main" val="82746387"/>
                        </a:ext>
                      </a:extLst>
                    </a:gridCol>
                    <a:gridCol w="720436">
                      <a:extLst>
                        <a:ext uri="{9D8B030D-6E8A-4147-A177-3AD203B41FA5}">
                          <a16:colId xmlns:a16="http://schemas.microsoft.com/office/drawing/2014/main" val="2914601679"/>
                        </a:ext>
                      </a:extLst>
                    </a:gridCol>
                    <a:gridCol w="623455">
                      <a:extLst>
                        <a:ext uri="{9D8B030D-6E8A-4147-A177-3AD203B41FA5}">
                          <a16:colId xmlns:a16="http://schemas.microsoft.com/office/drawing/2014/main" val="3527041179"/>
                        </a:ext>
                      </a:extLst>
                    </a:gridCol>
                    <a:gridCol w="707589">
                      <a:extLst>
                        <a:ext uri="{9D8B030D-6E8A-4147-A177-3AD203B41FA5}">
                          <a16:colId xmlns:a16="http://schemas.microsoft.com/office/drawing/2014/main" val="2176892130"/>
                        </a:ext>
                      </a:extLst>
                    </a:gridCol>
                    <a:gridCol w="844116">
                      <a:extLst>
                        <a:ext uri="{9D8B030D-6E8A-4147-A177-3AD203B41FA5}">
                          <a16:colId xmlns:a16="http://schemas.microsoft.com/office/drawing/2014/main" val="441518055"/>
                        </a:ext>
                      </a:extLst>
                    </a:gridCol>
                  </a:tblGrid>
                  <a:tr h="178561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 dirty="0" err="1">
                              <a:effectLst/>
                              <a:latin typeface="Montserrat" panose="00000500000000000000" pitchFamily="2" charset="0"/>
                            </a:rPr>
                            <a:t>No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 dirty="0">
                              <a:effectLst/>
                              <a:latin typeface="Montserrat" panose="00000500000000000000" pitchFamily="2" charset="0"/>
                            </a:rPr>
                            <a:t>Pertanyaan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>
                              <a:effectLst/>
                              <a:latin typeface="Montserrat" panose="00000500000000000000" pitchFamily="2" charset="0"/>
                            </a:rPr>
                            <a:t>Nilai Responden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>
                              <a:effectLst/>
                              <a:latin typeface="Montserrat" panose="00000500000000000000" pitchFamily="2" charset="0"/>
                            </a:rPr>
                            <a:t>Bobot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6644936"/>
                      </a:ext>
                    </a:extLst>
                  </a:tr>
                  <a:tr h="35300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𝑺𝑻𝑺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𝑻𝑺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𝑺𝑺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id-ID" sz="1300" b="1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080793"/>
                      </a:ext>
                    </a:extLst>
                  </a:tr>
                  <a:tr h="113186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id-ID" sz="1200" dirty="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Aplikasi ini membutuhkan waktu yang wajar untuk memuat halaman atau fitur tertentu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3×2=6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18 ×3=54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14×4=56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5×5=25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141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83948646"/>
                      </a:ext>
                    </a:extLst>
                  </a:tr>
                  <a:tr h="103946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Fitur- fitur aplikasi berfungsi sesuai kebutuhan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1×2=2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8    ×3=24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17×4=68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14×5=70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164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50591798"/>
                      </a:ext>
                    </a:extLst>
                  </a:tr>
                  <a:tr h="113806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Aplikasi dapat di akses dengan mudah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2×1=2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5    ×3=15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17×4=68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16×5=80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 dirty="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165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10681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820C10AA-02F6-1691-BB94-1F1E52BBAC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8268292"/>
                  </p:ext>
                </p:extLst>
              </p:nvPr>
            </p:nvGraphicFramePr>
            <p:xfrm>
              <a:off x="5181377" y="1933255"/>
              <a:ext cx="6428728" cy="389919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602454">
                      <a:extLst>
                        <a:ext uri="{9D8B030D-6E8A-4147-A177-3AD203B41FA5}">
                          <a16:colId xmlns:a16="http://schemas.microsoft.com/office/drawing/2014/main" val="3326025565"/>
                        </a:ext>
                      </a:extLst>
                    </a:gridCol>
                    <a:gridCol w="1723971">
                      <a:extLst>
                        <a:ext uri="{9D8B030D-6E8A-4147-A177-3AD203B41FA5}">
                          <a16:colId xmlns:a16="http://schemas.microsoft.com/office/drawing/2014/main" val="1875486635"/>
                        </a:ext>
                      </a:extLst>
                    </a:gridCol>
                    <a:gridCol w="603305">
                      <a:extLst>
                        <a:ext uri="{9D8B030D-6E8A-4147-A177-3AD203B41FA5}">
                          <a16:colId xmlns:a16="http://schemas.microsoft.com/office/drawing/2014/main" val="2424377903"/>
                        </a:ext>
                      </a:extLst>
                    </a:gridCol>
                    <a:gridCol w="603402">
                      <a:extLst>
                        <a:ext uri="{9D8B030D-6E8A-4147-A177-3AD203B41FA5}">
                          <a16:colId xmlns:a16="http://schemas.microsoft.com/office/drawing/2014/main" val="82746387"/>
                        </a:ext>
                      </a:extLst>
                    </a:gridCol>
                    <a:gridCol w="720436">
                      <a:extLst>
                        <a:ext uri="{9D8B030D-6E8A-4147-A177-3AD203B41FA5}">
                          <a16:colId xmlns:a16="http://schemas.microsoft.com/office/drawing/2014/main" val="2914601679"/>
                        </a:ext>
                      </a:extLst>
                    </a:gridCol>
                    <a:gridCol w="623455">
                      <a:extLst>
                        <a:ext uri="{9D8B030D-6E8A-4147-A177-3AD203B41FA5}">
                          <a16:colId xmlns:a16="http://schemas.microsoft.com/office/drawing/2014/main" val="3527041179"/>
                        </a:ext>
                      </a:extLst>
                    </a:gridCol>
                    <a:gridCol w="707589">
                      <a:extLst>
                        <a:ext uri="{9D8B030D-6E8A-4147-A177-3AD203B41FA5}">
                          <a16:colId xmlns:a16="http://schemas.microsoft.com/office/drawing/2014/main" val="2176892130"/>
                        </a:ext>
                      </a:extLst>
                    </a:gridCol>
                    <a:gridCol w="844116">
                      <a:extLst>
                        <a:ext uri="{9D8B030D-6E8A-4147-A177-3AD203B41FA5}">
                          <a16:colId xmlns:a16="http://schemas.microsoft.com/office/drawing/2014/main" val="441518055"/>
                        </a:ext>
                      </a:extLst>
                    </a:gridCol>
                  </a:tblGrid>
                  <a:tr h="198120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 dirty="0" err="1">
                              <a:effectLst/>
                              <a:latin typeface="Montserrat" panose="00000500000000000000" pitchFamily="2" charset="0"/>
                            </a:rPr>
                            <a:t>No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 dirty="0">
                              <a:effectLst/>
                              <a:latin typeface="Montserrat" panose="00000500000000000000" pitchFamily="2" charset="0"/>
                            </a:rPr>
                            <a:t>Pertanyaan</a:t>
                          </a:r>
                          <a:endParaRPr lang="en-US" sz="13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>
                              <a:effectLst/>
                              <a:latin typeface="Montserrat" panose="00000500000000000000" pitchFamily="2" charset="0"/>
                            </a:rPr>
                            <a:t>Nilai Responden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300" b="1">
                              <a:effectLst/>
                              <a:latin typeface="Montserrat" panose="00000500000000000000" pitchFamily="2" charset="0"/>
                            </a:rPr>
                            <a:t>Bobot</a:t>
                          </a:r>
                          <a:endParaRPr lang="en-US" sz="13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6644936"/>
                      </a:ext>
                    </a:extLst>
                  </a:tr>
                  <a:tr h="39166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386869" t="-62500" r="-584848" b="-85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486869" t="-62500" r="-484848" b="-85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488235" t="-62500" r="-303361" b="-85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86275" t="-62500" r="-253922" b="-85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91379" t="-62500" r="-123276" b="-85156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080793"/>
                      </a:ext>
                    </a:extLst>
                  </a:tr>
                  <a:tr h="113186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id-ID" sz="1200" dirty="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Aplikasi ini membutuhkan waktu yang wajar untuk memuat halaman atau fitur tertentu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486869" t="-55914" r="-484848" b="-193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488235" t="-55914" r="-303361" b="-193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86275" t="-55914" r="-253922" b="-193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91379" t="-55914" r="-123276" b="-193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141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83948646"/>
                      </a:ext>
                    </a:extLst>
                  </a:tr>
                  <a:tr h="103946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Fitur- fitur aplikasi berfungsi sesuai kebutuhan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486869" t="-170588" r="-484848" b="-11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488235" t="-170588" r="-303361" b="-11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86275" t="-170588" r="-253922" b="-11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91379" t="-170588" r="-123276" b="-11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164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50591798"/>
                      </a:ext>
                    </a:extLst>
                  </a:tr>
                  <a:tr h="113806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Aplikasi dapat di akses dengan mudah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386869" t="-245989" r="-584848" b="-1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488235" t="-245989" r="-303361" b="-1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86275" t="-245989" r="-253922" b="-1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3"/>
                          <a:stretch>
                            <a:fillRect l="-691379" t="-245989" r="-123276" b="-1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id-ID" sz="1200" dirty="0">
                              <a:effectLst/>
                              <a:latin typeface="Montserrat" panose="00000500000000000000" pitchFamily="2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165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106819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4B22E69-0FA6-6324-3123-7941A48809E8}"/>
              </a:ext>
            </a:extLst>
          </p:cNvPr>
          <p:cNvSpPr txBox="1"/>
          <p:nvPr/>
        </p:nvSpPr>
        <p:spPr>
          <a:xfrm>
            <a:off x="2336181" y="2501125"/>
            <a:ext cx="80022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TABEL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1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C3719C-1B60-3338-FC9D-4BCCE892C010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1839385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67597" y="2610552"/>
              <a:ext cx="1502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PRELIMINARY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-19548" y="2156844"/>
            <a:ext cx="1562337" cy="1562337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879390" y="2722569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1800287" y="1809697"/>
            <a:ext cx="1909483" cy="1909483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190500" sx="105000" sy="105000" algn="ctr" rotWithShape="0">
                <a:srgbClr val="61B8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3967271" y="2156845"/>
            <a:ext cx="1562335" cy="1562335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243346" y="2722569"/>
              <a:ext cx="1217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ANALISA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8B17-E9AD-655A-8F90-4867D29A34FF}"/>
              </a:ext>
            </a:extLst>
          </p:cNvPr>
          <p:cNvGrpSpPr/>
          <p:nvPr/>
        </p:nvGrpSpPr>
        <p:grpSpPr>
          <a:xfrm>
            <a:off x="5787107" y="2156845"/>
            <a:ext cx="1562335" cy="1562335"/>
            <a:chOff x="8890515" y="2156845"/>
            <a:chExt cx="1562335" cy="15623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3529F3-3E5C-0FE1-E295-A0847CE5DBF9}"/>
                </a:ext>
              </a:extLst>
            </p:cNvPr>
            <p:cNvSpPr/>
            <p:nvPr/>
          </p:nvSpPr>
          <p:spPr>
            <a:xfrm>
              <a:off x="8890515" y="2156845"/>
              <a:ext cx="1562335" cy="1562335"/>
            </a:xfrm>
            <a:prstGeom prst="roundRect">
              <a:avLst/>
            </a:prstGeom>
            <a:solidFill>
              <a:srgbClr val="61FF7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9FBC9-05EC-B6F5-E128-80D6750C3C04}"/>
                </a:ext>
              </a:extLst>
            </p:cNvPr>
            <p:cNvSpPr txBox="1"/>
            <p:nvPr/>
          </p:nvSpPr>
          <p:spPr>
            <a:xfrm>
              <a:off x="9172987" y="2722569"/>
              <a:ext cx="9973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RESEARCH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PURPOSES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912B3-FC8B-6075-9A4E-EF9FBBDC9B7D}"/>
                </a:ext>
              </a:extLst>
            </p:cNvPr>
            <p:cNvSpPr/>
            <p:nvPr/>
          </p:nvSpPr>
          <p:spPr>
            <a:xfrm>
              <a:off x="8956463" y="2172805"/>
              <a:ext cx="1284147" cy="1508258"/>
            </a:xfrm>
            <a:custGeom>
              <a:avLst/>
              <a:gdLst>
                <a:gd name="connsiteX0" fmla="*/ 1207067 w 1207067"/>
                <a:gd name="connsiteY0" fmla="*/ 0 h 1592458"/>
                <a:gd name="connsiteX1" fmla="*/ 912099 w 1207067"/>
                <a:gd name="connsiteY1" fmla="*/ 243348 h 1592458"/>
                <a:gd name="connsiteX2" fmla="*/ 130435 w 1207067"/>
                <a:gd name="connsiteY2" fmla="*/ 265470 h 1592458"/>
                <a:gd name="connsiteX3" fmla="*/ 64067 w 1207067"/>
                <a:gd name="connsiteY3" fmla="*/ 973393 h 1592458"/>
                <a:gd name="connsiteX4" fmla="*/ 779364 w 1207067"/>
                <a:gd name="connsiteY4" fmla="*/ 1054509 h 1592458"/>
                <a:gd name="connsiteX5" fmla="*/ 941596 w 1207067"/>
                <a:gd name="connsiteY5" fmla="*/ 1437967 h 1592458"/>
                <a:gd name="connsiteX6" fmla="*/ 41944 w 1207067"/>
                <a:gd name="connsiteY6" fmla="*/ 1541206 h 1592458"/>
                <a:gd name="connsiteX0" fmla="*/ 1207067 w 1207067"/>
                <a:gd name="connsiteY0" fmla="*/ 0 h 1548285"/>
                <a:gd name="connsiteX1" fmla="*/ 912099 w 1207067"/>
                <a:gd name="connsiteY1" fmla="*/ 243348 h 1548285"/>
                <a:gd name="connsiteX2" fmla="*/ 130435 w 1207067"/>
                <a:gd name="connsiteY2" fmla="*/ 265470 h 1548285"/>
                <a:gd name="connsiteX3" fmla="*/ 64067 w 1207067"/>
                <a:gd name="connsiteY3" fmla="*/ 973393 h 1548285"/>
                <a:gd name="connsiteX4" fmla="*/ 779364 w 1207067"/>
                <a:gd name="connsiteY4" fmla="*/ 1054509 h 1548285"/>
                <a:gd name="connsiteX5" fmla="*/ 941596 w 1207067"/>
                <a:gd name="connsiteY5" fmla="*/ 1437967 h 1548285"/>
                <a:gd name="connsiteX6" fmla="*/ 41944 w 1207067"/>
                <a:gd name="connsiteY6" fmla="*/ 1541206 h 1548285"/>
                <a:gd name="connsiteX0" fmla="*/ 1207067 w 1207067"/>
                <a:gd name="connsiteY0" fmla="*/ 0 h 1566392"/>
                <a:gd name="connsiteX1" fmla="*/ 912099 w 1207067"/>
                <a:gd name="connsiteY1" fmla="*/ 243348 h 1566392"/>
                <a:gd name="connsiteX2" fmla="*/ 130435 w 1207067"/>
                <a:gd name="connsiteY2" fmla="*/ 265470 h 1566392"/>
                <a:gd name="connsiteX3" fmla="*/ 64067 w 1207067"/>
                <a:gd name="connsiteY3" fmla="*/ 973393 h 1566392"/>
                <a:gd name="connsiteX4" fmla="*/ 779364 w 1207067"/>
                <a:gd name="connsiteY4" fmla="*/ 1054509 h 1566392"/>
                <a:gd name="connsiteX5" fmla="*/ 941596 w 1207067"/>
                <a:gd name="connsiteY5" fmla="*/ 1437967 h 1566392"/>
                <a:gd name="connsiteX6" fmla="*/ 96652 w 1207067"/>
                <a:gd name="connsiteY6" fmla="*/ 1560744 h 1566392"/>
                <a:gd name="connsiteX0" fmla="*/ 1207067 w 1207067"/>
                <a:gd name="connsiteY0" fmla="*/ 0 h 1560744"/>
                <a:gd name="connsiteX1" fmla="*/ 912099 w 1207067"/>
                <a:gd name="connsiteY1" fmla="*/ 243348 h 1560744"/>
                <a:gd name="connsiteX2" fmla="*/ 130435 w 1207067"/>
                <a:gd name="connsiteY2" fmla="*/ 265470 h 1560744"/>
                <a:gd name="connsiteX3" fmla="*/ 64067 w 1207067"/>
                <a:gd name="connsiteY3" fmla="*/ 973393 h 1560744"/>
                <a:gd name="connsiteX4" fmla="*/ 779364 w 1207067"/>
                <a:gd name="connsiteY4" fmla="*/ 1054509 h 1560744"/>
                <a:gd name="connsiteX5" fmla="*/ 941596 w 1207067"/>
                <a:gd name="connsiteY5" fmla="*/ 1437967 h 1560744"/>
                <a:gd name="connsiteX6" fmla="*/ 96652 w 1207067"/>
                <a:gd name="connsiteY6" fmla="*/ 1560744 h 1560744"/>
                <a:gd name="connsiteX0" fmla="*/ 1215527 w 1215527"/>
                <a:gd name="connsiteY0" fmla="*/ 0 h 1560744"/>
                <a:gd name="connsiteX1" fmla="*/ 920559 w 1215527"/>
                <a:gd name="connsiteY1" fmla="*/ 243348 h 1560744"/>
                <a:gd name="connsiteX2" fmla="*/ 138895 w 1215527"/>
                <a:gd name="connsiteY2" fmla="*/ 265470 h 1560744"/>
                <a:gd name="connsiteX3" fmla="*/ 72527 w 1215527"/>
                <a:gd name="connsiteY3" fmla="*/ 973393 h 1560744"/>
                <a:gd name="connsiteX4" fmla="*/ 905055 w 1215527"/>
                <a:gd name="connsiteY4" fmla="*/ 1113125 h 1560744"/>
                <a:gd name="connsiteX5" fmla="*/ 950056 w 1215527"/>
                <a:gd name="connsiteY5" fmla="*/ 1437967 h 1560744"/>
                <a:gd name="connsiteX6" fmla="*/ 105112 w 1215527"/>
                <a:gd name="connsiteY6" fmla="*/ 1560744 h 1560744"/>
                <a:gd name="connsiteX0" fmla="*/ 1232536 w 1232536"/>
                <a:gd name="connsiteY0" fmla="*/ 0 h 1560744"/>
                <a:gd name="connsiteX1" fmla="*/ 937568 w 1232536"/>
                <a:gd name="connsiteY1" fmla="*/ 243348 h 1560744"/>
                <a:gd name="connsiteX2" fmla="*/ 155904 w 1232536"/>
                <a:gd name="connsiteY2" fmla="*/ 265470 h 1560744"/>
                <a:gd name="connsiteX3" fmla="*/ 66090 w 1232536"/>
                <a:gd name="connsiteY3" fmla="*/ 1078901 h 1560744"/>
                <a:gd name="connsiteX4" fmla="*/ 922064 w 1232536"/>
                <a:gd name="connsiteY4" fmla="*/ 1113125 h 1560744"/>
                <a:gd name="connsiteX5" fmla="*/ 967065 w 1232536"/>
                <a:gd name="connsiteY5" fmla="*/ 1437967 h 1560744"/>
                <a:gd name="connsiteX6" fmla="*/ 122121 w 1232536"/>
                <a:gd name="connsiteY6" fmla="*/ 1560744 h 1560744"/>
                <a:gd name="connsiteX0" fmla="*/ 1238567 w 1238567"/>
                <a:gd name="connsiteY0" fmla="*/ 0 h 1560744"/>
                <a:gd name="connsiteX1" fmla="*/ 943599 w 1238567"/>
                <a:gd name="connsiteY1" fmla="*/ 243348 h 1560744"/>
                <a:gd name="connsiteX2" fmla="*/ 146304 w 1238567"/>
                <a:gd name="connsiteY2" fmla="*/ 245931 h 1560744"/>
                <a:gd name="connsiteX3" fmla="*/ 72121 w 1238567"/>
                <a:gd name="connsiteY3" fmla="*/ 1078901 h 1560744"/>
                <a:gd name="connsiteX4" fmla="*/ 928095 w 1238567"/>
                <a:gd name="connsiteY4" fmla="*/ 1113125 h 1560744"/>
                <a:gd name="connsiteX5" fmla="*/ 973096 w 1238567"/>
                <a:gd name="connsiteY5" fmla="*/ 1437967 h 1560744"/>
                <a:gd name="connsiteX6" fmla="*/ 128152 w 1238567"/>
                <a:gd name="connsiteY6" fmla="*/ 1560744 h 1560744"/>
                <a:gd name="connsiteX0" fmla="*/ 1265920 w 1265920"/>
                <a:gd name="connsiteY0" fmla="*/ 0 h 1541205"/>
                <a:gd name="connsiteX1" fmla="*/ 943599 w 1265920"/>
                <a:gd name="connsiteY1" fmla="*/ 223809 h 1541205"/>
                <a:gd name="connsiteX2" fmla="*/ 146304 w 1265920"/>
                <a:gd name="connsiteY2" fmla="*/ 226392 h 1541205"/>
                <a:gd name="connsiteX3" fmla="*/ 72121 w 1265920"/>
                <a:gd name="connsiteY3" fmla="*/ 1059362 h 1541205"/>
                <a:gd name="connsiteX4" fmla="*/ 928095 w 1265920"/>
                <a:gd name="connsiteY4" fmla="*/ 1093586 h 1541205"/>
                <a:gd name="connsiteX5" fmla="*/ 973096 w 1265920"/>
                <a:gd name="connsiteY5" fmla="*/ 1418428 h 1541205"/>
                <a:gd name="connsiteX6" fmla="*/ 128152 w 1265920"/>
                <a:gd name="connsiteY6" fmla="*/ 1541205 h 1541205"/>
                <a:gd name="connsiteX0" fmla="*/ 1265920 w 1265920"/>
                <a:gd name="connsiteY0" fmla="*/ 0 h 1494313"/>
                <a:gd name="connsiteX1" fmla="*/ 943599 w 1265920"/>
                <a:gd name="connsiteY1" fmla="*/ 223809 h 1494313"/>
                <a:gd name="connsiteX2" fmla="*/ 146304 w 1265920"/>
                <a:gd name="connsiteY2" fmla="*/ 226392 h 1494313"/>
                <a:gd name="connsiteX3" fmla="*/ 72121 w 1265920"/>
                <a:gd name="connsiteY3" fmla="*/ 1059362 h 1494313"/>
                <a:gd name="connsiteX4" fmla="*/ 928095 w 1265920"/>
                <a:gd name="connsiteY4" fmla="*/ 1093586 h 1494313"/>
                <a:gd name="connsiteX5" fmla="*/ 973096 w 1265920"/>
                <a:gd name="connsiteY5" fmla="*/ 1418428 h 1494313"/>
                <a:gd name="connsiteX6" fmla="*/ 38275 w 1265920"/>
                <a:gd name="connsiteY6" fmla="*/ 1494313 h 1494313"/>
                <a:gd name="connsiteX0" fmla="*/ 1265920 w 1265920"/>
                <a:gd name="connsiteY0" fmla="*/ 0 h 1508258"/>
                <a:gd name="connsiteX1" fmla="*/ 943599 w 1265920"/>
                <a:gd name="connsiteY1" fmla="*/ 223809 h 1508258"/>
                <a:gd name="connsiteX2" fmla="*/ 146304 w 1265920"/>
                <a:gd name="connsiteY2" fmla="*/ 226392 h 1508258"/>
                <a:gd name="connsiteX3" fmla="*/ 72121 w 1265920"/>
                <a:gd name="connsiteY3" fmla="*/ 1059362 h 1508258"/>
                <a:gd name="connsiteX4" fmla="*/ 928095 w 1265920"/>
                <a:gd name="connsiteY4" fmla="*/ 1093586 h 1508258"/>
                <a:gd name="connsiteX5" fmla="*/ 973096 w 1265920"/>
                <a:gd name="connsiteY5" fmla="*/ 1418428 h 1508258"/>
                <a:gd name="connsiteX6" fmla="*/ 38275 w 1265920"/>
                <a:gd name="connsiteY6" fmla="*/ 1494313 h 1508258"/>
                <a:gd name="connsiteX0" fmla="*/ 1270778 w 1270778"/>
                <a:gd name="connsiteY0" fmla="*/ 0 h 1508258"/>
                <a:gd name="connsiteX1" fmla="*/ 948457 w 1270778"/>
                <a:gd name="connsiteY1" fmla="*/ 223809 h 1508258"/>
                <a:gd name="connsiteX2" fmla="*/ 139439 w 1270778"/>
                <a:gd name="connsiteY2" fmla="*/ 316269 h 1508258"/>
                <a:gd name="connsiteX3" fmla="*/ 76979 w 1270778"/>
                <a:gd name="connsiteY3" fmla="*/ 1059362 h 1508258"/>
                <a:gd name="connsiteX4" fmla="*/ 932953 w 1270778"/>
                <a:gd name="connsiteY4" fmla="*/ 1093586 h 1508258"/>
                <a:gd name="connsiteX5" fmla="*/ 977954 w 1270778"/>
                <a:gd name="connsiteY5" fmla="*/ 1418428 h 1508258"/>
                <a:gd name="connsiteX6" fmla="*/ 43133 w 1270778"/>
                <a:gd name="connsiteY6" fmla="*/ 1494313 h 1508258"/>
                <a:gd name="connsiteX0" fmla="*/ 1284147 w 1284147"/>
                <a:gd name="connsiteY0" fmla="*/ 0 h 1508258"/>
                <a:gd name="connsiteX1" fmla="*/ 961826 w 1284147"/>
                <a:gd name="connsiteY1" fmla="*/ 223809 h 1508258"/>
                <a:gd name="connsiteX2" fmla="*/ 152808 w 1284147"/>
                <a:gd name="connsiteY2" fmla="*/ 316269 h 1508258"/>
                <a:gd name="connsiteX3" fmla="*/ 90348 w 1284147"/>
                <a:gd name="connsiteY3" fmla="*/ 1059362 h 1508258"/>
                <a:gd name="connsiteX4" fmla="*/ 946322 w 1284147"/>
                <a:gd name="connsiteY4" fmla="*/ 1093586 h 1508258"/>
                <a:gd name="connsiteX5" fmla="*/ 991323 w 1284147"/>
                <a:gd name="connsiteY5" fmla="*/ 1418428 h 1508258"/>
                <a:gd name="connsiteX6" fmla="*/ 56502 w 1284147"/>
                <a:gd name="connsiteY6" fmla="*/ 1494313 h 15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147" h="1508258">
                  <a:moveTo>
                    <a:pt x="1284147" y="0"/>
                  </a:moveTo>
                  <a:cubicBezTo>
                    <a:pt x="1226382" y="99551"/>
                    <a:pt x="1150382" y="171098"/>
                    <a:pt x="961826" y="223809"/>
                  </a:cubicBezTo>
                  <a:cubicBezTo>
                    <a:pt x="773270" y="276520"/>
                    <a:pt x="341039" y="79317"/>
                    <a:pt x="152808" y="316269"/>
                  </a:cubicBezTo>
                  <a:cubicBezTo>
                    <a:pt x="-35423" y="553221"/>
                    <a:pt x="-41904" y="929809"/>
                    <a:pt x="90348" y="1059362"/>
                  </a:cubicBezTo>
                  <a:cubicBezTo>
                    <a:pt x="222600" y="1188915"/>
                    <a:pt x="796160" y="1033742"/>
                    <a:pt x="946322" y="1093586"/>
                  </a:cubicBezTo>
                  <a:cubicBezTo>
                    <a:pt x="1096484" y="1153430"/>
                    <a:pt x="1114226" y="1337312"/>
                    <a:pt x="991323" y="1418428"/>
                  </a:cubicBezTo>
                  <a:cubicBezTo>
                    <a:pt x="868420" y="1499544"/>
                    <a:pt x="172346" y="1528126"/>
                    <a:pt x="56502" y="1494313"/>
                  </a:cubicBezTo>
                </a:path>
              </a:pathLst>
            </a:custGeom>
            <a:noFill/>
            <a:ln w="25400">
              <a:solidFill>
                <a:srgbClr val="93FFA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D82E7D-2453-DC55-B1ED-4326A27454E2}"/>
                </a:ext>
              </a:extLst>
            </p:cNvPr>
            <p:cNvSpPr/>
            <p:nvPr/>
          </p:nvSpPr>
          <p:spPr>
            <a:xfrm rot="16200000">
              <a:off x="10116463" y="2428673"/>
              <a:ext cx="137298" cy="111002"/>
            </a:xfrm>
            <a:prstGeom prst="triangle">
              <a:avLst/>
            </a:prstGeom>
            <a:solidFill>
              <a:srgbClr val="93FF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9D5FDD94-E75D-9FB0-3DFD-D6644FC80E76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hlinkClick r:id="rId5" action="ppaction://hlinksldjump"/>
            <a:extLst>
              <a:ext uri="{FF2B5EF4-FFF2-40B4-BE49-F238E27FC236}">
                <a16:creationId xmlns:a16="http://schemas.microsoft.com/office/drawing/2014/main" id="{E9E4F81D-9E1F-7960-3C95-C0EDCD37A2AB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669AF024-3B67-D258-EB95-4DB1341DEB8A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9F99AD-E850-00D8-F73A-48BDC42E0052}"/>
              </a:ext>
            </a:extLst>
          </p:cNvPr>
          <p:cNvSpPr/>
          <p:nvPr/>
        </p:nvSpPr>
        <p:spPr>
          <a:xfrm>
            <a:off x="5019149" y="615978"/>
            <a:ext cx="4657114" cy="223232"/>
          </a:xfrm>
          <a:prstGeom prst="rect">
            <a:avLst/>
          </a:prstGeom>
          <a:solidFill>
            <a:srgbClr val="61B8FF"/>
          </a:solidFill>
          <a:ln>
            <a:noFill/>
          </a:ln>
          <a:effectLst>
            <a:outerShdw blurRad="254000" sx="104000" sy="104000" algn="ctr" rotWithShape="0">
              <a:srgbClr val="61B8F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C041BE-2DCE-2643-6E57-B9297AEBDC10}"/>
              </a:ext>
            </a:extLst>
          </p:cNvPr>
          <p:cNvSpPr txBox="1"/>
          <p:nvPr/>
        </p:nvSpPr>
        <p:spPr>
          <a:xfrm>
            <a:off x="5019149" y="329372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RUMUS NILAI RATA - RATA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2221D1-A417-AD86-C08C-089ADD4B75DE}"/>
              </a:ext>
            </a:extLst>
          </p:cNvPr>
          <p:cNvSpPr txBox="1"/>
          <p:nvPr/>
        </p:nvSpPr>
        <p:spPr>
          <a:xfrm>
            <a:off x="5046444" y="877671"/>
            <a:ext cx="6735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tabel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3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merupakan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hasil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UAT yang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sudah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dikalikan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dengan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bobot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tabel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1. Data pada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tabel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kemudian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digunakan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untuk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menghitung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nilai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presentase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.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Berikut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ini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merupakan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rumus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b="1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nilai</a:t>
            </a:r>
            <a:r>
              <a:rPr lang="en-ID" sz="1400" b="1" i="0" dirty="0">
                <a:solidFill>
                  <a:schemeClr val="bg1"/>
                </a:solidFill>
                <a:effectLst/>
                <a:latin typeface="Montserrat" pitchFamily="2" charset="0"/>
              </a:rPr>
              <a:t> rata – rata.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441773B-D319-25C7-9B5E-65DDD539BD16}"/>
              </a:ext>
            </a:extLst>
          </p:cNvPr>
          <p:cNvSpPr/>
          <p:nvPr/>
        </p:nvSpPr>
        <p:spPr>
          <a:xfrm>
            <a:off x="4742244" y="2161333"/>
            <a:ext cx="5221300" cy="2058974"/>
          </a:xfrm>
          <a:prstGeom prst="rect">
            <a:avLst/>
          </a:prstGeom>
          <a:gradFill>
            <a:gsLst>
              <a:gs pos="0">
                <a:srgbClr val="61B8FF">
                  <a:alpha val="20000"/>
                </a:srgbClr>
              </a:gs>
              <a:gs pos="21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10000" sy="110000" algn="ctr" rotWithShape="0">
              <a:srgbClr val="61B8F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E1361-257A-E8BB-B557-E2AE1A1B0157}"/>
              </a:ext>
            </a:extLst>
          </p:cNvPr>
          <p:cNvSpPr/>
          <p:nvPr/>
        </p:nvSpPr>
        <p:spPr>
          <a:xfrm>
            <a:off x="7515702" y="4746614"/>
            <a:ext cx="4661010" cy="2649246"/>
          </a:xfrm>
          <a:prstGeom prst="rect">
            <a:avLst/>
          </a:prstGeom>
          <a:gradFill>
            <a:gsLst>
              <a:gs pos="0">
                <a:srgbClr val="61B8FF">
                  <a:alpha val="20000"/>
                </a:srgbClr>
              </a:gs>
              <a:gs pos="21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10000" sy="110000" algn="ctr" rotWithShape="0">
              <a:srgbClr val="61B8F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FCFF05B-D786-DCBF-C020-F9C9BC083B76}"/>
                  </a:ext>
                </a:extLst>
              </p:cNvPr>
              <p:cNvSpPr txBox="1"/>
              <p:nvPr/>
            </p:nvSpPr>
            <p:spPr>
              <a:xfrm>
                <a:off x="7515702" y="4910041"/>
                <a:ext cx="4432069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𝑃𝑟𝑒𝑠𝑒𝑛𝑡𝑎𝑠𝑒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𝑁𝑖𝑙𝑎𝑖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𝑅𝑎𝑡𝑎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𝑅𝑎𝑡𝑎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𝐵𝑜𝑏𝑜𝑡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𝑀𝑎𝑘𝑠𝑖𝑚𝑢𝑚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ID" sz="1400" dirty="0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FCFF05B-D786-DCBF-C020-F9C9BC083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02" y="4910041"/>
                <a:ext cx="4432069" cy="559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4019533-44FB-9C3E-87C9-CD7E74A9B6ED}"/>
                  </a:ext>
                </a:extLst>
              </p:cNvPr>
              <p:cNvSpPr txBox="1"/>
              <p:nvPr/>
            </p:nvSpPr>
            <p:spPr>
              <a:xfrm>
                <a:off x="4859272" y="2285766"/>
                <a:ext cx="5082832" cy="601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𝑅𝑎𝑡𝑎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𝑅𝑎𝑡𝑎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𝐽𝑢𝑚𝑙𝑎h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𝐵𝑜𝑏𝑜𝑡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𝑁𝑖𝑙𝑎𝑖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𝑅𝑒𝑠𝑝𝑜𝑛𝑑𝑒𝑛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𝑅𝑒𝑠𝑝𝑜𝑛𝑑𝑒𝑛</m:t>
                          </m:r>
                        </m:den>
                      </m:f>
                    </m:oMath>
                  </m:oMathPara>
                </a14:m>
                <a:endParaRPr lang="en-ID" sz="1400" dirty="0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4019533-44FB-9C3E-87C9-CD7E74A9B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272" y="2285766"/>
                <a:ext cx="5082832" cy="6013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760F1346-44B0-A3B0-50BF-D36106A76757}"/>
              </a:ext>
            </a:extLst>
          </p:cNvPr>
          <p:cNvSpPr txBox="1"/>
          <p:nvPr/>
        </p:nvSpPr>
        <p:spPr>
          <a:xfrm>
            <a:off x="10376712" y="646867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77D611-F681-E102-FA40-2421F6DAB3AC}"/>
              </a:ext>
            </a:extLst>
          </p:cNvPr>
          <p:cNvSpPr txBox="1"/>
          <p:nvPr/>
        </p:nvSpPr>
        <p:spPr>
          <a:xfrm>
            <a:off x="10992582" y="6468670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61B8FF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rgbClr val="61B8FF"/>
              </a:solidFill>
              <a:latin typeface="Montserrat" pitchFamily="2" charset="0"/>
            </a:endParaRPr>
          </a:p>
        </p:txBody>
      </p:sp>
      <p:sp>
        <p:nvSpPr>
          <p:cNvPr id="91" name="TextBox 90">
            <a:hlinkClick r:id="rId8" action="ppaction://hlinksldjump"/>
            <a:extLst>
              <a:ext uri="{FF2B5EF4-FFF2-40B4-BE49-F238E27FC236}">
                <a16:creationId xmlns:a16="http://schemas.microsoft.com/office/drawing/2014/main" id="{BB8461B0-9DC4-72D7-FD4A-3BF803CEF527}"/>
              </a:ext>
            </a:extLst>
          </p:cNvPr>
          <p:cNvSpPr txBox="1"/>
          <p:nvPr/>
        </p:nvSpPr>
        <p:spPr>
          <a:xfrm>
            <a:off x="11233799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2" name="TextBox 91">
            <a:hlinkClick r:id="rId9" action="ppaction://hlinksldjump"/>
            <a:extLst>
              <a:ext uri="{FF2B5EF4-FFF2-40B4-BE49-F238E27FC236}">
                <a16:creationId xmlns:a16="http://schemas.microsoft.com/office/drawing/2014/main" id="{21E62D89-EAB2-F2E1-93C9-59B870667495}"/>
              </a:ext>
            </a:extLst>
          </p:cNvPr>
          <p:cNvSpPr txBox="1"/>
          <p:nvPr/>
        </p:nvSpPr>
        <p:spPr>
          <a:xfrm>
            <a:off x="11505474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1" name="Graphic 100" descr="Home">
            <a:hlinkClick r:id="rId10" action="ppaction://hlinksldjump"/>
            <a:extLst>
              <a:ext uri="{FF2B5EF4-FFF2-40B4-BE49-F238E27FC236}">
                <a16:creationId xmlns:a16="http://schemas.microsoft.com/office/drawing/2014/main" id="{163F7058-7A49-F5BE-4A30-067E7FF46B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102" name="Graphic 101" descr="Checklist RTL">
            <a:hlinkClick r:id="rId13" action="ppaction://hlinksldjump"/>
            <a:extLst>
              <a:ext uri="{FF2B5EF4-FFF2-40B4-BE49-F238E27FC236}">
                <a16:creationId xmlns:a16="http://schemas.microsoft.com/office/drawing/2014/main" id="{FFA45D39-7E93-C89E-850A-8C4C01A1011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91A647-C6A3-6585-1119-8373FD5E7D8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AD4B62E-0242-7B3E-1B98-2AFC451FAD80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FDF17B-CC05-B567-118E-0BFF2903C622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39CE9C-4271-429B-2F21-FA4D75EBCB90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4B363D-E5EB-706C-5715-76EDCDBB23C9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58F651-906D-92A1-4E36-51569450DAF4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F49A53-B641-B7F5-7925-072B015C4050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86C76C8-FB86-7281-C875-40C9C70B93EE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8A30047-6AC9-5CC8-3481-7372F86AF6DF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64F74B0-DF8A-3E45-173A-54F4E9EF3AD7}"/>
              </a:ext>
            </a:extLst>
          </p:cNvPr>
          <p:cNvSpPr txBox="1"/>
          <p:nvPr/>
        </p:nvSpPr>
        <p:spPr>
          <a:xfrm>
            <a:off x="1929825" y="2501125"/>
            <a:ext cx="1612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PEMBAHASAN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DAN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TABEL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299A8B-0B3D-FA36-434A-C763C994C6B2}"/>
              </a:ext>
            </a:extLst>
          </p:cNvPr>
          <p:cNvSpPr txBox="1"/>
          <p:nvPr/>
        </p:nvSpPr>
        <p:spPr>
          <a:xfrm>
            <a:off x="5708508" y="3220262"/>
            <a:ext cx="5714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Setelah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mendapatkan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nilai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rata-rata,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maka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dibutuhkan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perhitungan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presentase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pertanyaan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yang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dilakukan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untuk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mendapatkan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hasil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kualitas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sistem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untuk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layak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untuk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digunakan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bagi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en-ID" sz="1400" i="0" dirty="0" err="1">
                <a:solidFill>
                  <a:schemeClr val="bg1"/>
                </a:solidFill>
                <a:effectLst/>
                <a:latin typeface="Montserrat" pitchFamily="2" charset="0"/>
              </a:rPr>
              <a:t>pengguna</a:t>
            </a:r>
            <a:r>
              <a:rPr lang="en-ID" sz="1400" i="0" dirty="0">
                <a:solidFill>
                  <a:schemeClr val="bg1"/>
                </a:solidFill>
                <a:effectLst/>
                <a:latin typeface="Montserrat" pitchFamily="2" charset="0"/>
              </a:rPr>
              <a:t>.</a:t>
            </a:r>
            <a:endParaRPr lang="en-ID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5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D9477D9-7C24-A135-E3BB-FBEC8C0E311C}"/>
              </a:ext>
            </a:extLst>
          </p:cNvPr>
          <p:cNvGrpSpPr/>
          <p:nvPr/>
        </p:nvGrpSpPr>
        <p:grpSpPr>
          <a:xfrm>
            <a:off x="-1839385" y="2156845"/>
            <a:ext cx="1562337" cy="1562337"/>
            <a:chOff x="1264023" y="1809699"/>
            <a:chExt cx="1909483" cy="19094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DCA234-03CE-351D-79FA-499050DA0731}"/>
                </a:ext>
              </a:extLst>
            </p:cNvPr>
            <p:cNvSpPr/>
            <p:nvPr/>
          </p:nvSpPr>
          <p:spPr>
            <a:xfrm>
              <a:off x="1264023" y="1809699"/>
              <a:ext cx="1909483" cy="1909483"/>
            </a:xfrm>
            <a:prstGeom prst="roundRect">
              <a:avLst/>
            </a:prstGeom>
            <a:solidFill>
              <a:srgbClr val="FF61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C1235E-DFE0-2944-7163-664B9485B12C}"/>
                </a:ext>
              </a:extLst>
            </p:cNvPr>
            <p:cNvSpPr/>
            <p:nvPr/>
          </p:nvSpPr>
          <p:spPr>
            <a:xfrm>
              <a:off x="2151794" y="1809699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5433EA-8A2B-533C-70A8-1D12FC7038ED}"/>
                </a:ext>
              </a:extLst>
            </p:cNvPr>
            <p:cNvSpPr/>
            <p:nvPr/>
          </p:nvSpPr>
          <p:spPr>
            <a:xfrm flipH="1" flipV="1">
              <a:off x="1264023" y="2797835"/>
              <a:ext cx="1021712" cy="921347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F8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FA1D5-7295-DCC3-E319-62854C89B4B8}"/>
                </a:ext>
              </a:extLst>
            </p:cNvPr>
            <p:cNvSpPr txBox="1"/>
            <p:nvPr/>
          </p:nvSpPr>
          <p:spPr>
            <a:xfrm>
              <a:off x="1467597" y="2610552"/>
              <a:ext cx="1502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PRELIMINARY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B11ED-EAD7-474E-9BA2-45351B247E3A}"/>
              </a:ext>
            </a:extLst>
          </p:cNvPr>
          <p:cNvGrpSpPr/>
          <p:nvPr/>
        </p:nvGrpSpPr>
        <p:grpSpPr>
          <a:xfrm>
            <a:off x="-19548" y="2156844"/>
            <a:ext cx="1562337" cy="1562337"/>
            <a:chOff x="3431007" y="2156845"/>
            <a:chExt cx="1562335" cy="15623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42913A-9A8B-8165-BFED-96F1835B9BF1}"/>
                </a:ext>
              </a:extLst>
            </p:cNvPr>
            <p:cNvSpPr/>
            <p:nvPr/>
          </p:nvSpPr>
          <p:spPr>
            <a:xfrm>
              <a:off x="3431007" y="2156845"/>
              <a:ext cx="1562335" cy="1562335"/>
            </a:xfrm>
            <a:prstGeom prst="roundRect">
              <a:avLst/>
            </a:prstGeom>
            <a:solidFill>
              <a:srgbClr val="FB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A9798-1630-664D-8E92-F73EB89BB03E}"/>
                </a:ext>
              </a:extLst>
            </p:cNvPr>
            <p:cNvSpPr/>
            <p:nvPr/>
          </p:nvSpPr>
          <p:spPr>
            <a:xfrm>
              <a:off x="4215132" y="2156845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3DCD-73A9-1AE2-DD64-9ACB8033C4D8}"/>
                </a:ext>
              </a:extLst>
            </p:cNvPr>
            <p:cNvSpPr txBox="1"/>
            <p:nvPr/>
          </p:nvSpPr>
          <p:spPr>
            <a:xfrm>
              <a:off x="3879390" y="2722569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TABEL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5572B5D-6F25-650C-21AA-7BF3088CE390}"/>
                </a:ext>
              </a:extLst>
            </p:cNvPr>
            <p:cNvSpPr/>
            <p:nvPr/>
          </p:nvSpPr>
          <p:spPr>
            <a:xfrm>
              <a:off x="3679400" y="3147680"/>
              <a:ext cx="706886" cy="571500"/>
            </a:xfrm>
            <a:prstGeom prst="triangle">
              <a:avLst/>
            </a:prstGeom>
            <a:solidFill>
              <a:srgbClr val="FC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882079-252B-8F21-B921-59B95BA9A756}"/>
              </a:ext>
            </a:extLst>
          </p:cNvPr>
          <p:cNvGrpSpPr/>
          <p:nvPr/>
        </p:nvGrpSpPr>
        <p:grpSpPr>
          <a:xfrm>
            <a:off x="1800287" y="1809697"/>
            <a:ext cx="1909483" cy="1909483"/>
            <a:chOff x="5250843" y="2156845"/>
            <a:chExt cx="1562335" cy="15623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889F96-FA47-0A1F-9501-317C4C1099F2}"/>
                </a:ext>
              </a:extLst>
            </p:cNvPr>
            <p:cNvSpPr/>
            <p:nvPr/>
          </p:nvSpPr>
          <p:spPr>
            <a:xfrm>
              <a:off x="5250843" y="2156845"/>
              <a:ext cx="1562335" cy="1562335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  <a:effectLst>
              <a:outerShdw blurRad="190500" sx="105000" sy="105000" algn="ctr" rotWithShape="0">
                <a:srgbClr val="61B8F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F6A0FC-5B8B-9BEC-7B19-F2B66A7355C7}"/>
                </a:ext>
              </a:extLst>
            </p:cNvPr>
            <p:cNvSpPr/>
            <p:nvPr/>
          </p:nvSpPr>
          <p:spPr>
            <a:xfrm rot="5400000">
              <a:off x="6073190" y="2979192"/>
              <a:ext cx="778210" cy="701766"/>
            </a:xfrm>
            <a:custGeom>
              <a:avLst/>
              <a:gdLst>
                <a:gd name="connsiteX0" fmla="*/ 38620 w 1021712"/>
                <a:gd name="connsiteY0" fmla="*/ 0 h 921347"/>
                <a:gd name="connsiteX1" fmla="*/ 231335 w 1021712"/>
                <a:gd name="connsiteY1" fmla="*/ 0 h 921347"/>
                <a:gd name="connsiteX2" fmla="*/ 221945 w 1021712"/>
                <a:gd name="connsiteY2" fmla="*/ 17299 h 921347"/>
                <a:gd name="connsiteX3" fmla="*/ 181047 w 1021712"/>
                <a:gd name="connsiteY3" fmla="*/ 219873 h 921347"/>
                <a:gd name="connsiteX4" fmla="*/ 701474 w 1021712"/>
                <a:gd name="connsiteY4" fmla="*/ 740300 h 921347"/>
                <a:gd name="connsiteX5" fmla="*/ 992450 w 1021712"/>
                <a:gd name="connsiteY5" fmla="*/ 651420 h 921347"/>
                <a:gd name="connsiteX6" fmla="*/ 1021712 w 1021712"/>
                <a:gd name="connsiteY6" fmla="*/ 627276 h 921347"/>
                <a:gd name="connsiteX7" fmla="*/ 1021712 w 1021712"/>
                <a:gd name="connsiteY7" fmla="*/ 840606 h 921347"/>
                <a:gd name="connsiteX8" fmla="*/ 974519 w 1021712"/>
                <a:gd name="connsiteY8" fmla="*/ 866222 h 921347"/>
                <a:gd name="connsiteX9" fmla="*/ 701474 w 1021712"/>
                <a:gd name="connsiteY9" fmla="*/ 921347 h 921347"/>
                <a:gd name="connsiteX10" fmla="*/ 0 w 1021712"/>
                <a:gd name="connsiteY10" fmla="*/ 219873 h 921347"/>
                <a:gd name="connsiteX11" fmla="*/ 14252 w 1021712"/>
                <a:gd name="connsiteY11" fmla="*/ 78502 h 92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712" h="921347">
                  <a:moveTo>
                    <a:pt x="38620" y="0"/>
                  </a:moveTo>
                  <a:lnTo>
                    <a:pt x="231335" y="0"/>
                  </a:lnTo>
                  <a:lnTo>
                    <a:pt x="221945" y="17299"/>
                  </a:lnTo>
                  <a:cubicBezTo>
                    <a:pt x="195610" y="79562"/>
                    <a:pt x="181047" y="148017"/>
                    <a:pt x="181047" y="219873"/>
                  </a:cubicBezTo>
                  <a:cubicBezTo>
                    <a:pt x="181047" y="507297"/>
                    <a:pt x="414050" y="740300"/>
                    <a:pt x="701474" y="740300"/>
                  </a:cubicBezTo>
                  <a:cubicBezTo>
                    <a:pt x="809258" y="740300"/>
                    <a:pt x="909389" y="707534"/>
                    <a:pt x="992450" y="651420"/>
                  </a:cubicBezTo>
                  <a:lnTo>
                    <a:pt x="1021712" y="627276"/>
                  </a:lnTo>
                  <a:lnTo>
                    <a:pt x="1021712" y="840606"/>
                  </a:lnTo>
                  <a:lnTo>
                    <a:pt x="974519" y="866222"/>
                  </a:lnTo>
                  <a:cubicBezTo>
                    <a:pt x="890596" y="901718"/>
                    <a:pt x="798327" y="921347"/>
                    <a:pt x="701474" y="921347"/>
                  </a:cubicBezTo>
                  <a:cubicBezTo>
                    <a:pt x="314061" y="921347"/>
                    <a:pt x="0" y="607286"/>
                    <a:pt x="0" y="219873"/>
                  </a:cubicBezTo>
                  <a:cubicBezTo>
                    <a:pt x="0" y="171447"/>
                    <a:pt x="4907" y="124166"/>
                    <a:pt x="14252" y="78502"/>
                  </a:cubicBezTo>
                  <a:close/>
                </a:path>
              </a:pathLst>
            </a:cu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4EC9-7566-143D-7143-520D718CB5E7}"/>
                </a:ext>
              </a:extLst>
            </p:cNvPr>
            <p:cNvSpPr/>
            <p:nvPr/>
          </p:nvSpPr>
          <p:spPr>
            <a:xfrm>
              <a:off x="5814838" y="2252142"/>
              <a:ext cx="174056" cy="174056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9F4484-570F-DC89-B57C-EBE7E703C0B3}"/>
                </a:ext>
              </a:extLst>
            </p:cNvPr>
            <p:cNvSpPr/>
            <p:nvPr/>
          </p:nvSpPr>
          <p:spPr>
            <a:xfrm>
              <a:off x="5294195" y="2204655"/>
              <a:ext cx="503549" cy="503549"/>
            </a:xfrm>
            <a:prstGeom prst="ellipse">
              <a:avLst/>
            </a:prstGeom>
            <a:solidFill>
              <a:srgbClr val="8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EFFFC5-F9EA-2065-36B9-008A4A266C71}"/>
              </a:ext>
            </a:extLst>
          </p:cNvPr>
          <p:cNvGrpSpPr/>
          <p:nvPr/>
        </p:nvGrpSpPr>
        <p:grpSpPr>
          <a:xfrm>
            <a:off x="3967271" y="2156845"/>
            <a:ext cx="1562335" cy="1562335"/>
            <a:chOff x="7070679" y="2156845"/>
            <a:chExt cx="1562335" cy="15623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3C4A06-8D8F-48D8-1CDC-E5756A39CD8C}"/>
                </a:ext>
              </a:extLst>
            </p:cNvPr>
            <p:cNvSpPr/>
            <p:nvPr/>
          </p:nvSpPr>
          <p:spPr>
            <a:xfrm>
              <a:off x="7070679" y="2156845"/>
              <a:ext cx="1562335" cy="1562335"/>
            </a:xfrm>
            <a:prstGeom prst="roundRect">
              <a:avLst/>
            </a:prstGeom>
            <a:solidFill>
              <a:srgbClr val="7461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DB1580-DD27-9EB8-8486-17C8EC4E3CE8}"/>
                </a:ext>
              </a:extLst>
            </p:cNvPr>
            <p:cNvSpPr txBox="1"/>
            <p:nvPr/>
          </p:nvSpPr>
          <p:spPr>
            <a:xfrm>
              <a:off x="7243346" y="2722569"/>
              <a:ext cx="1217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ANALISA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ontserrat" pitchFamily="2" charset="0"/>
                </a:rPr>
                <a:t>PERTANYAAN</a:t>
              </a:r>
              <a:endParaRPr lang="en-ID" sz="11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641976-7929-A95B-4F62-8117DE3FD309}"/>
                </a:ext>
              </a:extLst>
            </p:cNvPr>
            <p:cNvSpPr/>
            <p:nvPr/>
          </p:nvSpPr>
          <p:spPr>
            <a:xfrm>
              <a:off x="7079606" y="2162784"/>
              <a:ext cx="1444981" cy="1383632"/>
            </a:xfrm>
            <a:custGeom>
              <a:avLst/>
              <a:gdLst>
                <a:gd name="connsiteX0" fmla="*/ 953898 w 1369448"/>
                <a:gd name="connsiteY0" fmla="*/ 0 h 1231962"/>
                <a:gd name="connsiteX1" fmla="*/ 871348 w 1369448"/>
                <a:gd name="connsiteY1" fmla="*/ 304800 h 1231962"/>
                <a:gd name="connsiteX2" fmla="*/ 1258698 w 1369448"/>
                <a:gd name="connsiteY2" fmla="*/ 254000 h 1231962"/>
                <a:gd name="connsiteX3" fmla="*/ 1334898 w 1369448"/>
                <a:gd name="connsiteY3" fmla="*/ 800100 h 1231962"/>
                <a:gd name="connsiteX4" fmla="*/ 763398 w 1369448"/>
                <a:gd name="connsiteY4" fmla="*/ 984250 h 1231962"/>
                <a:gd name="connsiteX5" fmla="*/ 725298 w 1369448"/>
                <a:gd name="connsiteY5" fmla="*/ 1231900 h 1231962"/>
                <a:gd name="connsiteX6" fmla="*/ 198248 w 1369448"/>
                <a:gd name="connsiteY6" fmla="*/ 1009650 h 1231962"/>
                <a:gd name="connsiteX7" fmla="*/ 26798 w 1369448"/>
                <a:gd name="connsiteY7" fmla="*/ 1143000 h 1231962"/>
                <a:gd name="connsiteX0" fmla="*/ 870405 w 1285955"/>
                <a:gd name="connsiteY0" fmla="*/ 0 h 1231962"/>
                <a:gd name="connsiteX1" fmla="*/ 787855 w 1285955"/>
                <a:gd name="connsiteY1" fmla="*/ 304800 h 1231962"/>
                <a:gd name="connsiteX2" fmla="*/ 1175205 w 1285955"/>
                <a:gd name="connsiteY2" fmla="*/ 254000 h 1231962"/>
                <a:gd name="connsiteX3" fmla="*/ 1251405 w 1285955"/>
                <a:gd name="connsiteY3" fmla="*/ 800100 h 1231962"/>
                <a:gd name="connsiteX4" fmla="*/ 679905 w 1285955"/>
                <a:gd name="connsiteY4" fmla="*/ 984250 h 1231962"/>
                <a:gd name="connsiteX5" fmla="*/ 641805 w 1285955"/>
                <a:gd name="connsiteY5" fmla="*/ 1231900 h 1231962"/>
                <a:gd name="connsiteX6" fmla="*/ 114755 w 1285955"/>
                <a:gd name="connsiteY6" fmla="*/ 1009650 h 1231962"/>
                <a:gd name="connsiteX7" fmla="*/ 47578 w 1285955"/>
                <a:gd name="connsiteY7" fmla="*/ 1215190 h 1231962"/>
                <a:gd name="connsiteX0" fmla="*/ 921812 w 1337362"/>
                <a:gd name="connsiteY0" fmla="*/ 0 h 1231962"/>
                <a:gd name="connsiteX1" fmla="*/ 839262 w 1337362"/>
                <a:gd name="connsiteY1" fmla="*/ 304800 h 1231962"/>
                <a:gd name="connsiteX2" fmla="*/ 1226612 w 1337362"/>
                <a:gd name="connsiteY2" fmla="*/ 254000 h 1231962"/>
                <a:gd name="connsiteX3" fmla="*/ 1302812 w 1337362"/>
                <a:gd name="connsiteY3" fmla="*/ 800100 h 1231962"/>
                <a:gd name="connsiteX4" fmla="*/ 731312 w 1337362"/>
                <a:gd name="connsiteY4" fmla="*/ 984250 h 1231962"/>
                <a:gd name="connsiteX5" fmla="*/ 693212 w 1337362"/>
                <a:gd name="connsiteY5" fmla="*/ 1231900 h 1231962"/>
                <a:gd name="connsiteX6" fmla="*/ 166162 w 1337362"/>
                <a:gd name="connsiteY6" fmla="*/ 1009650 h 1231962"/>
                <a:gd name="connsiteX7" fmla="*/ 98985 w 1337362"/>
                <a:gd name="connsiteY7" fmla="*/ 1215190 h 1231962"/>
                <a:gd name="connsiteX0" fmla="*/ 1005927 w 1421477"/>
                <a:gd name="connsiteY0" fmla="*/ 0 h 1239253"/>
                <a:gd name="connsiteX1" fmla="*/ 923377 w 1421477"/>
                <a:gd name="connsiteY1" fmla="*/ 304800 h 1239253"/>
                <a:gd name="connsiteX2" fmla="*/ 1310727 w 1421477"/>
                <a:gd name="connsiteY2" fmla="*/ 254000 h 1239253"/>
                <a:gd name="connsiteX3" fmla="*/ 1386927 w 1421477"/>
                <a:gd name="connsiteY3" fmla="*/ 800100 h 1239253"/>
                <a:gd name="connsiteX4" fmla="*/ 815427 w 1421477"/>
                <a:gd name="connsiteY4" fmla="*/ 984250 h 1239253"/>
                <a:gd name="connsiteX5" fmla="*/ 777327 w 1421477"/>
                <a:gd name="connsiteY5" fmla="*/ 1231900 h 1239253"/>
                <a:gd name="connsiteX6" fmla="*/ 250277 w 1421477"/>
                <a:gd name="connsiteY6" fmla="*/ 1009650 h 1239253"/>
                <a:gd name="connsiteX7" fmla="*/ 74815 w 1421477"/>
                <a:gd name="connsiteY7" fmla="*/ 1239253 h 1239253"/>
                <a:gd name="connsiteX0" fmla="*/ 965479 w 1381029"/>
                <a:gd name="connsiteY0" fmla="*/ 0 h 1239253"/>
                <a:gd name="connsiteX1" fmla="*/ 882929 w 1381029"/>
                <a:gd name="connsiteY1" fmla="*/ 304800 h 1239253"/>
                <a:gd name="connsiteX2" fmla="*/ 1270279 w 1381029"/>
                <a:gd name="connsiteY2" fmla="*/ 254000 h 1239253"/>
                <a:gd name="connsiteX3" fmla="*/ 1346479 w 1381029"/>
                <a:gd name="connsiteY3" fmla="*/ 800100 h 1239253"/>
                <a:gd name="connsiteX4" fmla="*/ 774979 w 1381029"/>
                <a:gd name="connsiteY4" fmla="*/ 984250 h 1239253"/>
                <a:gd name="connsiteX5" fmla="*/ 736879 w 1381029"/>
                <a:gd name="connsiteY5" fmla="*/ 1231900 h 1239253"/>
                <a:gd name="connsiteX6" fmla="*/ 209829 w 1381029"/>
                <a:gd name="connsiteY6" fmla="*/ 1009650 h 1239253"/>
                <a:gd name="connsiteX7" fmla="*/ 34367 w 1381029"/>
                <a:gd name="connsiteY7" fmla="*/ 1239253 h 1239253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12959"/>
                <a:gd name="connsiteY0" fmla="*/ 0 h 1251285"/>
                <a:gd name="connsiteX1" fmla="*/ 914859 w 1412959"/>
                <a:gd name="connsiteY1" fmla="*/ 304800 h 1251285"/>
                <a:gd name="connsiteX2" fmla="*/ 1302209 w 1412959"/>
                <a:gd name="connsiteY2" fmla="*/ 254000 h 1251285"/>
                <a:gd name="connsiteX3" fmla="*/ 1378409 w 1412959"/>
                <a:gd name="connsiteY3" fmla="*/ 800100 h 1251285"/>
                <a:gd name="connsiteX4" fmla="*/ 806909 w 1412959"/>
                <a:gd name="connsiteY4" fmla="*/ 984250 h 1251285"/>
                <a:gd name="connsiteX5" fmla="*/ 768809 w 1412959"/>
                <a:gd name="connsiteY5" fmla="*/ 1231900 h 1251285"/>
                <a:gd name="connsiteX6" fmla="*/ 241759 w 1412959"/>
                <a:gd name="connsiteY6" fmla="*/ 1009650 h 1251285"/>
                <a:gd name="connsiteX7" fmla="*/ 30202 w 1412959"/>
                <a:gd name="connsiteY7" fmla="*/ 1251285 h 1251285"/>
                <a:gd name="connsiteX0" fmla="*/ 997409 w 1409724"/>
                <a:gd name="connsiteY0" fmla="*/ 0 h 1251285"/>
                <a:gd name="connsiteX1" fmla="*/ 914859 w 1409724"/>
                <a:gd name="connsiteY1" fmla="*/ 304800 h 1251285"/>
                <a:gd name="connsiteX2" fmla="*/ 1302209 w 1409724"/>
                <a:gd name="connsiteY2" fmla="*/ 254000 h 1251285"/>
                <a:gd name="connsiteX3" fmla="*/ 1378409 w 1409724"/>
                <a:gd name="connsiteY3" fmla="*/ 800100 h 1251285"/>
                <a:gd name="connsiteX4" fmla="*/ 851025 w 1409724"/>
                <a:gd name="connsiteY4" fmla="*/ 912061 h 1251285"/>
                <a:gd name="connsiteX5" fmla="*/ 768809 w 1409724"/>
                <a:gd name="connsiteY5" fmla="*/ 1231900 h 1251285"/>
                <a:gd name="connsiteX6" fmla="*/ 241759 w 1409724"/>
                <a:gd name="connsiteY6" fmla="*/ 1009650 h 1251285"/>
                <a:gd name="connsiteX7" fmla="*/ 30202 w 1409724"/>
                <a:gd name="connsiteY7" fmla="*/ 1251285 h 1251285"/>
                <a:gd name="connsiteX0" fmla="*/ 997409 w 1413035"/>
                <a:gd name="connsiteY0" fmla="*/ 0 h 1251285"/>
                <a:gd name="connsiteX1" fmla="*/ 914859 w 1413035"/>
                <a:gd name="connsiteY1" fmla="*/ 304800 h 1251285"/>
                <a:gd name="connsiteX2" fmla="*/ 1302209 w 1413035"/>
                <a:gd name="connsiteY2" fmla="*/ 254000 h 1251285"/>
                <a:gd name="connsiteX3" fmla="*/ 1382420 w 1413035"/>
                <a:gd name="connsiteY3" fmla="*/ 844216 h 1251285"/>
                <a:gd name="connsiteX4" fmla="*/ 851025 w 1413035"/>
                <a:gd name="connsiteY4" fmla="*/ 912061 h 1251285"/>
                <a:gd name="connsiteX5" fmla="*/ 768809 w 1413035"/>
                <a:gd name="connsiteY5" fmla="*/ 1231900 h 1251285"/>
                <a:gd name="connsiteX6" fmla="*/ 241759 w 1413035"/>
                <a:gd name="connsiteY6" fmla="*/ 1009650 h 1251285"/>
                <a:gd name="connsiteX7" fmla="*/ 30202 w 1413035"/>
                <a:gd name="connsiteY7" fmla="*/ 1251285 h 1251285"/>
                <a:gd name="connsiteX0" fmla="*/ 997409 w 1436736"/>
                <a:gd name="connsiteY0" fmla="*/ 0 h 1251285"/>
                <a:gd name="connsiteX1" fmla="*/ 914859 w 1436736"/>
                <a:gd name="connsiteY1" fmla="*/ 304800 h 1251285"/>
                <a:gd name="connsiteX2" fmla="*/ 1366377 w 1436736"/>
                <a:gd name="connsiteY2" fmla="*/ 201864 h 1251285"/>
                <a:gd name="connsiteX3" fmla="*/ 1382420 w 1436736"/>
                <a:gd name="connsiteY3" fmla="*/ 844216 h 1251285"/>
                <a:gd name="connsiteX4" fmla="*/ 851025 w 1436736"/>
                <a:gd name="connsiteY4" fmla="*/ 912061 h 1251285"/>
                <a:gd name="connsiteX5" fmla="*/ 768809 w 1436736"/>
                <a:gd name="connsiteY5" fmla="*/ 1231900 h 1251285"/>
                <a:gd name="connsiteX6" fmla="*/ 241759 w 1436736"/>
                <a:gd name="connsiteY6" fmla="*/ 1009650 h 1251285"/>
                <a:gd name="connsiteX7" fmla="*/ 30202 w 1436736"/>
                <a:gd name="connsiteY7" fmla="*/ 1251285 h 1251285"/>
                <a:gd name="connsiteX0" fmla="*/ 997409 w 1444981"/>
                <a:gd name="connsiteY0" fmla="*/ 0 h 1251285"/>
                <a:gd name="connsiteX1" fmla="*/ 914859 w 1444981"/>
                <a:gd name="connsiteY1" fmla="*/ 304800 h 1251285"/>
                <a:gd name="connsiteX2" fmla="*/ 1366377 w 1444981"/>
                <a:gd name="connsiteY2" fmla="*/ 201864 h 1251285"/>
                <a:gd name="connsiteX3" fmla="*/ 1382420 w 1444981"/>
                <a:gd name="connsiteY3" fmla="*/ 844216 h 1251285"/>
                <a:gd name="connsiteX4" fmla="*/ 851025 w 1444981"/>
                <a:gd name="connsiteY4" fmla="*/ 912061 h 1251285"/>
                <a:gd name="connsiteX5" fmla="*/ 768809 w 1444981"/>
                <a:gd name="connsiteY5" fmla="*/ 1231900 h 1251285"/>
                <a:gd name="connsiteX6" fmla="*/ 241759 w 1444981"/>
                <a:gd name="connsiteY6" fmla="*/ 1009650 h 1251285"/>
                <a:gd name="connsiteX7" fmla="*/ 30202 w 1444981"/>
                <a:gd name="connsiteY7" fmla="*/ 1251285 h 1251285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  <a:gd name="connsiteX0" fmla="*/ 1069599 w 1444981"/>
                <a:gd name="connsiteY0" fmla="*/ 0 h 1383632"/>
                <a:gd name="connsiteX1" fmla="*/ 914859 w 1444981"/>
                <a:gd name="connsiteY1" fmla="*/ 437147 h 1383632"/>
                <a:gd name="connsiteX2" fmla="*/ 1366377 w 1444981"/>
                <a:gd name="connsiteY2" fmla="*/ 334211 h 1383632"/>
                <a:gd name="connsiteX3" fmla="*/ 1382420 w 1444981"/>
                <a:gd name="connsiteY3" fmla="*/ 976563 h 1383632"/>
                <a:gd name="connsiteX4" fmla="*/ 851025 w 1444981"/>
                <a:gd name="connsiteY4" fmla="*/ 1044408 h 1383632"/>
                <a:gd name="connsiteX5" fmla="*/ 768809 w 1444981"/>
                <a:gd name="connsiteY5" fmla="*/ 1364247 h 1383632"/>
                <a:gd name="connsiteX6" fmla="*/ 241759 w 1444981"/>
                <a:gd name="connsiteY6" fmla="*/ 1141997 h 1383632"/>
                <a:gd name="connsiteX7" fmla="*/ 30202 w 1444981"/>
                <a:gd name="connsiteY7" fmla="*/ 1383632 h 13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4981" h="1383632">
                  <a:moveTo>
                    <a:pt x="1069599" y="0"/>
                  </a:moveTo>
                  <a:cubicBezTo>
                    <a:pt x="842503" y="51022"/>
                    <a:pt x="797217" y="285193"/>
                    <a:pt x="914859" y="437147"/>
                  </a:cubicBezTo>
                  <a:cubicBezTo>
                    <a:pt x="1032501" y="589101"/>
                    <a:pt x="1264387" y="208213"/>
                    <a:pt x="1366377" y="334211"/>
                  </a:cubicBezTo>
                  <a:cubicBezTo>
                    <a:pt x="1468367" y="460209"/>
                    <a:pt x="1468312" y="858197"/>
                    <a:pt x="1382420" y="976563"/>
                  </a:cubicBezTo>
                  <a:cubicBezTo>
                    <a:pt x="1296528" y="1094929"/>
                    <a:pt x="953294" y="979794"/>
                    <a:pt x="851025" y="1044408"/>
                  </a:cubicBezTo>
                  <a:cubicBezTo>
                    <a:pt x="748757" y="1109022"/>
                    <a:pt x="870353" y="1347982"/>
                    <a:pt x="768809" y="1364247"/>
                  </a:cubicBezTo>
                  <a:cubicBezTo>
                    <a:pt x="667265" y="1380512"/>
                    <a:pt x="398282" y="1156814"/>
                    <a:pt x="241759" y="1141997"/>
                  </a:cubicBezTo>
                  <a:cubicBezTo>
                    <a:pt x="125342" y="1127180"/>
                    <a:pt x="-76635" y="1231455"/>
                    <a:pt x="30202" y="1383632"/>
                  </a:cubicBezTo>
                </a:path>
              </a:pathLst>
            </a:custGeom>
            <a:noFill/>
            <a:ln w="19050">
              <a:solidFill>
                <a:srgbClr val="9485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B4CD57-3C6A-5E89-86AA-B867C79CF6F0}"/>
                </a:ext>
              </a:extLst>
            </p:cNvPr>
            <p:cNvSpPr/>
            <p:nvPr/>
          </p:nvSpPr>
          <p:spPr>
            <a:xfrm>
              <a:off x="8013051" y="2476632"/>
              <a:ext cx="112094" cy="112094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3DEC5-3978-29D4-735C-FC37A97CC8DB}"/>
                </a:ext>
              </a:extLst>
            </p:cNvPr>
            <p:cNvSpPr/>
            <p:nvPr/>
          </p:nvSpPr>
          <p:spPr>
            <a:xfrm>
              <a:off x="7770716" y="2242182"/>
              <a:ext cx="62760" cy="6276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36A039-3FF0-3746-F351-6E81AE728F65}"/>
                </a:ext>
              </a:extLst>
            </p:cNvPr>
            <p:cNvSpPr/>
            <p:nvPr/>
          </p:nvSpPr>
          <p:spPr>
            <a:xfrm>
              <a:off x="7202416" y="3330075"/>
              <a:ext cx="140440" cy="140440"/>
            </a:xfrm>
            <a:prstGeom prst="ellipse">
              <a:avLst/>
            </a:prstGeom>
            <a:solidFill>
              <a:srgbClr val="94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9F79D-1EB3-56BB-2002-29681C8ED638}"/>
              </a:ext>
            </a:extLst>
          </p:cNvPr>
          <p:cNvSpPr txBox="1"/>
          <p:nvPr/>
        </p:nvSpPr>
        <p:spPr>
          <a:xfrm>
            <a:off x="941696" y="150126"/>
            <a:ext cx="2444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Hi,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Welcome to my presentation</a:t>
            </a:r>
            <a:endParaRPr lang="en-US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299F6EE-E4E0-E2B4-EF0A-D2C12558B09D}"/>
              </a:ext>
            </a:extLst>
          </p:cNvPr>
          <p:cNvSpPr/>
          <p:nvPr/>
        </p:nvSpPr>
        <p:spPr>
          <a:xfrm rot="5400000">
            <a:off x="-3040040" y="3040037"/>
            <a:ext cx="6858002" cy="777923"/>
          </a:xfrm>
          <a:prstGeom prst="round2SameRect">
            <a:avLst>
              <a:gd name="adj1" fmla="val 4353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516B0-794B-1541-3B66-C28973044A48}"/>
              </a:ext>
            </a:extLst>
          </p:cNvPr>
          <p:cNvGrpSpPr/>
          <p:nvPr/>
        </p:nvGrpSpPr>
        <p:grpSpPr>
          <a:xfrm>
            <a:off x="85306" y="150126"/>
            <a:ext cx="607311" cy="607311"/>
            <a:chOff x="91698" y="150126"/>
            <a:chExt cx="607311" cy="607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7158A7-9F99-6534-F634-EB084FDB82FF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600" b="1" dirty="0">
                <a:latin typeface="Montserrat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21D9D-0BF5-CD7A-7568-A9F5E255C5EC}"/>
                </a:ext>
              </a:extLst>
            </p:cNvPr>
            <p:cNvSpPr/>
            <p:nvPr/>
          </p:nvSpPr>
          <p:spPr>
            <a:xfrm>
              <a:off x="91698" y="150126"/>
              <a:ext cx="607311" cy="6073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65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Montserrat" pitchFamily="2" charset="0"/>
                </a:rPr>
                <a:t>LOGO</a:t>
              </a:r>
              <a:endParaRPr lang="en-ID" sz="600" b="1" dirty="0">
                <a:latin typeface="Montserrat" pitchFamily="2" charset="0"/>
              </a:endParaRPr>
            </a:p>
          </p:txBody>
        </p:sp>
      </p:grp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BDFB9E1-85E8-A68B-3971-73EE3B234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3" y="6423060"/>
            <a:ext cx="237472" cy="237472"/>
          </a:xfrm>
          <a:prstGeom prst="rect">
            <a:avLst/>
          </a:prstGeom>
        </p:spPr>
      </p:pic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9D5FDD94-E75D-9FB0-3DFD-D6644FC80E76}"/>
              </a:ext>
            </a:extLst>
          </p:cNvPr>
          <p:cNvSpPr txBox="1"/>
          <p:nvPr/>
        </p:nvSpPr>
        <p:spPr>
          <a:xfrm>
            <a:off x="1005488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&lt;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6" name="TextBox 65">
            <a:hlinkClick r:id="rId5" action="ppaction://hlinksldjump"/>
            <a:extLst>
              <a:ext uri="{FF2B5EF4-FFF2-40B4-BE49-F238E27FC236}">
                <a16:creationId xmlns:a16="http://schemas.microsoft.com/office/drawing/2014/main" id="{E9E4F81D-9E1F-7960-3C95-C0EDCD37A2AB}"/>
              </a:ext>
            </a:extLst>
          </p:cNvPr>
          <p:cNvSpPr txBox="1"/>
          <p:nvPr/>
        </p:nvSpPr>
        <p:spPr>
          <a:xfrm>
            <a:off x="4146173" y="366655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yres" panose="02000000000000000000" pitchFamily="50" charset="0"/>
              </a:rPr>
              <a:t>&gt;</a:t>
            </a:r>
            <a:endParaRPr lang="en-ID" sz="4000" b="1" dirty="0">
              <a:solidFill>
                <a:schemeClr val="bg1"/>
              </a:solidFill>
              <a:latin typeface="Ayres" panose="02000000000000000000" pitchFamily="50" charset="0"/>
            </a:endParaRPr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669AF024-3B67-D258-EB95-4DB1341DEB8A}"/>
              </a:ext>
            </a:extLst>
          </p:cNvPr>
          <p:cNvSpPr/>
          <p:nvPr/>
        </p:nvSpPr>
        <p:spPr>
          <a:xfrm rot="16200000" flipH="1">
            <a:off x="5032035" y="-301970"/>
            <a:ext cx="6858002" cy="7461935"/>
          </a:xfrm>
          <a:prstGeom prst="round2SameRect">
            <a:avLst>
              <a:gd name="adj1" fmla="val 472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  <a:effectLst>
            <a:outerShdw blurRad="127000" dist="381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9F99AD-E850-00D8-F73A-48BDC42E0052}"/>
              </a:ext>
            </a:extLst>
          </p:cNvPr>
          <p:cNvSpPr/>
          <p:nvPr/>
        </p:nvSpPr>
        <p:spPr>
          <a:xfrm>
            <a:off x="5019149" y="615978"/>
            <a:ext cx="4657114" cy="223232"/>
          </a:xfrm>
          <a:prstGeom prst="rect">
            <a:avLst/>
          </a:prstGeom>
          <a:solidFill>
            <a:srgbClr val="61B8FF"/>
          </a:solidFill>
          <a:ln>
            <a:noFill/>
          </a:ln>
          <a:effectLst>
            <a:outerShdw blurRad="254000" sx="104000" sy="104000" algn="ctr" rotWithShape="0">
              <a:srgbClr val="61B8F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0F1346-44B0-A3B0-50BF-D36106A76757}"/>
              </a:ext>
            </a:extLst>
          </p:cNvPr>
          <p:cNvSpPr txBox="1"/>
          <p:nvPr/>
        </p:nvSpPr>
        <p:spPr>
          <a:xfrm>
            <a:off x="10376712" y="646867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PAGE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0" name="TextBox 89">
            <a:hlinkClick r:id="rId6" action="ppaction://hlinksldjump"/>
            <a:extLst>
              <a:ext uri="{FF2B5EF4-FFF2-40B4-BE49-F238E27FC236}">
                <a16:creationId xmlns:a16="http://schemas.microsoft.com/office/drawing/2014/main" id="{DA77D611-F681-E102-FA40-2421F6DAB3AC}"/>
              </a:ext>
            </a:extLst>
          </p:cNvPr>
          <p:cNvSpPr txBox="1"/>
          <p:nvPr/>
        </p:nvSpPr>
        <p:spPr>
          <a:xfrm>
            <a:off x="10992582" y="6468670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1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1" name="TextBox 90">
            <a:hlinkClick r:id="rId7" action="ppaction://hlinksldjump"/>
            <a:extLst>
              <a:ext uri="{FF2B5EF4-FFF2-40B4-BE49-F238E27FC236}">
                <a16:creationId xmlns:a16="http://schemas.microsoft.com/office/drawing/2014/main" id="{BB8461B0-9DC4-72D7-FD4A-3BF803CEF527}"/>
              </a:ext>
            </a:extLst>
          </p:cNvPr>
          <p:cNvSpPr txBox="1"/>
          <p:nvPr/>
        </p:nvSpPr>
        <p:spPr>
          <a:xfrm>
            <a:off x="11233799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en-ID" sz="105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1E62D89-EAB2-F2E1-93C9-59B870667495}"/>
              </a:ext>
            </a:extLst>
          </p:cNvPr>
          <p:cNvSpPr txBox="1"/>
          <p:nvPr/>
        </p:nvSpPr>
        <p:spPr>
          <a:xfrm>
            <a:off x="11505474" y="646867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61B8FF"/>
                </a:solidFill>
                <a:latin typeface="Montserrat" pitchFamily="2" charset="0"/>
              </a:rPr>
              <a:t>3</a:t>
            </a:r>
            <a:endParaRPr lang="en-ID" sz="1050" b="1" dirty="0">
              <a:solidFill>
                <a:srgbClr val="61B8FF"/>
              </a:solidFill>
              <a:latin typeface="Montserrat" pitchFamily="2" charset="0"/>
            </a:endParaRPr>
          </a:p>
        </p:txBody>
      </p:sp>
      <p:pic>
        <p:nvPicPr>
          <p:cNvPr id="101" name="Graphic 100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75F616F6-3545-7867-E59C-4BAEEE585CB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225" y="1076984"/>
            <a:ext cx="237472" cy="237472"/>
          </a:xfrm>
          <a:prstGeom prst="rect">
            <a:avLst/>
          </a:prstGeom>
        </p:spPr>
      </p:pic>
      <p:pic>
        <p:nvPicPr>
          <p:cNvPr id="102" name="Graphic 101" descr="Checklist RTL">
            <a:hlinkClick r:id="rId11" action="ppaction://hlinksldjump"/>
            <a:extLst>
              <a:ext uri="{FF2B5EF4-FFF2-40B4-BE49-F238E27FC236}">
                <a16:creationId xmlns:a16="http://schemas.microsoft.com/office/drawing/2014/main" id="{E19902B2-7843-B6E9-A931-941F45EE109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0224" y="1562501"/>
            <a:ext cx="237472" cy="23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C52BB-87FB-86B7-1CDB-5A24D684BBA1}"/>
              </a:ext>
            </a:extLst>
          </p:cNvPr>
          <p:cNvSpPr txBox="1"/>
          <p:nvPr/>
        </p:nvSpPr>
        <p:spPr>
          <a:xfrm>
            <a:off x="5019149" y="329372"/>
            <a:ext cx="656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pitchFamily="2" charset="0"/>
              </a:rPr>
              <a:t>TABEL 4. HASIL PRESENTASE UAT</a:t>
            </a:r>
            <a:endParaRPr lang="en-ID" sz="2800" b="1" dirty="0">
              <a:solidFill>
                <a:srgbClr val="FB61FF"/>
              </a:solidFill>
              <a:effectLst>
                <a:outerShdw blurRad="533400" sx="105000" sy="105000" algn="ctr" rotWithShape="0">
                  <a:srgbClr val="FB61FF">
                    <a:alpha val="5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A81E1-85CD-553D-3C6C-2F576EACD774}"/>
              </a:ext>
            </a:extLst>
          </p:cNvPr>
          <p:cNvSpPr/>
          <p:nvPr/>
        </p:nvSpPr>
        <p:spPr>
          <a:xfrm>
            <a:off x="4742218" y="5951003"/>
            <a:ext cx="3600000" cy="2649246"/>
          </a:xfrm>
          <a:prstGeom prst="rect">
            <a:avLst/>
          </a:prstGeom>
          <a:gradFill>
            <a:gsLst>
              <a:gs pos="0">
                <a:srgbClr val="61B8FF">
                  <a:alpha val="20000"/>
                </a:srgbClr>
              </a:gs>
              <a:gs pos="21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10000" sy="110000" algn="ctr" rotWithShape="0">
              <a:srgbClr val="61B8F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BC16C4-286A-F6C5-05C7-0D74170163E0}"/>
              </a:ext>
            </a:extLst>
          </p:cNvPr>
          <p:cNvSpPr/>
          <p:nvPr/>
        </p:nvSpPr>
        <p:spPr>
          <a:xfrm>
            <a:off x="8707822" y="1090901"/>
            <a:ext cx="3600000" cy="2649246"/>
          </a:xfrm>
          <a:prstGeom prst="rect">
            <a:avLst/>
          </a:prstGeom>
          <a:gradFill>
            <a:gsLst>
              <a:gs pos="0">
                <a:srgbClr val="61B8FF">
                  <a:alpha val="20000"/>
                </a:srgbClr>
              </a:gs>
              <a:gs pos="21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10000" sy="110000" algn="ctr" rotWithShape="0">
              <a:srgbClr val="61B8F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8101B3-AA8C-8D8D-FE0F-74ADCEAC3E4E}"/>
              </a:ext>
            </a:extLst>
          </p:cNvPr>
          <p:cNvSpPr txBox="1"/>
          <p:nvPr/>
        </p:nvSpPr>
        <p:spPr>
          <a:xfrm>
            <a:off x="867624" y="1320144"/>
            <a:ext cx="350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Montserrat" pitchFamily="2" charset="0"/>
              </a:rPr>
              <a:t>TUGAS MAKALAH</a:t>
            </a:r>
            <a:endParaRPr lang="en-ID" sz="1400" b="1" spc="3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D857989-4A10-6BF1-973C-96E361D38B4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" y="150125"/>
            <a:ext cx="607311" cy="607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78A97DA7-B870-044E-4EAD-F40BDC20F299}"/>
              </a:ext>
            </a:extLst>
          </p:cNvPr>
          <p:cNvGrpSpPr/>
          <p:nvPr/>
        </p:nvGrpSpPr>
        <p:grpSpPr>
          <a:xfrm>
            <a:off x="865497" y="4212233"/>
            <a:ext cx="3566520" cy="2074512"/>
            <a:chOff x="865497" y="4212233"/>
            <a:chExt cx="3566520" cy="207451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AE41016-699B-0D7E-370A-4DE8D51091A7}"/>
                </a:ext>
              </a:extLst>
            </p:cNvPr>
            <p:cNvSpPr/>
            <p:nvPr/>
          </p:nvSpPr>
          <p:spPr>
            <a:xfrm>
              <a:off x="941696" y="4684788"/>
              <a:ext cx="927803" cy="894165"/>
            </a:xfrm>
            <a:prstGeom prst="roundRect">
              <a:avLst/>
            </a:prstGeom>
            <a:gradFill>
              <a:gsLst>
                <a:gs pos="65000">
                  <a:srgbClr val="FF6183"/>
                </a:gs>
                <a:gs pos="25000">
                  <a:srgbClr val="8FCCFF"/>
                </a:gs>
              </a:gsLst>
              <a:lin ang="3000000" scaled="0"/>
            </a:gradFill>
            <a:ln>
              <a:noFill/>
            </a:ln>
            <a:effectLst>
              <a:outerShdw blurRad="101600" sx="107000" sy="107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579926-99C6-6F72-490F-D606ADE72ADB}"/>
                </a:ext>
              </a:extLst>
            </p:cNvPr>
            <p:cNvSpPr txBox="1"/>
            <p:nvPr/>
          </p:nvSpPr>
          <p:spPr>
            <a:xfrm>
              <a:off x="867624" y="4212233"/>
              <a:ext cx="3505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0"/>
                </a:rPr>
                <a:t>IDENTITY</a:t>
              </a:r>
              <a:endParaRPr lang="en-ID" sz="1400" b="1" spc="3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1D91F9-050C-D8DD-2670-F0EF6F1A2BDF}"/>
                </a:ext>
              </a:extLst>
            </p:cNvPr>
            <p:cNvSpPr txBox="1"/>
            <p:nvPr/>
          </p:nvSpPr>
          <p:spPr>
            <a:xfrm>
              <a:off x="2030398" y="47736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ontserrat" pitchFamily="2" charset="0"/>
                </a:rPr>
                <a:t>Hi, I’m</a:t>
              </a:r>
              <a:endParaRPr lang="en-ID" sz="1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6BDE7F-0CD9-7DD6-4F9E-D37EBC812229}"/>
                </a:ext>
              </a:extLst>
            </p:cNvPr>
            <p:cNvSpPr txBox="1"/>
            <p:nvPr/>
          </p:nvSpPr>
          <p:spPr>
            <a:xfrm>
              <a:off x="865497" y="5686581"/>
              <a:ext cx="304699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NPM	: 6101121004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Mahasiswa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Semester V </a:t>
              </a:r>
            </a:p>
            <a:p>
              <a:pPr algn="just"/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Sistem</a:t>
              </a:r>
              <a:r>
                <a:rPr lang="en-ID" sz="1100" dirty="0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  <a:latin typeface="Montserrat" pitchFamily="2" charset="0"/>
                </a:rPr>
                <a:t>Informasi</a:t>
              </a:r>
              <a:endParaRPr lang="en-ID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E2A095-B1E3-0E7E-E146-3CE40B955A75}"/>
                </a:ext>
              </a:extLst>
            </p:cNvPr>
            <p:cNvSpPr txBox="1"/>
            <p:nvPr/>
          </p:nvSpPr>
          <p:spPr>
            <a:xfrm>
              <a:off x="2030398" y="5028413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itchFamily="2" charset="0"/>
                </a:rPr>
                <a:t>Qaulan S Usman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E4616F5-E8C6-8B58-D24E-EC356497E084}"/>
              </a:ext>
            </a:extLst>
          </p:cNvPr>
          <p:cNvSpPr txBox="1"/>
          <p:nvPr/>
        </p:nvSpPr>
        <p:spPr>
          <a:xfrm>
            <a:off x="5019149" y="6462940"/>
            <a:ext cx="5129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600" dirty="0">
                <a:solidFill>
                  <a:schemeClr val="bg1"/>
                </a:solidFill>
                <a:latin typeface="Montserrat" pitchFamily="2" charset="0"/>
              </a:rPr>
              <a:t>TESTING DAN IMPLEMENTASI SISTEM</a:t>
            </a:r>
            <a:endParaRPr lang="en-ID" sz="1050" spc="6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84093A-606E-34D7-6918-7A0B222A5046}"/>
              </a:ext>
            </a:extLst>
          </p:cNvPr>
          <p:cNvSpPr txBox="1"/>
          <p:nvPr/>
        </p:nvSpPr>
        <p:spPr>
          <a:xfrm>
            <a:off x="1929825" y="2501125"/>
            <a:ext cx="1612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PEMBAHASAN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DAN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TABEL</a:t>
            </a:r>
            <a:endParaRPr lang="en-ID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9D788633-72B2-4656-5FB0-167691ED70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7486120"/>
                  </p:ext>
                </p:extLst>
              </p:nvPr>
            </p:nvGraphicFramePr>
            <p:xfrm>
              <a:off x="4870527" y="1242637"/>
              <a:ext cx="7092627" cy="4580646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48250">
                      <a:extLst>
                        <a:ext uri="{9D8B030D-6E8A-4147-A177-3AD203B41FA5}">
                          <a16:colId xmlns:a16="http://schemas.microsoft.com/office/drawing/2014/main" val="3396894291"/>
                        </a:ext>
                      </a:extLst>
                    </a:gridCol>
                    <a:gridCol w="1909257">
                      <a:extLst>
                        <a:ext uri="{9D8B030D-6E8A-4147-A177-3AD203B41FA5}">
                          <a16:colId xmlns:a16="http://schemas.microsoft.com/office/drawing/2014/main" val="2915009788"/>
                        </a:ext>
                      </a:extLst>
                    </a:gridCol>
                    <a:gridCol w="1908296">
                      <a:extLst>
                        <a:ext uri="{9D8B030D-6E8A-4147-A177-3AD203B41FA5}">
                          <a16:colId xmlns:a16="http://schemas.microsoft.com/office/drawing/2014/main" val="2375120513"/>
                        </a:ext>
                      </a:extLst>
                    </a:gridCol>
                    <a:gridCol w="1337923">
                      <a:extLst>
                        <a:ext uri="{9D8B030D-6E8A-4147-A177-3AD203B41FA5}">
                          <a16:colId xmlns:a16="http://schemas.microsoft.com/office/drawing/2014/main" val="1384689456"/>
                        </a:ext>
                      </a:extLst>
                    </a:gridCol>
                    <a:gridCol w="1388901">
                      <a:extLst>
                        <a:ext uri="{9D8B030D-6E8A-4147-A177-3AD203B41FA5}">
                          <a16:colId xmlns:a16="http://schemas.microsoft.com/office/drawing/2014/main" val="3201442633"/>
                        </a:ext>
                      </a:extLst>
                    </a:gridCol>
                  </a:tblGrid>
                  <a:tr h="6432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 dirty="0" err="1">
                              <a:effectLst/>
                              <a:latin typeface="Montserrat" panose="00000500000000000000" pitchFamily="2" charset="0"/>
                            </a:rPr>
                            <a:t>No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 dirty="0">
                              <a:effectLst/>
                              <a:latin typeface="Montserrat" panose="00000500000000000000" pitchFamily="2" charset="0"/>
                            </a:rPr>
                            <a:t>Nilai Rata - Rata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>
                              <a:effectLst/>
                              <a:latin typeface="Montserrat" panose="00000500000000000000" pitchFamily="2" charset="0"/>
                            </a:rPr>
                            <a:t>Presentase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>
                              <a:effectLst/>
                              <a:latin typeface="Montserrat" panose="00000500000000000000" pitchFamily="2" charset="0"/>
                            </a:rPr>
                            <a:t>Keterangan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4724031"/>
                      </a:ext>
                    </a:extLst>
                  </a:tr>
                  <a:tr h="9832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153</m:t>
                                    </m:r>
                                  </m:num>
                                  <m:den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40 =3,82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3,82</m:t>
                                    </m:r>
                                  </m:num>
                                  <m:den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id-ID" sz="1200">
                                    <a:effectLst/>
                                    <a:latin typeface="Cambria Math" panose="02040503050406030204" pitchFamily="18" charset="0"/>
                                  </a:rPr>
                                  <m:t>×100%=86,8%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Desain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Presentase Pertanyaan No 1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67184545"/>
                      </a:ext>
                    </a:extLst>
                  </a:tr>
                  <a:tr h="9854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154</m:t>
                                    </m:r>
                                  </m:num>
                                  <m:den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40 =3,85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3,85</m:t>
                                    </m:r>
                                  </m:num>
                                  <m:den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id-ID" sz="1200">
                                    <a:effectLst/>
                                    <a:latin typeface="Cambria Math" panose="02040503050406030204" pitchFamily="18" charset="0"/>
                                  </a:rPr>
                                  <m:t>×100%=77%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Presentase Pertanyaan No 2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7721464"/>
                      </a:ext>
                    </a:extLst>
                  </a:tr>
                  <a:tr h="9832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148</m:t>
                                    </m:r>
                                  </m:num>
                                  <m:den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40 =3,7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3,7</m:t>
                                    </m:r>
                                  </m:num>
                                  <m:den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id-ID" sz="1200">
                                    <a:effectLst/>
                                    <a:latin typeface="Cambria Math" panose="02040503050406030204" pitchFamily="18" charset="0"/>
                                  </a:rPr>
                                  <m:t>×100%=74%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dirty="0">
                              <a:effectLst/>
                              <a:latin typeface="Montserrat" panose="00000500000000000000" pitchFamily="2" charset="0"/>
                            </a:rPr>
                            <a:t>Efisiensi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Presentase Pertanyaan No 3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0340958"/>
                      </a:ext>
                    </a:extLst>
                  </a:tr>
                  <a:tr h="9854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141</m:t>
                                    </m:r>
                                  </m:num>
                                  <m:den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40 =3,52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3,52</m:t>
                                    </m:r>
                                  </m:num>
                                  <m:den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id-ID" sz="1200">
                                    <a:effectLst/>
                                    <a:latin typeface="Cambria Math" panose="02040503050406030204" pitchFamily="18" charset="0"/>
                                  </a:rPr>
                                  <m:t>×100%=70,4%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id-ID" sz="1200" dirty="0" err="1">
                              <a:effectLst/>
                              <a:latin typeface="Montserrat" panose="00000500000000000000" pitchFamily="2" charset="0"/>
                            </a:rPr>
                            <a:t>Presentase</a:t>
                          </a:r>
                          <a:r>
                            <a:rPr lang="id-ID" sz="1200" dirty="0">
                              <a:effectLst/>
                              <a:latin typeface="Montserrat" panose="00000500000000000000" pitchFamily="2" charset="0"/>
                            </a:rPr>
                            <a:t> Pertanyaan </a:t>
                          </a:r>
                          <a:r>
                            <a:rPr lang="id-ID" sz="1200" dirty="0" err="1">
                              <a:effectLst/>
                              <a:latin typeface="Montserrat" panose="00000500000000000000" pitchFamily="2" charset="0"/>
                            </a:rPr>
                            <a:t>No</a:t>
                          </a:r>
                          <a:r>
                            <a:rPr lang="id-ID" sz="1200" dirty="0">
                              <a:effectLst/>
                              <a:latin typeface="Montserrat" panose="00000500000000000000" pitchFamily="2" charset="0"/>
                            </a:rPr>
                            <a:t> 4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14322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9D788633-72B2-4656-5FB0-167691ED70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7486120"/>
                  </p:ext>
                </p:extLst>
              </p:nvPr>
            </p:nvGraphicFramePr>
            <p:xfrm>
              <a:off x="4870527" y="1242637"/>
              <a:ext cx="7092627" cy="4580646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48250">
                      <a:extLst>
                        <a:ext uri="{9D8B030D-6E8A-4147-A177-3AD203B41FA5}">
                          <a16:colId xmlns:a16="http://schemas.microsoft.com/office/drawing/2014/main" val="3396894291"/>
                        </a:ext>
                      </a:extLst>
                    </a:gridCol>
                    <a:gridCol w="1909257">
                      <a:extLst>
                        <a:ext uri="{9D8B030D-6E8A-4147-A177-3AD203B41FA5}">
                          <a16:colId xmlns:a16="http://schemas.microsoft.com/office/drawing/2014/main" val="2915009788"/>
                        </a:ext>
                      </a:extLst>
                    </a:gridCol>
                    <a:gridCol w="1908296">
                      <a:extLst>
                        <a:ext uri="{9D8B030D-6E8A-4147-A177-3AD203B41FA5}">
                          <a16:colId xmlns:a16="http://schemas.microsoft.com/office/drawing/2014/main" val="2375120513"/>
                        </a:ext>
                      </a:extLst>
                    </a:gridCol>
                    <a:gridCol w="1337923">
                      <a:extLst>
                        <a:ext uri="{9D8B030D-6E8A-4147-A177-3AD203B41FA5}">
                          <a16:colId xmlns:a16="http://schemas.microsoft.com/office/drawing/2014/main" val="1384689456"/>
                        </a:ext>
                      </a:extLst>
                    </a:gridCol>
                    <a:gridCol w="1388901">
                      <a:extLst>
                        <a:ext uri="{9D8B030D-6E8A-4147-A177-3AD203B41FA5}">
                          <a16:colId xmlns:a16="http://schemas.microsoft.com/office/drawing/2014/main" val="3201442633"/>
                        </a:ext>
                      </a:extLst>
                    </a:gridCol>
                  </a:tblGrid>
                  <a:tr h="6432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 dirty="0" err="1">
                              <a:effectLst/>
                              <a:latin typeface="Montserrat" panose="00000500000000000000" pitchFamily="2" charset="0"/>
                            </a:rPr>
                            <a:t>No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 dirty="0">
                              <a:effectLst/>
                              <a:latin typeface="Montserrat" panose="00000500000000000000" pitchFamily="2" charset="0"/>
                            </a:rPr>
                            <a:t>Nilai Rata - Rata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>
                              <a:effectLst/>
                              <a:latin typeface="Montserrat" panose="00000500000000000000" pitchFamily="2" charset="0"/>
                            </a:rPr>
                            <a:t>Presentase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b="1">
                              <a:effectLst/>
                              <a:latin typeface="Montserrat" panose="00000500000000000000" pitchFamily="2" charset="0"/>
                            </a:rPr>
                            <a:t>Keterangan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4724031"/>
                      </a:ext>
                    </a:extLst>
                  </a:tr>
                  <a:tr h="9832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5"/>
                          <a:stretch>
                            <a:fillRect l="-28981" t="-66460" r="-243631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5"/>
                          <a:stretch>
                            <a:fillRect l="-129393" t="-66460" r="-144409" b="-30869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Desain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Presentase Pertanyaan No 1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67184545"/>
                      </a:ext>
                    </a:extLst>
                  </a:tr>
                  <a:tr h="9854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5"/>
                          <a:stretch>
                            <a:fillRect l="-28981" t="-165432" r="-243631" b="-2067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5"/>
                          <a:stretch>
                            <a:fillRect l="-129393" t="-165432" r="-144409" b="-2067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Presentase Pertanyaan No 2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7721464"/>
                      </a:ext>
                    </a:extLst>
                  </a:tr>
                  <a:tr h="9832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5"/>
                          <a:stretch>
                            <a:fillRect l="-28981" t="-265432" r="-243631" b="-1067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5"/>
                          <a:stretch>
                            <a:fillRect l="-129393" t="-265432" r="-144409" b="-10679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 dirty="0">
                              <a:effectLst/>
                              <a:latin typeface="Montserrat" panose="00000500000000000000" pitchFamily="2" charset="0"/>
                            </a:rPr>
                            <a:t>Efisiensi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Presentase Pertanyaan No 3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0340958"/>
                      </a:ext>
                    </a:extLst>
                  </a:tr>
                  <a:tr h="9854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d-ID" sz="1200">
                              <a:effectLst/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en-US" sz="110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5"/>
                          <a:stretch>
                            <a:fillRect l="-28981" t="-365432" r="-243631" b="-67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15"/>
                          <a:stretch>
                            <a:fillRect l="-129393" t="-365432" r="-144409" b="-67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id-ID" sz="1200" dirty="0" err="1">
                              <a:effectLst/>
                              <a:latin typeface="Montserrat" panose="00000500000000000000" pitchFamily="2" charset="0"/>
                            </a:rPr>
                            <a:t>Presentase</a:t>
                          </a:r>
                          <a:r>
                            <a:rPr lang="id-ID" sz="1200" dirty="0">
                              <a:effectLst/>
                              <a:latin typeface="Montserrat" panose="00000500000000000000" pitchFamily="2" charset="0"/>
                            </a:rPr>
                            <a:t> Pertanyaan </a:t>
                          </a:r>
                          <a:r>
                            <a:rPr lang="id-ID" sz="1200" dirty="0" err="1">
                              <a:effectLst/>
                              <a:latin typeface="Montserrat" panose="00000500000000000000" pitchFamily="2" charset="0"/>
                            </a:rPr>
                            <a:t>No</a:t>
                          </a:r>
                          <a:r>
                            <a:rPr lang="id-ID" sz="1200" dirty="0">
                              <a:effectLst/>
                              <a:latin typeface="Montserrat" panose="00000500000000000000" pitchFamily="2" charset="0"/>
                            </a:rPr>
                            <a:t> 4</a:t>
                          </a:r>
                          <a:endParaRPr lang="en-US" sz="1100" dirty="0">
                            <a:effectLst/>
                            <a:latin typeface="Montserrat" panose="00000500000000000000" pitchFamily="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143227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868B4BEC-3F7A-F768-A46B-A9E276C1994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207" b="31201"/>
          <a:stretch/>
        </p:blipFill>
        <p:spPr>
          <a:xfrm>
            <a:off x="776764" y="4612398"/>
            <a:ext cx="1146834" cy="982608"/>
          </a:xfrm>
          <a:prstGeom prst="roundRect">
            <a:avLst>
              <a:gd name="adj" fmla="val 39932"/>
            </a:avLst>
          </a:prstGeom>
        </p:spPr>
      </p:pic>
    </p:spTree>
    <p:extLst>
      <p:ext uri="{BB962C8B-B14F-4D97-AF65-F5344CB8AC3E}">
        <p14:creationId xmlns:p14="http://schemas.microsoft.com/office/powerpoint/2010/main" val="292962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2772</Words>
  <Application>Microsoft Office PowerPoint</Application>
  <PresentationFormat>Widescreen</PresentationFormat>
  <Paragraphs>678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Ayres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Erdi</dc:creator>
  <cp:lastModifiedBy>qaulan sakila</cp:lastModifiedBy>
  <cp:revision>26</cp:revision>
  <dcterms:created xsi:type="dcterms:W3CDTF">2023-03-24T13:39:33Z</dcterms:created>
  <dcterms:modified xsi:type="dcterms:W3CDTF">2023-11-30T03:45:48Z</dcterms:modified>
</cp:coreProperties>
</file>