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Lst>
  <p:sldSz cx="10077450" cy="566864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clrMru>
    <a:srgbClr val="34A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8.xml"/><Relationship Id="rId2" Type="http://schemas.openxmlformats.org/officeDocument/2006/relationships/theme" Target="theme/theme1.xml"/><Relationship Id="rId19" Type="http://schemas.openxmlformats.org/officeDocument/2006/relationships/slide" Target="slides/slide7.xml"/><Relationship Id="rId18" Type="http://schemas.openxmlformats.org/officeDocument/2006/relationships/slide" Target="slides/slide6.xml"/><Relationship Id="rId17" Type="http://schemas.openxmlformats.org/officeDocument/2006/relationships/slide" Target="slides/slide5.xml"/><Relationship Id="rId16" Type="http://schemas.openxmlformats.org/officeDocument/2006/relationships/slide" Target="slides/slide4.xml"/><Relationship Id="rId15" Type="http://schemas.openxmlformats.org/officeDocument/2006/relationships/slide" Target="slides/slide3.xml"/><Relationship Id="rId14" Type="http://schemas.openxmlformats.org/officeDocument/2006/relationships/slide" Target="slides/slide2.xml"/><Relationship Id="rId13" Type="http://schemas.openxmlformats.org/officeDocument/2006/relationships/slide" Target="slides/slide1.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4" name="PlaceHolder 2"/>
          <p:cNvSpPr>
            <a:spLocks noGrp="1"/>
          </p:cNvSpPr>
          <p:nvPr>
            <p:ph/>
          </p:nvPr>
        </p:nvSpPr>
        <p:spPr>
          <a:xfrm>
            <a:off x="503640" y="132624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5" name="PlaceHolder 3"/>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45"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346"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9C06DE1B-E6BE-49A5-93F2-B7A6A323CB55}" type="slidenum">
              <a:rPr/>
            </a:fld>
            <a:endParaRPr/>
          </a:p>
        </p:txBody>
      </p:sp>
      <p:sp>
        <p:nvSpPr>
          <p:cNvPr id="7" name="PlaceHolder 6"/>
          <p:cNvSpPr>
            <a:spLocks noGrp="1"/>
          </p:cNvSpPr>
          <p:nvPr>
            <p:ph type="dt" idx="22"/>
          </p:nvPr>
        </p:nvSpPr>
        <p:spPr/>
        <p:txBody>
          <a:bodyPr/>
          <a:p>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E2DA965B-4DA1-4460-9520-17FF94E06829}" type="slidenum">
              <a:rPr/>
            </a:fld>
            <a:endParaRPr/>
          </a:p>
        </p:txBody>
      </p:sp>
      <p:sp>
        <p:nvSpPr>
          <p:cNvPr id="5" name="PlaceHolder 4"/>
          <p:cNvSpPr>
            <a:spLocks noGrp="1"/>
          </p:cNvSpPr>
          <p:nvPr>
            <p:ph type="dt" idx="22"/>
          </p:nvPr>
        </p:nvSpPr>
        <p:spPr/>
        <p:txBody>
          <a:bodyPr/>
          <a:p>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8" name="PlaceHolder 1"/>
          <p:cNvSpPr>
            <a:spLocks noGrp="1"/>
          </p:cNvSpPr>
          <p:nvPr>
            <p:ph type="subTitle"/>
          </p:nvPr>
        </p:nvSpPr>
        <p:spPr>
          <a:xfrm>
            <a:off x="503640" y="225720"/>
            <a:ext cx="9068760" cy="438840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6769A440-333C-4DD2-9ABD-BB3E5BC4FB0B}" type="slidenum">
              <a:rPr/>
            </a:fld>
            <a:endParaRPr/>
          </a:p>
        </p:txBody>
      </p:sp>
      <p:sp>
        <p:nvSpPr>
          <p:cNvPr id="5" name="PlaceHolder 4"/>
          <p:cNvSpPr>
            <a:spLocks noGrp="1"/>
          </p:cNvSpPr>
          <p:nvPr>
            <p:ph type="dt" idx="22"/>
          </p:nvPr>
        </p:nvSpPr>
        <p:spPr/>
        <p:txBody>
          <a:bodyPr/>
          <a:p>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50"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51"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352"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C6CD19EC-6F8F-4CA6-90CC-093EDD5BF578}" type="slidenum">
              <a:rPr/>
            </a:fld>
            <a:endParaRPr/>
          </a:p>
        </p:txBody>
      </p:sp>
      <p:sp>
        <p:nvSpPr>
          <p:cNvPr id="8" name="PlaceHolder 7"/>
          <p:cNvSpPr>
            <a:spLocks noGrp="1"/>
          </p:cNvSpPr>
          <p:nvPr>
            <p:ph type="dt" idx="22"/>
          </p:nvPr>
        </p:nvSpPr>
        <p:spPr/>
        <p:txBody>
          <a:bodyPr/>
          <a:p>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54"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355"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56" name="PlaceHolder 4"/>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BE02A500-81A0-45D6-A926-33C9B30CB3B9}" type="slidenum">
              <a:rPr/>
            </a:fld>
            <a:endParaRPr/>
          </a:p>
        </p:txBody>
      </p:sp>
      <p:sp>
        <p:nvSpPr>
          <p:cNvPr id="8" name="PlaceHolder 7"/>
          <p:cNvSpPr>
            <a:spLocks noGrp="1"/>
          </p:cNvSpPr>
          <p:nvPr>
            <p:ph type="dt" idx="22"/>
          </p:nvPr>
        </p:nvSpPr>
        <p:spPr/>
        <p:txBody>
          <a:bodyPr/>
          <a:p>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58"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59"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60" name="PlaceHolder 4"/>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4E447381-2137-4DA3-A124-56F245AFB103}" type="slidenum">
              <a:rPr/>
            </a:fld>
            <a:endParaRPr/>
          </a:p>
        </p:txBody>
      </p:sp>
      <p:sp>
        <p:nvSpPr>
          <p:cNvPr id="8" name="PlaceHolder 7"/>
          <p:cNvSpPr>
            <a:spLocks noGrp="1"/>
          </p:cNvSpPr>
          <p:nvPr>
            <p:ph type="dt" idx="22"/>
          </p:nvPr>
        </p:nvSpPr>
        <p:spPr/>
        <p:txBody>
          <a:bodyPr/>
          <a:p>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62" name="PlaceHolder 2"/>
          <p:cNvSpPr>
            <a:spLocks noGrp="1"/>
          </p:cNvSpPr>
          <p:nvPr>
            <p:ph/>
          </p:nvPr>
        </p:nvSpPr>
        <p:spPr>
          <a:xfrm>
            <a:off x="503640" y="132624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63" name="PlaceHolder 3"/>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8E4D2E23-5B9F-4878-BF13-D02B861C924A}" type="slidenum">
              <a:rPr/>
            </a:fld>
            <a:endParaRPr/>
          </a:p>
        </p:txBody>
      </p:sp>
      <p:sp>
        <p:nvSpPr>
          <p:cNvPr id="7" name="PlaceHolder 6"/>
          <p:cNvSpPr>
            <a:spLocks noGrp="1"/>
          </p:cNvSpPr>
          <p:nvPr>
            <p:ph type="dt" idx="22"/>
          </p:nvPr>
        </p:nvSpPr>
        <p:spPr/>
        <p:txBody>
          <a:bodyPr/>
          <a:p>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65"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66"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67"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68" name="PlaceHolder 5"/>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 name="PlaceHolder 6"/>
          <p:cNvSpPr>
            <a:spLocks noGrp="1"/>
          </p:cNvSpPr>
          <p:nvPr>
            <p:ph type="ftr" idx="23"/>
          </p:nvPr>
        </p:nvSpPr>
        <p:spPr/>
        <p:txBody>
          <a:bodyPr/>
          <a:p>
            <a:r>
              <a:t>Footer</a:t>
            </a:r>
          </a:p>
        </p:txBody>
      </p:sp>
      <p:sp>
        <p:nvSpPr>
          <p:cNvPr id="8" name="PlaceHolder 7"/>
          <p:cNvSpPr>
            <a:spLocks noGrp="1"/>
          </p:cNvSpPr>
          <p:nvPr>
            <p:ph type="sldNum" idx="24"/>
          </p:nvPr>
        </p:nvSpPr>
        <p:spPr/>
        <p:txBody>
          <a:bodyPr/>
          <a:p>
            <a:fld id="{9F18B6FB-D298-4CB9-9201-11C7AB9AF112}" type="slidenum">
              <a:rPr/>
            </a:fld>
            <a:endParaRPr/>
          </a:p>
        </p:txBody>
      </p:sp>
      <p:sp>
        <p:nvSpPr>
          <p:cNvPr id="9" name="PlaceHolder 8"/>
          <p:cNvSpPr>
            <a:spLocks noGrp="1"/>
          </p:cNvSpPr>
          <p:nvPr>
            <p:ph type="dt" idx="22"/>
          </p:nvPr>
        </p:nvSpPr>
        <p:spPr/>
        <p:txBody>
          <a:bodyPr/>
          <a:p>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70" name="PlaceHolder 2"/>
          <p:cNvSpPr>
            <a:spLocks noGrp="1"/>
          </p:cNvSpPr>
          <p:nvPr>
            <p:ph/>
          </p:nvPr>
        </p:nvSpPr>
        <p:spPr>
          <a:xfrm>
            <a:off x="5036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71" name="PlaceHolder 3"/>
          <p:cNvSpPr>
            <a:spLocks noGrp="1"/>
          </p:cNvSpPr>
          <p:nvPr>
            <p:ph/>
          </p:nvPr>
        </p:nvSpPr>
        <p:spPr>
          <a:xfrm>
            <a:off x="357012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72" name="PlaceHolder 4"/>
          <p:cNvSpPr>
            <a:spLocks noGrp="1"/>
          </p:cNvSpPr>
          <p:nvPr>
            <p:ph/>
          </p:nvPr>
        </p:nvSpPr>
        <p:spPr>
          <a:xfrm>
            <a:off x="66362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73" name="PlaceHolder 5"/>
          <p:cNvSpPr>
            <a:spLocks noGrp="1"/>
          </p:cNvSpPr>
          <p:nvPr>
            <p:ph/>
          </p:nvPr>
        </p:nvSpPr>
        <p:spPr>
          <a:xfrm>
            <a:off x="5036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74" name="PlaceHolder 6"/>
          <p:cNvSpPr>
            <a:spLocks noGrp="1"/>
          </p:cNvSpPr>
          <p:nvPr>
            <p:ph/>
          </p:nvPr>
        </p:nvSpPr>
        <p:spPr>
          <a:xfrm>
            <a:off x="357012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75" name="PlaceHolder 7"/>
          <p:cNvSpPr>
            <a:spLocks noGrp="1"/>
          </p:cNvSpPr>
          <p:nvPr>
            <p:ph/>
          </p:nvPr>
        </p:nvSpPr>
        <p:spPr>
          <a:xfrm>
            <a:off x="66362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9" name="PlaceHolder 8"/>
          <p:cNvSpPr>
            <a:spLocks noGrp="1"/>
          </p:cNvSpPr>
          <p:nvPr>
            <p:ph type="ftr" idx="23"/>
          </p:nvPr>
        </p:nvSpPr>
        <p:spPr/>
        <p:txBody>
          <a:bodyPr/>
          <a:p>
            <a:r>
              <a:t>Footer</a:t>
            </a:r>
          </a:p>
        </p:txBody>
      </p:sp>
      <p:sp>
        <p:nvSpPr>
          <p:cNvPr id="10" name="PlaceHolder 9"/>
          <p:cNvSpPr>
            <a:spLocks noGrp="1"/>
          </p:cNvSpPr>
          <p:nvPr>
            <p:ph type="sldNum" idx="24"/>
          </p:nvPr>
        </p:nvSpPr>
        <p:spPr/>
        <p:txBody>
          <a:bodyPr/>
          <a:p>
            <a:fld id="{6514D5E9-12B2-4325-96CF-B3B7F122EFCE}" type="slidenum">
              <a:rPr/>
            </a:fld>
            <a:endParaRPr/>
          </a:p>
        </p:txBody>
      </p:sp>
      <p:sp>
        <p:nvSpPr>
          <p:cNvPr id="11" name="PlaceHolder 10"/>
          <p:cNvSpPr>
            <a:spLocks noGrp="1"/>
          </p:cNvSpPr>
          <p:nvPr>
            <p:ph type="dt" idx="22"/>
          </p:nvPr>
        </p:nvSpPr>
        <p:spPr/>
        <p:txBody>
          <a:bodyPr/>
          <a:p>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FB50D884-F26B-4754-90BD-937170D249A6}" type="slidenum">
              <a:rPr/>
            </a:fld>
            <a:endParaRPr/>
          </a:p>
        </p:txBody>
      </p:sp>
      <p:sp>
        <p:nvSpPr>
          <p:cNvPr id="4" name="PlaceHolder 3"/>
          <p:cNvSpPr>
            <a:spLocks noGrp="1"/>
          </p:cNvSpPr>
          <p:nvPr>
            <p:ph type="dt" idx="25"/>
          </p:nvPr>
        </p:nvSpPr>
        <p:spPr/>
        <p:txBody>
          <a:bodyPr/>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7"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8"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9"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0" name="PlaceHolder 5"/>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3"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84" name="PlaceHolder 2"/>
          <p:cNvSpPr>
            <a:spLocks noGrp="1"/>
          </p:cNvSpPr>
          <p:nvPr>
            <p:ph type="subTitle"/>
          </p:nvPr>
        </p:nvSpPr>
        <p:spPr>
          <a:xfrm>
            <a:off x="503640" y="1326240"/>
            <a:ext cx="9068760" cy="328788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E08E0E8D-E8B7-4F15-A488-FE38F786FDA1}" type="slidenum">
              <a:rPr/>
            </a:fld>
            <a:endParaRPr/>
          </a:p>
        </p:txBody>
      </p:sp>
      <p:sp>
        <p:nvSpPr>
          <p:cNvPr id="6" name="PlaceHolder 5"/>
          <p:cNvSpPr>
            <a:spLocks noGrp="1"/>
          </p:cNvSpPr>
          <p:nvPr>
            <p:ph type="dt" idx="25"/>
          </p:nvPr>
        </p:nvSpPr>
        <p:spPr/>
        <p:txBody>
          <a:bodyPr/>
          <a:p>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86"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9B4B87A9-1129-4FD6-85F2-7C975E719FFE}" type="slidenum">
              <a:rPr/>
            </a:fld>
            <a:endParaRPr/>
          </a:p>
        </p:txBody>
      </p:sp>
      <p:sp>
        <p:nvSpPr>
          <p:cNvPr id="6" name="PlaceHolder 5"/>
          <p:cNvSpPr>
            <a:spLocks noGrp="1"/>
          </p:cNvSpPr>
          <p:nvPr>
            <p:ph type="dt" idx="25"/>
          </p:nvPr>
        </p:nvSpPr>
        <p:spPr/>
        <p:txBody>
          <a:bodyPr/>
          <a:p>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88"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389"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CF9C3204-A40D-46A0-B439-9F800C94644A}" type="slidenum">
              <a:rPr/>
            </a:fld>
            <a:endParaRPr/>
          </a:p>
        </p:txBody>
      </p:sp>
      <p:sp>
        <p:nvSpPr>
          <p:cNvPr id="7" name="PlaceHolder 6"/>
          <p:cNvSpPr>
            <a:spLocks noGrp="1"/>
          </p:cNvSpPr>
          <p:nvPr>
            <p:ph type="dt" idx="25"/>
          </p:nvPr>
        </p:nvSpPr>
        <p:spPr/>
        <p:txBody>
          <a:bodyPr/>
          <a:p>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B712715D-1770-46B3-AD96-90C89E957F62}" type="slidenum">
              <a:rPr/>
            </a:fld>
            <a:endParaRPr/>
          </a:p>
        </p:txBody>
      </p:sp>
      <p:sp>
        <p:nvSpPr>
          <p:cNvPr id="5" name="PlaceHolder 4"/>
          <p:cNvSpPr>
            <a:spLocks noGrp="1"/>
          </p:cNvSpPr>
          <p:nvPr>
            <p:ph type="dt" idx="25"/>
          </p:nvPr>
        </p:nvSpPr>
        <p:spPr/>
        <p:txBody>
          <a:bodyPr/>
          <a:p>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1" name="PlaceHolder 1"/>
          <p:cNvSpPr>
            <a:spLocks noGrp="1"/>
          </p:cNvSpPr>
          <p:nvPr>
            <p:ph type="subTitle"/>
          </p:nvPr>
        </p:nvSpPr>
        <p:spPr>
          <a:xfrm>
            <a:off x="503640" y="225720"/>
            <a:ext cx="9068760" cy="438840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0F429394-7F17-4151-AE61-9FEC711F3342}" type="slidenum">
              <a:rPr/>
            </a:fld>
            <a:endParaRPr/>
          </a:p>
        </p:txBody>
      </p:sp>
      <p:sp>
        <p:nvSpPr>
          <p:cNvPr id="5" name="PlaceHolder 4"/>
          <p:cNvSpPr>
            <a:spLocks noGrp="1"/>
          </p:cNvSpPr>
          <p:nvPr>
            <p:ph type="dt" idx="25"/>
          </p:nvPr>
        </p:nvSpPr>
        <p:spPr/>
        <p:txBody>
          <a:bodyPr/>
          <a:p>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93"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94"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395"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301D2446-57DF-4082-A7D3-3F3479F754F0}" type="slidenum">
              <a:rPr/>
            </a:fld>
            <a:endParaRPr/>
          </a:p>
        </p:txBody>
      </p:sp>
      <p:sp>
        <p:nvSpPr>
          <p:cNvPr id="8" name="PlaceHolder 7"/>
          <p:cNvSpPr>
            <a:spLocks noGrp="1"/>
          </p:cNvSpPr>
          <p:nvPr>
            <p:ph type="dt" idx="25"/>
          </p:nvPr>
        </p:nvSpPr>
        <p:spPr/>
        <p:txBody>
          <a:bodyPr/>
          <a:p>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97"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398"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99" name="PlaceHolder 4"/>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4A80506D-99D5-4D9E-8D85-9A2B6C6851CE}" type="slidenum">
              <a:rPr/>
            </a:fld>
            <a:endParaRPr/>
          </a:p>
        </p:txBody>
      </p:sp>
      <p:sp>
        <p:nvSpPr>
          <p:cNvPr id="8" name="PlaceHolder 7"/>
          <p:cNvSpPr>
            <a:spLocks noGrp="1"/>
          </p:cNvSpPr>
          <p:nvPr>
            <p:ph type="dt" idx="25"/>
          </p:nvPr>
        </p:nvSpPr>
        <p:spPr/>
        <p:txBody>
          <a:bodyPr/>
          <a:p>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01"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02"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03" name="PlaceHolder 4"/>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C713B827-80FB-4C94-A88A-9B72C27D545E}" type="slidenum">
              <a:rPr/>
            </a:fld>
            <a:endParaRPr/>
          </a:p>
        </p:txBody>
      </p:sp>
      <p:sp>
        <p:nvSpPr>
          <p:cNvPr id="8" name="PlaceHolder 7"/>
          <p:cNvSpPr>
            <a:spLocks noGrp="1"/>
          </p:cNvSpPr>
          <p:nvPr>
            <p:ph type="dt" idx="25"/>
          </p:nvPr>
        </p:nvSpPr>
        <p:spPr/>
        <p:txBody>
          <a:bodyPr/>
          <a:p>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05" name="PlaceHolder 2"/>
          <p:cNvSpPr>
            <a:spLocks noGrp="1"/>
          </p:cNvSpPr>
          <p:nvPr>
            <p:ph/>
          </p:nvPr>
        </p:nvSpPr>
        <p:spPr>
          <a:xfrm>
            <a:off x="503640" y="132624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06" name="PlaceHolder 3"/>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FE5ACCAC-FA5B-46C2-BA57-0E5D5C6AC895}" type="slidenum">
              <a:rPr/>
            </a:fld>
            <a:endParaRPr/>
          </a:p>
        </p:txBody>
      </p:sp>
      <p:sp>
        <p:nvSpPr>
          <p:cNvPr id="7" name="PlaceHolder 6"/>
          <p:cNvSpPr>
            <a:spLocks noGrp="1"/>
          </p:cNvSpPr>
          <p:nvPr>
            <p:ph type="dt" idx="25"/>
          </p:nvPr>
        </p:nvSpPr>
        <p:spPr/>
        <p:txBody>
          <a:bodyPr/>
          <a:p>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08"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09"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10"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11" name="PlaceHolder 5"/>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 name="PlaceHolder 6"/>
          <p:cNvSpPr>
            <a:spLocks noGrp="1"/>
          </p:cNvSpPr>
          <p:nvPr>
            <p:ph type="ftr" idx="26"/>
          </p:nvPr>
        </p:nvSpPr>
        <p:spPr/>
        <p:txBody>
          <a:bodyPr/>
          <a:p>
            <a:r>
              <a:t>Footer</a:t>
            </a:r>
          </a:p>
        </p:txBody>
      </p:sp>
      <p:sp>
        <p:nvSpPr>
          <p:cNvPr id="8" name="PlaceHolder 7"/>
          <p:cNvSpPr>
            <a:spLocks noGrp="1"/>
          </p:cNvSpPr>
          <p:nvPr>
            <p:ph type="sldNum" idx="27"/>
          </p:nvPr>
        </p:nvSpPr>
        <p:spPr/>
        <p:txBody>
          <a:bodyPr/>
          <a:p>
            <a:fld id="{7314A7A9-A1A1-4B6F-AF99-0886420ACA6E}" type="slidenum">
              <a:rPr/>
            </a:fld>
            <a:endParaRPr/>
          </a:p>
        </p:txBody>
      </p:sp>
      <p:sp>
        <p:nvSpPr>
          <p:cNvPr id="9" name="PlaceHolder 8"/>
          <p:cNvSpPr>
            <a:spLocks noGrp="1"/>
          </p:cNvSpPr>
          <p:nvPr>
            <p:ph type="dt" idx="25"/>
          </p:nvPr>
        </p:nvSpPr>
        <p:spPr/>
        <p:txBody>
          <a:bodyPr/>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2" name="PlaceHolder 2"/>
          <p:cNvSpPr>
            <a:spLocks noGrp="1"/>
          </p:cNvSpPr>
          <p:nvPr>
            <p:ph/>
          </p:nvPr>
        </p:nvSpPr>
        <p:spPr>
          <a:xfrm>
            <a:off x="5036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3" name="PlaceHolder 3"/>
          <p:cNvSpPr>
            <a:spLocks noGrp="1"/>
          </p:cNvSpPr>
          <p:nvPr>
            <p:ph/>
          </p:nvPr>
        </p:nvSpPr>
        <p:spPr>
          <a:xfrm>
            <a:off x="357012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4" name="PlaceHolder 4"/>
          <p:cNvSpPr>
            <a:spLocks noGrp="1"/>
          </p:cNvSpPr>
          <p:nvPr>
            <p:ph/>
          </p:nvPr>
        </p:nvSpPr>
        <p:spPr>
          <a:xfrm>
            <a:off x="66362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5" name="PlaceHolder 5"/>
          <p:cNvSpPr>
            <a:spLocks noGrp="1"/>
          </p:cNvSpPr>
          <p:nvPr>
            <p:ph/>
          </p:nvPr>
        </p:nvSpPr>
        <p:spPr>
          <a:xfrm>
            <a:off x="5036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6" name="PlaceHolder 6"/>
          <p:cNvSpPr>
            <a:spLocks noGrp="1"/>
          </p:cNvSpPr>
          <p:nvPr>
            <p:ph/>
          </p:nvPr>
        </p:nvSpPr>
        <p:spPr>
          <a:xfrm>
            <a:off x="357012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7" name="PlaceHolder 7"/>
          <p:cNvSpPr>
            <a:spLocks noGrp="1"/>
          </p:cNvSpPr>
          <p:nvPr>
            <p:ph/>
          </p:nvPr>
        </p:nvSpPr>
        <p:spPr>
          <a:xfrm>
            <a:off x="66362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13" name="PlaceHolder 2"/>
          <p:cNvSpPr>
            <a:spLocks noGrp="1"/>
          </p:cNvSpPr>
          <p:nvPr>
            <p:ph/>
          </p:nvPr>
        </p:nvSpPr>
        <p:spPr>
          <a:xfrm>
            <a:off x="5036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14" name="PlaceHolder 3"/>
          <p:cNvSpPr>
            <a:spLocks noGrp="1"/>
          </p:cNvSpPr>
          <p:nvPr>
            <p:ph/>
          </p:nvPr>
        </p:nvSpPr>
        <p:spPr>
          <a:xfrm>
            <a:off x="357012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15" name="PlaceHolder 4"/>
          <p:cNvSpPr>
            <a:spLocks noGrp="1"/>
          </p:cNvSpPr>
          <p:nvPr>
            <p:ph/>
          </p:nvPr>
        </p:nvSpPr>
        <p:spPr>
          <a:xfrm>
            <a:off x="66362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16" name="PlaceHolder 5"/>
          <p:cNvSpPr>
            <a:spLocks noGrp="1"/>
          </p:cNvSpPr>
          <p:nvPr>
            <p:ph/>
          </p:nvPr>
        </p:nvSpPr>
        <p:spPr>
          <a:xfrm>
            <a:off x="5036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17" name="PlaceHolder 6"/>
          <p:cNvSpPr>
            <a:spLocks noGrp="1"/>
          </p:cNvSpPr>
          <p:nvPr>
            <p:ph/>
          </p:nvPr>
        </p:nvSpPr>
        <p:spPr>
          <a:xfrm>
            <a:off x="357012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18" name="PlaceHolder 7"/>
          <p:cNvSpPr>
            <a:spLocks noGrp="1"/>
          </p:cNvSpPr>
          <p:nvPr>
            <p:ph/>
          </p:nvPr>
        </p:nvSpPr>
        <p:spPr>
          <a:xfrm>
            <a:off x="66362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9" name="PlaceHolder 8"/>
          <p:cNvSpPr>
            <a:spLocks noGrp="1"/>
          </p:cNvSpPr>
          <p:nvPr>
            <p:ph type="ftr" idx="26"/>
          </p:nvPr>
        </p:nvSpPr>
        <p:spPr/>
        <p:txBody>
          <a:bodyPr/>
          <a:p>
            <a:r>
              <a:t>Footer</a:t>
            </a:r>
          </a:p>
        </p:txBody>
      </p:sp>
      <p:sp>
        <p:nvSpPr>
          <p:cNvPr id="10" name="PlaceHolder 9"/>
          <p:cNvSpPr>
            <a:spLocks noGrp="1"/>
          </p:cNvSpPr>
          <p:nvPr>
            <p:ph type="sldNum" idx="27"/>
          </p:nvPr>
        </p:nvSpPr>
        <p:spPr/>
        <p:txBody>
          <a:bodyPr/>
          <a:p>
            <a:fld id="{B52ADCB2-908A-40F0-809C-646B45DF370E}" type="slidenum">
              <a:rPr/>
            </a:fld>
            <a:endParaRPr/>
          </a:p>
        </p:txBody>
      </p:sp>
      <p:sp>
        <p:nvSpPr>
          <p:cNvPr id="11" name="PlaceHolder 10"/>
          <p:cNvSpPr>
            <a:spLocks noGrp="1"/>
          </p:cNvSpPr>
          <p:nvPr>
            <p:ph type="dt" idx="25"/>
          </p:nvPr>
        </p:nvSpPr>
        <p:spPr/>
        <p:txBody>
          <a:bodyPr/>
          <a:p>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2975C364-0F62-4884-A23F-C1D8E174012B}" type="slidenum">
              <a:rPr/>
            </a:fld>
            <a:endParaRPr/>
          </a:p>
        </p:txBody>
      </p:sp>
      <p:sp>
        <p:nvSpPr>
          <p:cNvPr id="4" name="PlaceHolder 3"/>
          <p:cNvSpPr>
            <a:spLocks noGrp="1"/>
          </p:cNvSpPr>
          <p:nvPr>
            <p:ph type="dt" idx="28"/>
          </p:nvPr>
        </p:nvSpPr>
        <p:spPr/>
        <p:txBody>
          <a:bodyPr/>
          <a:p>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26" name="PlaceHolder 2"/>
          <p:cNvSpPr>
            <a:spLocks noGrp="1"/>
          </p:cNvSpPr>
          <p:nvPr>
            <p:ph type="subTitle"/>
          </p:nvPr>
        </p:nvSpPr>
        <p:spPr>
          <a:xfrm>
            <a:off x="503640" y="1326240"/>
            <a:ext cx="9068760" cy="328788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6B2214F8-9CE0-42BC-9FF9-037639C29211}" type="slidenum">
              <a:rPr/>
            </a:fld>
            <a:endParaRPr/>
          </a:p>
        </p:txBody>
      </p:sp>
      <p:sp>
        <p:nvSpPr>
          <p:cNvPr id="6" name="PlaceHolder 5"/>
          <p:cNvSpPr>
            <a:spLocks noGrp="1"/>
          </p:cNvSpPr>
          <p:nvPr>
            <p:ph type="dt" idx="28"/>
          </p:nvPr>
        </p:nvSpPr>
        <p:spPr/>
        <p:txBody>
          <a:bodyPr/>
          <a:p>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28"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70ED983E-8FC0-433F-B65B-AAE59FDDC8AD}" type="slidenum">
              <a:rPr/>
            </a:fld>
            <a:endParaRPr/>
          </a:p>
        </p:txBody>
      </p:sp>
      <p:sp>
        <p:nvSpPr>
          <p:cNvPr id="6" name="PlaceHolder 5"/>
          <p:cNvSpPr>
            <a:spLocks noGrp="1"/>
          </p:cNvSpPr>
          <p:nvPr>
            <p:ph type="dt" idx="28"/>
          </p:nvPr>
        </p:nvSpPr>
        <p:spPr/>
        <p:txBody>
          <a:bodyPr/>
          <a:p>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30"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431"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4DABFC4C-EFA3-48A8-9FF5-F0A1A5E4494B}" type="slidenum">
              <a:rPr/>
            </a:fld>
            <a:endParaRPr/>
          </a:p>
        </p:txBody>
      </p:sp>
      <p:sp>
        <p:nvSpPr>
          <p:cNvPr id="7" name="PlaceHolder 6"/>
          <p:cNvSpPr>
            <a:spLocks noGrp="1"/>
          </p:cNvSpPr>
          <p:nvPr>
            <p:ph type="dt" idx="28"/>
          </p:nvPr>
        </p:nvSpPr>
        <p:spPr/>
        <p:txBody>
          <a:bodyPr/>
          <a:p>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F400C07C-4B64-4D53-B49D-83FE5EEC75D0}" type="slidenum">
              <a:rPr/>
            </a:fld>
            <a:endParaRPr/>
          </a:p>
        </p:txBody>
      </p:sp>
      <p:sp>
        <p:nvSpPr>
          <p:cNvPr id="5" name="PlaceHolder 4"/>
          <p:cNvSpPr>
            <a:spLocks noGrp="1"/>
          </p:cNvSpPr>
          <p:nvPr>
            <p:ph type="dt" idx="28"/>
          </p:nvPr>
        </p:nvSpPr>
        <p:spPr/>
        <p:txBody>
          <a:bodyPr/>
          <a:p>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3" name="PlaceHolder 1"/>
          <p:cNvSpPr>
            <a:spLocks noGrp="1"/>
          </p:cNvSpPr>
          <p:nvPr>
            <p:ph type="subTitle"/>
          </p:nvPr>
        </p:nvSpPr>
        <p:spPr>
          <a:xfrm>
            <a:off x="503640" y="225720"/>
            <a:ext cx="9068760" cy="438840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4C0ED656-E353-482B-9226-B5FF31882FD8}" type="slidenum">
              <a:rPr/>
            </a:fld>
            <a:endParaRPr/>
          </a:p>
        </p:txBody>
      </p:sp>
      <p:sp>
        <p:nvSpPr>
          <p:cNvPr id="5" name="PlaceHolder 4"/>
          <p:cNvSpPr>
            <a:spLocks noGrp="1"/>
          </p:cNvSpPr>
          <p:nvPr>
            <p:ph type="dt" idx="28"/>
          </p:nvPr>
        </p:nvSpPr>
        <p:spPr/>
        <p:txBody>
          <a:bodyPr/>
          <a:p>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35"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36"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437"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065C6042-C723-435C-903A-74EDCF1A3597}" type="slidenum">
              <a:rPr/>
            </a:fld>
            <a:endParaRPr/>
          </a:p>
        </p:txBody>
      </p:sp>
      <p:sp>
        <p:nvSpPr>
          <p:cNvPr id="8" name="PlaceHolder 7"/>
          <p:cNvSpPr>
            <a:spLocks noGrp="1"/>
          </p:cNvSpPr>
          <p:nvPr>
            <p:ph type="dt" idx="28"/>
          </p:nvPr>
        </p:nvSpPr>
        <p:spPr/>
        <p:txBody>
          <a:bodyPr/>
          <a:p>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39"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440"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41" name="PlaceHolder 4"/>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A3195A03-3742-476C-B82D-6E90EEFA4D21}" type="slidenum">
              <a:rPr/>
            </a:fld>
            <a:endParaRPr/>
          </a:p>
        </p:txBody>
      </p:sp>
      <p:sp>
        <p:nvSpPr>
          <p:cNvPr id="8" name="PlaceHolder 7"/>
          <p:cNvSpPr>
            <a:spLocks noGrp="1"/>
          </p:cNvSpPr>
          <p:nvPr>
            <p:ph type="dt" idx="28"/>
          </p:nvPr>
        </p:nvSpPr>
        <p:spPr/>
        <p:txBody>
          <a:bodyPr/>
          <a:p>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43"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44"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45" name="PlaceHolder 4"/>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2CB800E3-2587-42C1-A069-31899A143CAA}" type="slidenum">
              <a:rPr/>
            </a:fld>
            <a:endParaRPr/>
          </a:p>
        </p:txBody>
      </p:sp>
      <p:sp>
        <p:nvSpPr>
          <p:cNvPr id="8" name="PlaceHolder 7"/>
          <p:cNvSpPr>
            <a:spLocks noGrp="1"/>
          </p:cNvSpPr>
          <p:nvPr>
            <p:ph type="dt" idx="28"/>
          </p:nvPr>
        </p:nvSpPr>
        <p:spPr/>
        <p:txBody>
          <a:bodyPr/>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D7DD03F-4526-432F-8884-97EAD1583773}" type="slidenum">
              <a:rPr/>
            </a:fld>
            <a:endParaRPr/>
          </a:p>
        </p:txBody>
      </p:sp>
      <p:sp>
        <p:nvSpPr>
          <p:cNvPr id="4" name="PlaceHolder 3"/>
          <p:cNvSpPr>
            <a:spLocks noGrp="1"/>
          </p:cNvSpPr>
          <p:nvPr>
            <p:ph type="dt" idx="1"/>
          </p:nvPr>
        </p:nvSpPr>
        <p:spPr/>
        <p:txBody>
          <a:bodyPr/>
          <a:p>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47" name="PlaceHolder 2"/>
          <p:cNvSpPr>
            <a:spLocks noGrp="1"/>
          </p:cNvSpPr>
          <p:nvPr>
            <p:ph/>
          </p:nvPr>
        </p:nvSpPr>
        <p:spPr>
          <a:xfrm>
            <a:off x="503640" y="132624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48" name="PlaceHolder 3"/>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AEFE4923-F301-46BB-ADD3-BF980644AA93}" type="slidenum">
              <a:rPr/>
            </a:fld>
            <a:endParaRPr/>
          </a:p>
        </p:txBody>
      </p:sp>
      <p:sp>
        <p:nvSpPr>
          <p:cNvPr id="7" name="PlaceHolder 6"/>
          <p:cNvSpPr>
            <a:spLocks noGrp="1"/>
          </p:cNvSpPr>
          <p:nvPr>
            <p:ph type="dt" idx="28"/>
          </p:nvPr>
        </p:nvSpPr>
        <p:spPr/>
        <p:txBody>
          <a:bodyPr/>
          <a:p>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50"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51"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52"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53" name="PlaceHolder 5"/>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 name="PlaceHolder 6"/>
          <p:cNvSpPr>
            <a:spLocks noGrp="1"/>
          </p:cNvSpPr>
          <p:nvPr>
            <p:ph type="ftr" idx="29"/>
          </p:nvPr>
        </p:nvSpPr>
        <p:spPr/>
        <p:txBody>
          <a:bodyPr/>
          <a:p>
            <a:r>
              <a:t>Footer</a:t>
            </a:r>
          </a:p>
        </p:txBody>
      </p:sp>
      <p:sp>
        <p:nvSpPr>
          <p:cNvPr id="8" name="PlaceHolder 7"/>
          <p:cNvSpPr>
            <a:spLocks noGrp="1"/>
          </p:cNvSpPr>
          <p:nvPr>
            <p:ph type="sldNum" idx="30"/>
          </p:nvPr>
        </p:nvSpPr>
        <p:spPr/>
        <p:txBody>
          <a:bodyPr/>
          <a:p>
            <a:fld id="{0CF698EB-1016-46BB-8D6A-D6C39AC01BD9}" type="slidenum">
              <a:rPr/>
            </a:fld>
            <a:endParaRPr/>
          </a:p>
        </p:txBody>
      </p:sp>
      <p:sp>
        <p:nvSpPr>
          <p:cNvPr id="9" name="PlaceHolder 8"/>
          <p:cNvSpPr>
            <a:spLocks noGrp="1"/>
          </p:cNvSpPr>
          <p:nvPr>
            <p:ph type="dt" idx="28"/>
          </p:nvPr>
        </p:nvSpPr>
        <p:spPr/>
        <p:txBody>
          <a:bodyPr/>
          <a:p>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55" name="PlaceHolder 2"/>
          <p:cNvSpPr>
            <a:spLocks noGrp="1"/>
          </p:cNvSpPr>
          <p:nvPr>
            <p:ph/>
          </p:nvPr>
        </p:nvSpPr>
        <p:spPr>
          <a:xfrm>
            <a:off x="5036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56" name="PlaceHolder 3"/>
          <p:cNvSpPr>
            <a:spLocks noGrp="1"/>
          </p:cNvSpPr>
          <p:nvPr>
            <p:ph/>
          </p:nvPr>
        </p:nvSpPr>
        <p:spPr>
          <a:xfrm>
            <a:off x="357012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57" name="PlaceHolder 4"/>
          <p:cNvSpPr>
            <a:spLocks noGrp="1"/>
          </p:cNvSpPr>
          <p:nvPr>
            <p:ph/>
          </p:nvPr>
        </p:nvSpPr>
        <p:spPr>
          <a:xfrm>
            <a:off x="66362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58" name="PlaceHolder 5"/>
          <p:cNvSpPr>
            <a:spLocks noGrp="1"/>
          </p:cNvSpPr>
          <p:nvPr>
            <p:ph/>
          </p:nvPr>
        </p:nvSpPr>
        <p:spPr>
          <a:xfrm>
            <a:off x="5036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59" name="PlaceHolder 6"/>
          <p:cNvSpPr>
            <a:spLocks noGrp="1"/>
          </p:cNvSpPr>
          <p:nvPr>
            <p:ph/>
          </p:nvPr>
        </p:nvSpPr>
        <p:spPr>
          <a:xfrm>
            <a:off x="357012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460" name="PlaceHolder 7"/>
          <p:cNvSpPr>
            <a:spLocks noGrp="1"/>
          </p:cNvSpPr>
          <p:nvPr>
            <p:ph/>
          </p:nvPr>
        </p:nvSpPr>
        <p:spPr>
          <a:xfrm>
            <a:off x="66362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9" name="PlaceHolder 8"/>
          <p:cNvSpPr>
            <a:spLocks noGrp="1"/>
          </p:cNvSpPr>
          <p:nvPr>
            <p:ph type="ftr" idx="29"/>
          </p:nvPr>
        </p:nvSpPr>
        <p:spPr/>
        <p:txBody>
          <a:bodyPr/>
          <a:p>
            <a:r>
              <a:t>Footer</a:t>
            </a:r>
          </a:p>
        </p:txBody>
      </p:sp>
      <p:sp>
        <p:nvSpPr>
          <p:cNvPr id="10" name="PlaceHolder 9"/>
          <p:cNvSpPr>
            <a:spLocks noGrp="1"/>
          </p:cNvSpPr>
          <p:nvPr>
            <p:ph type="sldNum" idx="30"/>
          </p:nvPr>
        </p:nvSpPr>
        <p:spPr/>
        <p:txBody>
          <a:bodyPr/>
          <a:p>
            <a:fld id="{CE6BBAF8-DA3E-4068-90DF-D333F1CDC1E1}" type="slidenum">
              <a:rPr/>
            </a:fld>
            <a:endParaRPr/>
          </a:p>
        </p:txBody>
      </p:sp>
      <p:sp>
        <p:nvSpPr>
          <p:cNvPr id="11" name="PlaceHolder 10"/>
          <p:cNvSpPr>
            <a:spLocks noGrp="1"/>
          </p:cNvSpPr>
          <p:nvPr>
            <p:ph type="dt" idx="28"/>
          </p:nvPr>
        </p:nvSpPr>
        <p:spPr/>
        <p:txBody>
          <a:bodyPr/>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5" name="PlaceHolder 2"/>
          <p:cNvSpPr>
            <a:spLocks noGrp="1"/>
          </p:cNvSpPr>
          <p:nvPr>
            <p:ph type="subTitle"/>
          </p:nvPr>
        </p:nvSpPr>
        <p:spPr>
          <a:xfrm>
            <a:off x="503640" y="1326240"/>
            <a:ext cx="9068760" cy="328788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7A9F1DB-926C-41CB-8B6A-20FF901FBB01}" type="slidenum">
              <a:rPr/>
            </a:fld>
            <a:endParaRPr/>
          </a:p>
        </p:txBody>
      </p:sp>
      <p:sp>
        <p:nvSpPr>
          <p:cNvPr id="6" name="PlaceHolder 5"/>
          <p:cNvSpPr>
            <a:spLocks noGrp="1"/>
          </p:cNvSpPr>
          <p:nvPr>
            <p:ph type="dt" idx="1"/>
          </p:nvPr>
        </p:nvSpPr>
        <p:spPr/>
        <p:txBody>
          <a:bodyPr/>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7"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52CEAB5-F17E-4A66-9DFA-2805CF5CF12C}" type="slidenum">
              <a:rPr/>
            </a:fld>
            <a:endParaRPr/>
          </a:p>
        </p:txBody>
      </p:sp>
      <p:sp>
        <p:nvSpPr>
          <p:cNvPr id="6" name="PlaceHolder 5"/>
          <p:cNvSpPr>
            <a:spLocks noGrp="1"/>
          </p:cNvSpPr>
          <p:nvPr>
            <p:ph type="dt" idx="1"/>
          </p:nvPr>
        </p:nvSpPr>
        <p:spPr/>
        <p:txBody>
          <a:bodyPr/>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49"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50"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DD8A0CE-35BB-4284-AA63-28499D52BCA1}" type="slidenum">
              <a:rPr/>
            </a:fld>
            <a:endParaRPr/>
          </a:p>
        </p:txBody>
      </p:sp>
      <p:sp>
        <p:nvSpPr>
          <p:cNvPr id="7" name="PlaceHolder 6"/>
          <p:cNvSpPr>
            <a:spLocks noGrp="1"/>
          </p:cNvSpPr>
          <p:nvPr>
            <p:ph type="dt" idx="1"/>
          </p:nvPr>
        </p:nvSpPr>
        <p:spPr/>
        <p:txBody>
          <a:bodyPr/>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C7192E3-223A-4303-B416-6937C5EDE81C}" type="slidenum">
              <a:rPr/>
            </a:fld>
            <a:endParaRPr/>
          </a:p>
        </p:txBody>
      </p:sp>
      <p:sp>
        <p:nvSpPr>
          <p:cNvPr id="5" name="PlaceHolder 4"/>
          <p:cNvSpPr>
            <a:spLocks noGrp="1"/>
          </p:cNvSpPr>
          <p:nvPr>
            <p:ph type="dt" idx="1"/>
          </p:nvPr>
        </p:nvSpPr>
        <p:spPr/>
        <p:txBody>
          <a:bodyPr/>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640" y="225720"/>
            <a:ext cx="9068760" cy="438840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C10FEA2-DAE8-428F-A5B9-19C09456AB68}" type="slidenum">
              <a:rPr/>
            </a:fld>
            <a:endParaRPr/>
          </a:p>
        </p:txBody>
      </p:sp>
      <p:sp>
        <p:nvSpPr>
          <p:cNvPr id="5" name="PlaceHolder 4"/>
          <p:cNvSpPr>
            <a:spLocks noGrp="1"/>
          </p:cNvSpPr>
          <p:nvPr>
            <p:ph type="dt" idx="1"/>
          </p:nvPr>
        </p:nvSpPr>
        <p:spPr/>
        <p:txBody>
          <a:bodyPr/>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54"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55"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56"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40E41D9-6562-49A8-A83B-A0260059212A}"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 name="PlaceHolder 2"/>
          <p:cNvSpPr>
            <a:spLocks noGrp="1"/>
          </p:cNvSpPr>
          <p:nvPr>
            <p:ph type="subTitle"/>
          </p:nvPr>
        </p:nvSpPr>
        <p:spPr>
          <a:xfrm>
            <a:off x="503640" y="1326240"/>
            <a:ext cx="9068760" cy="328788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58"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59"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0" name="PlaceHolder 4"/>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6DB91F6-7500-444D-8125-A3AE7556D02F}"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62"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3"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4" name="PlaceHolder 4"/>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B281D01-1256-4015-85B8-4CE99E6C3FBC}"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66" name="PlaceHolder 2"/>
          <p:cNvSpPr>
            <a:spLocks noGrp="1"/>
          </p:cNvSpPr>
          <p:nvPr>
            <p:ph/>
          </p:nvPr>
        </p:nvSpPr>
        <p:spPr>
          <a:xfrm>
            <a:off x="503640" y="132624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7" name="PlaceHolder 3"/>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071BE09-1BE4-4686-9443-9C2E7C0591B9}" type="slidenum">
              <a:rPr/>
            </a:fld>
            <a:endParaRPr/>
          </a:p>
        </p:txBody>
      </p:sp>
      <p:sp>
        <p:nvSpPr>
          <p:cNvPr id="7" name="PlaceHolder 6"/>
          <p:cNvSpPr>
            <a:spLocks noGrp="1"/>
          </p:cNvSpPr>
          <p:nvPr>
            <p:ph type="dt" idx="1"/>
          </p:nvPr>
        </p:nvSpPr>
        <p:spPr/>
        <p:txBody>
          <a:bodyPr/>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69"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0"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1"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2" name="PlaceHolder 5"/>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73C31ED-8972-4CB7-9E58-A08576F40031}" type="slidenum">
              <a:rPr/>
            </a:fld>
            <a:endParaRPr/>
          </a:p>
        </p:txBody>
      </p:sp>
      <p:sp>
        <p:nvSpPr>
          <p:cNvPr id="9" name="PlaceHolder 8"/>
          <p:cNvSpPr>
            <a:spLocks noGrp="1"/>
          </p:cNvSpPr>
          <p:nvPr>
            <p:ph type="dt" idx="1"/>
          </p:nvPr>
        </p:nvSpPr>
        <p:spPr/>
        <p:txBody>
          <a:bodyPr/>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74" name="PlaceHolder 2"/>
          <p:cNvSpPr>
            <a:spLocks noGrp="1"/>
          </p:cNvSpPr>
          <p:nvPr>
            <p:ph/>
          </p:nvPr>
        </p:nvSpPr>
        <p:spPr>
          <a:xfrm>
            <a:off x="5036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5" name="PlaceHolder 3"/>
          <p:cNvSpPr>
            <a:spLocks noGrp="1"/>
          </p:cNvSpPr>
          <p:nvPr>
            <p:ph/>
          </p:nvPr>
        </p:nvSpPr>
        <p:spPr>
          <a:xfrm>
            <a:off x="357012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6" name="PlaceHolder 4"/>
          <p:cNvSpPr>
            <a:spLocks noGrp="1"/>
          </p:cNvSpPr>
          <p:nvPr>
            <p:ph/>
          </p:nvPr>
        </p:nvSpPr>
        <p:spPr>
          <a:xfrm>
            <a:off x="66362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7" name="PlaceHolder 5"/>
          <p:cNvSpPr>
            <a:spLocks noGrp="1"/>
          </p:cNvSpPr>
          <p:nvPr>
            <p:ph/>
          </p:nvPr>
        </p:nvSpPr>
        <p:spPr>
          <a:xfrm>
            <a:off x="5036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8" name="PlaceHolder 6"/>
          <p:cNvSpPr>
            <a:spLocks noGrp="1"/>
          </p:cNvSpPr>
          <p:nvPr>
            <p:ph/>
          </p:nvPr>
        </p:nvSpPr>
        <p:spPr>
          <a:xfrm>
            <a:off x="357012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9" name="PlaceHolder 7"/>
          <p:cNvSpPr>
            <a:spLocks noGrp="1"/>
          </p:cNvSpPr>
          <p:nvPr>
            <p:ph/>
          </p:nvPr>
        </p:nvSpPr>
        <p:spPr>
          <a:xfrm>
            <a:off x="66362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8079C2F-B21C-41A9-A6E2-F28C423BC731}" type="slidenum">
              <a:rPr/>
            </a:fld>
            <a:endParaRPr/>
          </a:p>
        </p:txBody>
      </p:sp>
      <p:sp>
        <p:nvSpPr>
          <p:cNvPr id="11" name="PlaceHolder 10"/>
          <p:cNvSpPr>
            <a:spLocks noGrp="1"/>
          </p:cNvSpPr>
          <p:nvPr>
            <p:ph type="dt" idx="1"/>
          </p:nvPr>
        </p:nvSpPr>
        <p:spPr/>
        <p:txBody>
          <a:bodyPr/>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8C1ABF9-B28A-45BB-AE52-9EA177AA0E73}" type="slidenum">
              <a:rPr/>
            </a:fld>
            <a:endParaRPr/>
          </a:p>
        </p:txBody>
      </p:sp>
      <p:sp>
        <p:nvSpPr>
          <p:cNvPr id="4" name="PlaceHolder 3"/>
          <p:cNvSpPr>
            <a:spLocks noGrp="1"/>
          </p:cNvSpPr>
          <p:nvPr>
            <p:ph type="dt" idx="4"/>
          </p:nvPr>
        </p:nvSpPr>
        <p:spPr/>
        <p:txBody>
          <a:bodyPr/>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87" name="PlaceHolder 2"/>
          <p:cNvSpPr>
            <a:spLocks noGrp="1"/>
          </p:cNvSpPr>
          <p:nvPr>
            <p:ph type="subTitle"/>
          </p:nvPr>
        </p:nvSpPr>
        <p:spPr>
          <a:xfrm>
            <a:off x="503640" y="1326240"/>
            <a:ext cx="9068760" cy="328788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955B9E8-6404-4007-92C0-A9AD6A92C7CD}" type="slidenum">
              <a:rPr/>
            </a:fld>
            <a:endParaRPr/>
          </a:p>
        </p:txBody>
      </p:sp>
      <p:sp>
        <p:nvSpPr>
          <p:cNvPr id="6" name="PlaceHolder 5"/>
          <p:cNvSpPr>
            <a:spLocks noGrp="1"/>
          </p:cNvSpPr>
          <p:nvPr>
            <p:ph type="dt" idx="4"/>
          </p:nvPr>
        </p:nvSpPr>
        <p:spPr/>
        <p:txBody>
          <a:bodyPr/>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89"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E69A230-D1DF-4DD5-9C59-A4D47B598FEA}" type="slidenum">
              <a:rPr/>
            </a:fld>
            <a:endParaRPr/>
          </a:p>
        </p:txBody>
      </p:sp>
      <p:sp>
        <p:nvSpPr>
          <p:cNvPr id="6" name="PlaceHolder 5"/>
          <p:cNvSpPr>
            <a:spLocks noGrp="1"/>
          </p:cNvSpPr>
          <p:nvPr>
            <p:ph type="dt" idx="4"/>
          </p:nvPr>
        </p:nvSpPr>
        <p:spPr/>
        <p:txBody>
          <a:bodyPr/>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91"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92"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F63A9B7-DFF4-4FB3-BB6D-7CC0D0DB8DE3}" type="slidenum">
              <a:rPr/>
            </a:fld>
            <a:endParaRPr/>
          </a:p>
        </p:txBody>
      </p:sp>
      <p:sp>
        <p:nvSpPr>
          <p:cNvPr id="7" name="PlaceHolder 6"/>
          <p:cNvSpPr>
            <a:spLocks noGrp="1"/>
          </p:cNvSpPr>
          <p:nvPr>
            <p:ph type="dt" idx="4"/>
          </p:nvPr>
        </p:nvSpPr>
        <p:spPr/>
        <p:txBody>
          <a:bodyPr/>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35AF0B3-DE0C-45D8-82BC-808C06DDAB2E}" type="slidenum">
              <a:rPr/>
            </a:fld>
            <a:endParaRPr/>
          </a:p>
        </p:txBody>
      </p:sp>
      <p:sp>
        <p:nvSpPr>
          <p:cNvPr id="5" name="PlaceHolder 4"/>
          <p:cNvSpPr>
            <a:spLocks noGrp="1"/>
          </p:cNvSpPr>
          <p:nvPr>
            <p:ph type="dt" idx="4"/>
          </p:nvPr>
        </p:nvSpPr>
        <p:spPr/>
        <p:txBody>
          <a:bodyPr/>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5"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p>
            <a:endParaRPr lang="en-US" sz="3200" b="0" strike="noStrike" spc="-1">
              <a:latin typeface="Noto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3640" y="225720"/>
            <a:ext cx="9068760" cy="438840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A7234A2-53D4-40B3-BD6F-FC2AD8687059}" type="slidenum">
              <a:rPr/>
            </a:fld>
            <a:endParaRPr/>
          </a:p>
        </p:txBody>
      </p:sp>
      <p:sp>
        <p:nvSpPr>
          <p:cNvPr id="5" name="PlaceHolder 4"/>
          <p:cNvSpPr>
            <a:spLocks noGrp="1"/>
          </p:cNvSpPr>
          <p:nvPr>
            <p:ph type="dt" idx="4"/>
          </p:nvPr>
        </p:nvSpPr>
        <p:spPr/>
        <p:txBody>
          <a:bodyPr/>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96"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97"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98"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8A8EDEC-4DFF-45CC-AF72-0993B81173EB}" type="slidenum">
              <a:rPr/>
            </a:fld>
            <a:endParaRPr/>
          </a:p>
        </p:txBody>
      </p:sp>
      <p:sp>
        <p:nvSpPr>
          <p:cNvPr id="8" name="PlaceHolder 7"/>
          <p:cNvSpPr>
            <a:spLocks noGrp="1"/>
          </p:cNvSpPr>
          <p:nvPr>
            <p:ph type="dt" idx="4"/>
          </p:nvPr>
        </p:nvSpPr>
        <p:spPr/>
        <p:txBody>
          <a:bodyPr/>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00"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101"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02" name="PlaceHolder 4"/>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45ACBDB-EC6C-4D53-9AEC-158080FABED8}" type="slidenum">
              <a:rPr/>
            </a:fld>
            <a:endParaRPr/>
          </a:p>
        </p:txBody>
      </p:sp>
      <p:sp>
        <p:nvSpPr>
          <p:cNvPr id="8" name="PlaceHolder 7"/>
          <p:cNvSpPr>
            <a:spLocks noGrp="1"/>
          </p:cNvSpPr>
          <p:nvPr>
            <p:ph type="dt" idx="4"/>
          </p:nvPr>
        </p:nvSpPr>
        <p:spPr/>
        <p:txBody>
          <a:bodyPr/>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04"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05"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06" name="PlaceHolder 4"/>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7C984AE-4A97-43C7-B10E-A2ACD5818EBA}" type="slidenum">
              <a:rPr/>
            </a:fld>
            <a:endParaRPr/>
          </a:p>
        </p:txBody>
      </p:sp>
      <p:sp>
        <p:nvSpPr>
          <p:cNvPr id="8" name="PlaceHolder 7"/>
          <p:cNvSpPr>
            <a:spLocks noGrp="1"/>
          </p:cNvSpPr>
          <p:nvPr>
            <p:ph type="dt" idx="4"/>
          </p:nvPr>
        </p:nvSpPr>
        <p:spPr/>
        <p:txBody>
          <a:bodyPr/>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08" name="PlaceHolder 2"/>
          <p:cNvSpPr>
            <a:spLocks noGrp="1"/>
          </p:cNvSpPr>
          <p:nvPr>
            <p:ph/>
          </p:nvPr>
        </p:nvSpPr>
        <p:spPr>
          <a:xfrm>
            <a:off x="503640" y="132624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09" name="PlaceHolder 3"/>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9694035-D18D-47A6-9FB1-BCC03B16592C}" type="slidenum">
              <a:rPr/>
            </a:fld>
            <a:endParaRPr/>
          </a:p>
        </p:txBody>
      </p:sp>
      <p:sp>
        <p:nvSpPr>
          <p:cNvPr id="7" name="PlaceHolder 6"/>
          <p:cNvSpPr>
            <a:spLocks noGrp="1"/>
          </p:cNvSpPr>
          <p:nvPr>
            <p:ph type="dt" idx="4"/>
          </p:nvPr>
        </p:nvSpPr>
        <p:spPr/>
        <p:txBody>
          <a:bodyPr/>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11"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12"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13"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14" name="PlaceHolder 5"/>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4CE9128-A1B0-4F6D-BAD2-F2868DA51337}" type="slidenum">
              <a:rPr/>
            </a:fld>
            <a:endParaRPr/>
          </a:p>
        </p:txBody>
      </p:sp>
      <p:sp>
        <p:nvSpPr>
          <p:cNvPr id="9" name="PlaceHolder 8"/>
          <p:cNvSpPr>
            <a:spLocks noGrp="1"/>
          </p:cNvSpPr>
          <p:nvPr>
            <p:ph type="dt" idx="4"/>
          </p:nvPr>
        </p:nvSpPr>
        <p:spPr/>
        <p:txBody>
          <a:bodyPr/>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16" name="PlaceHolder 2"/>
          <p:cNvSpPr>
            <a:spLocks noGrp="1"/>
          </p:cNvSpPr>
          <p:nvPr>
            <p:ph/>
          </p:nvPr>
        </p:nvSpPr>
        <p:spPr>
          <a:xfrm>
            <a:off x="5036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17" name="PlaceHolder 3"/>
          <p:cNvSpPr>
            <a:spLocks noGrp="1"/>
          </p:cNvSpPr>
          <p:nvPr>
            <p:ph/>
          </p:nvPr>
        </p:nvSpPr>
        <p:spPr>
          <a:xfrm>
            <a:off x="357012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18" name="PlaceHolder 4"/>
          <p:cNvSpPr>
            <a:spLocks noGrp="1"/>
          </p:cNvSpPr>
          <p:nvPr>
            <p:ph/>
          </p:nvPr>
        </p:nvSpPr>
        <p:spPr>
          <a:xfrm>
            <a:off x="66362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19" name="PlaceHolder 5"/>
          <p:cNvSpPr>
            <a:spLocks noGrp="1"/>
          </p:cNvSpPr>
          <p:nvPr>
            <p:ph/>
          </p:nvPr>
        </p:nvSpPr>
        <p:spPr>
          <a:xfrm>
            <a:off x="5036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20" name="PlaceHolder 6"/>
          <p:cNvSpPr>
            <a:spLocks noGrp="1"/>
          </p:cNvSpPr>
          <p:nvPr>
            <p:ph/>
          </p:nvPr>
        </p:nvSpPr>
        <p:spPr>
          <a:xfrm>
            <a:off x="357012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21" name="PlaceHolder 7"/>
          <p:cNvSpPr>
            <a:spLocks noGrp="1"/>
          </p:cNvSpPr>
          <p:nvPr>
            <p:ph/>
          </p:nvPr>
        </p:nvSpPr>
        <p:spPr>
          <a:xfrm>
            <a:off x="66362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D0D012E-FB33-4F84-B978-70685199A3AE}" type="slidenum">
              <a:rPr/>
            </a:fld>
            <a:endParaRPr/>
          </a:p>
        </p:txBody>
      </p:sp>
      <p:sp>
        <p:nvSpPr>
          <p:cNvPr id="11" name="PlaceHolder 10"/>
          <p:cNvSpPr>
            <a:spLocks noGrp="1"/>
          </p:cNvSpPr>
          <p:nvPr>
            <p:ph type="dt" idx="4"/>
          </p:nvPr>
        </p:nvSpPr>
        <p:spPr/>
        <p:txBody>
          <a:bodyPr/>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E6AC757-C4C5-4216-97FE-CEFF9423F424}" type="slidenum">
              <a:rPr/>
            </a:fld>
            <a:endParaRPr/>
          </a:p>
        </p:txBody>
      </p:sp>
      <p:sp>
        <p:nvSpPr>
          <p:cNvPr id="4" name="PlaceHolder 3"/>
          <p:cNvSpPr>
            <a:spLocks noGrp="1"/>
          </p:cNvSpPr>
          <p:nvPr>
            <p:ph type="dt" idx="7"/>
          </p:nvPr>
        </p:nvSpPr>
        <p:spPr/>
        <p:txBody>
          <a:bodyPr/>
          <a:p>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29" name="PlaceHolder 2"/>
          <p:cNvSpPr>
            <a:spLocks noGrp="1"/>
          </p:cNvSpPr>
          <p:nvPr>
            <p:ph type="subTitle"/>
          </p:nvPr>
        </p:nvSpPr>
        <p:spPr>
          <a:xfrm>
            <a:off x="503640" y="1326240"/>
            <a:ext cx="9068760" cy="328788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74E4A78-9B0F-4013-AC24-E522FAEA9829}" type="slidenum">
              <a:rPr/>
            </a:fld>
            <a:endParaRPr/>
          </a:p>
        </p:txBody>
      </p:sp>
      <p:sp>
        <p:nvSpPr>
          <p:cNvPr id="6" name="PlaceHolder 5"/>
          <p:cNvSpPr>
            <a:spLocks noGrp="1"/>
          </p:cNvSpPr>
          <p:nvPr>
            <p:ph type="dt" idx="7"/>
          </p:nvPr>
        </p:nvSpPr>
        <p:spPr/>
        <p:txBody>
          <a:bodyPr/>
          <a:p>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31"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CF631D8C-76E9-420D-8A91-B5731AF91349}" type="slidenum">
              <a:rPr/>
            </a:fld>
            <a:endParaRPr/>
          </a:p>
        </p:txBody>
      </p:sp>
      <p:sp>
        <p:nvSpPr>
          <p:cNvPr id="6" name="PlaceHolder 5"/>
          <p:cNvSpPr>
            <a:spLocks noGrp="1"/>
          </p:cNvSpPr>
          <p:nvPr>
            <p:ph type="dt" idx="7"/>
          </p:nvPr>
        </p:nvSpPr>
        <p:spPr/>
        <p:txBody>
          <a:bodyPr/>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7"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8"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33"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134"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E0CF1A1-EA72-4AF8-B72D-1490EDDD9BDB}" type="slidenum">
              <a:rPr/>
            </a:fld>
            <a:endParaRPr/>
          </a:p>
        </p:txBody>
      </p:sp>
      <p:sp>
        <p:nvSpPr>
          <p:cNvPr id="7" name="PlaceHolder 6"/>
          <p:cNvSpPr>
            <a:spLocks noGrp="1"/>
          </p:cNvSpPr>
          <p:nvPr>
            <p:ph type="dt" idx="7"/>
          </p:nvPr>
        </p:nvSpPr>
        <p:spPr/>
        <p:txBody>
          <a:bodyPr/>
          <a:p>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113F8F0-BA32-49A1-868B-8392916F9516}" type="slidenum">
              <a:rPr/>
            </a:fld>
            <a:endParaRPr/>
          </a:p>
        </p:txBody>
      </p:sp>
      <p:sp>
        <p:nvSpPr>
          <p:cNvPr id="5" name="PlaceHolder 4"/>
          <p:cNvSpPr>
            <a:spLocks noGrp="1"/>
          </p:cNvSpPr>
          <p:nvPr>
            <p:ph type="dt" idx="7"/>
          </p:nvPr>
        </p:nvSpPr>
        <p:spPr/>
        <p:txBody>
          <a:bodyPr/>
          <a:p>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3640" y="225720"/>
            <a:ext cx="9068760" cy="438840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C6006F6-3B6A-4FF8-93D4-653739AF08EE}" type="slidenum">
              <a:rPr/>
            </a:fld>
            <a:endParaRPr/>
          </a:p>
        </p:txBody>
      </p:sp>
      <p:sp>
        <p:nvSpPr>
          <p:cNvPr id="5" name="PlaceHolder 4"/>
          <p:cNvSpPr>
            <a:spLocks noGrp="1"/>
          </p:cNvSpPr>
          <p:nvPr>
            <p:ph type="dt" idx="7"/>
          </p:nvPr>
        </p:nvSpPr>
        <p:spPr/>
        <p:txBody>
          <a:bodyPr/>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38"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39"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140"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926431F-49B7-4ABA-9B4D-F92472B786CF}" type="slidenum">
              <a:rPr/>
            </a:fld>
            <a:endParaRPr/>
          </a:p>
        </p:txBody>
      </p:sp>
      <p:sp>
        <p:nvSpPr>
          <p:cNvPr id="8" name="PlaceHolder 7"/>
          <p:cNvSpPr>
            <a:spLocks noGrp="1"/>
          </p:cNvSpPr>
          <p:nvPr>
            <p:ph type="dt" idx="7"/>
          </p:nvPr>
        </p:nvSpPr>
        <p:spPr/>
        <p:txBody>
          <a:bodyPr/>
          <a:p>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42"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143"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44" name="PlaceHolder 4"/>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8739EE2-FF21-403A-B7B2-9358CDE73E5C}" type="slidenum">
              <a:rPr/>
            </a:fld>
            <a:endParaRPr/>
          </a:p>
        </p:txBody>
      </p:sp>
      <p:sp>
        <p:nvSpPr>
          <p:cNvPr id="8" name="PlaceHolder 7"/>
          <p:cNvSpPr>
            <a:spLocks noGrp="1"/>
          </p:cNvSpPr>
          <p:nvPr>
            <p:ph type="dt" idx="7"/>
          </p:nvPr>
        </p:nvSpPr>
        <p:spPr/>
        <p:txBody>
          <a:bodyPr/>
          <a:p>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46"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47"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48" name="PlaceHolder 4"/>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28E63F3-8F00-488D-882D-B2CD39F4DC02}" type="slidenum">
              <a:rPr/>
            </a:fld>
            <a:endParaRPr/>
          </a:p>
        </p:txBody>
      </p:sp>
      <p:sp>
        <p:nvSpPr>
          <p:cNvPr id="8" name="PlaceHolder 7"/>
          <p:cNvSpPr>
            <a:spLocks noGrp="1"/>
          </p:cNvSpPr>
          <p:nvPr>
            <p:ph type="dt" idx="7"/>
          </p:nvPr>
        </p:nvSpPr>
        <p:spPr/>
        <p:txBody>
          <a:bodyPr/>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50" name="PlaceHolder 2"/>
          <p:cNvSpPr>
            <a:spLocks noGrp="1"/>
          </p:cNvSpPr>
          <p:nvPr>
            <p:ph/>
          </p:nvPr>
        </p:nvSpPr>
        <p:spPr>
          <a:xfrm>
            <a:off x="503640" y="132624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51" name="PlaceHolder 3"/>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70AB1F8F-ADAA-4A34-93A7-753C4784AA50}" type="slidenum">
              <a:rPr/>
            </a:fld>
            <a:endParaRPr/>
          </a:p>
        </p:txBody>
      </p:sp>
      <p:sp>
        <p:nvSpPr>
          <p:cNvPr id="7" name="PlaceHolder 6"/>
          <p:cNvSpPr>
            <a:spLocks noGrp="1"/>
          </p:cNvSpPr>
          <p:nvPr>
            <p:ph type="dt" idx="7"/>
          </p:nvPr>
        </p:nvSpPr>
        <p:spPr/>
        <p:txBody>
          <a:bodyPr/>
          <a:p>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53"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54"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55"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56" name="PlaceHolder 5"/>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F801FF03-0A0D-4E18-8202-26BEF0D802E7}" type="slidenum">
              <a:rPr/>
            </a:fld>
            <a:endParaRPr/>
          </a:p>
        </p:txBody>
      </p:sp>
      <p:sp>
        <p:nvSpPr>
          <p:cNvPr id="9" name="PlaceHolder 8"/>
          <p:cNvSpPr>
            <a:spLocks noGrp="1"/>
          </p:cNvSpPr>
          <p:nvPr>
            <p:ph type="dt" idx="7"/>
          </p:nvPr>
        </p:nvSpPr>
        <p:spPr/>
        <p:txBody>
          <a:bodyPr/>
          <a:p>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58" name="PlaceHolder 2"/>
          <p:cNvSpPr>
            <a:spLocks noGrp="1"/>
          </p:cNvSpPr>
          <p:nvPr>
            <p:ph/>
          </p:nvPr>
        </p:nvSpPr>
        <p:spPr>
          <a:xfrm>
            <a:off x="5036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59" name="PlaceHolder 3"/>
          <p:cNvSpPr>
            <a:spLocks noGrp="1"/>
          </p:cNvSpPr>
          <p:nvPr>
            <p:ph/>
          </p:nvPr>
        </p:nvSpPr>
        <p:spPr>
          <a:xfrm>
            <a:off x="357012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60" name="PlaceHolder 4"/>
          <p:cNvSpPr>
            <a:spLocks noGrp="1"/>
          </p:cNvSpPr>
          <p:nvPr>
            <p:ph/>
          </p:nvPr>
        </p:nvSpPr>
        <p:spPr>
          <a:xfrm>
            <a:off x="66362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61" name="PlaceHolder 5"/>
          <p:cNvSpPr>
            <a:spLocks noGrp="1"/>
          </p:cNvSpPr>
          <p:nvPr>
            <p:ph/>
          </p:nvPr>
        </p:nvSpPr>
        <p:spPr>
          <a:xfrm>
            <a:off x="5036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62" name="PlaceHolder 6"/>
          <p:cNvSpPr>
            <a:spLocks noGrp="1"/>
          </p:cNvSpPr>
          <p:nvPr>
            <p:ph/>
          </p:nvPr>
        </p:nvSpPr>
        <p:spPr>
          <a:xfrm>
            <a:off x="357012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63" name="PlaceHolder 7"/>
          <p:cNvSpPr>
            <a:spLocks noGrp="1"/>
          </p:cNvSpPr>
          <p:nvPr>
            <p:ph/>
          </p:nvPr>
        </p:nvSpPr>
        <p:spPr>
          <a:xfrm>
            <a:off x="66362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7F3826B0-23C8-451E-8E84-2017CAC36B7B}" type="slidenum">
              <a:rPr/>
            </a:fld>
            <a:endParaRPr/>
          </a:p>
        </p:txBody>
      </p:sp>
      <p:sp>
        <p:nvSpPr>
          <p:cNvPr id="11" name="PlaceHolder 10"/>
          <p:cNvSpPr>
            <a:spLocks noGrp="1"/>
          </p:cNvSpPr>
          <p:nvPr>
            <p:ph type="dt" idx="7"/>
          </p:nvPr>
        </p:nvSpPr>
        <p:spPr/>
        <p:txBody>
          <a:bodyPr/>
          <a:p>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14FF2975-B729-4642-9D1F-8028CB1E5FC4}" type="slidenum">
              <a:rPr/>
            </a:fld>
            <a:endParaRPr/>
          </a:p>
        </p:txBody>
      </p:sp>
      <p:sp>
        <p:nvSpPr>
          <p:cNvPr id="4" name="PlaceHolder 3"/>
          <p:cNvSpPr>
            <a:spLocks noGrp="1"/>
          </p:cNvSpPr>
          <p:nvPr>
            <p:ph type="dt" idx="10"/>
          </p:nvPr>
        </p:nvSpPr>
        <p:spPr/>
        <p:txBody>
          <a:bodyPr/>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72" name="PlaceHolder 2"/>
          <p:cNvSpPr>
            <a:spLocks noGrp="1"/>
          </p:cNvSpPr>
          <p:nvPr>
            <p:ph type="subTitle"/>
          </p:nvPr>
        </p:nvSpPr>
        <p:spPr>
          <a:xfrm>
            <a:off x="503640" y="1326240"/>
            <a:ext cx="9068760" cy="328788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2624BBB-EA06-4E00-BEB6-826985648FE5}" type="slidenum">
              <a:rPr/>
            </a:fld>
            <a:endParaRPr/>
          </a:p>
        </p:txBody>
      </p:sp>
      <p:sp>
        <p:nvSpPr>
          <p:cNvPr id="6" name="PlaceHolder 5"/>
          <p:cNvSpPr>
            <a:spLocks noGrp="1"/>
          </p:cNvSpPr>
          <p:nvPr>
            <p:ph type="dt" idx="10"/>
          </p:nvPr>
        </p:nvSpPr>
        <p:spPr/>
        <p:txBody>
          <a:bodyPr/>
          <a:p>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74"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F2194AEC-4319-4A98-A7A2-C11B011D2AB3}" type="slidenum">
              <a:rPr/>
            </a:fld>
            <a:endParaRPr/>
          </a:p>
        </p:txBody>
      </p:sp>
      <p:sp>
        <p:nvSpPr>
          <p:cNvPr id="6" name="PlaceHolder 5"/>
          <p:cNvSpPr>
            <a:spLocks noGrp="1"/>
          </p:cNvSpPr>
          <p:nvPr>
            <p:ph type="dt" idx="10"/>
          </p:nvPr>
        </p:nvSpPr>
        <p:spPr/>
        <p:txBody>
          <a:bodyPr/>
          <a:p>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76"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177"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70FD3DB7-906D-4491-930D-DF4DC7E62182}" type="slidenum">
              <a:rPr/>
            </a:fld>
            <a:endParaRPr/>
          </a:p>
        </p:txBody>
      </p:sp>
      <p:sp>
        <p:nvSpPr>
          <p:cNvPr id="7" name="PlaceHolder 6"/>
          <p:cNvSpPr>
            <a:spLocks noGrp="1"/>
          </p:cNvSpPr>
          <p:nvPr>
            <p:ph type="dt" idx="10"/>
          </p:nvPr>
        </p:nvSpPr>
        <p:spPr/>
        <p:txBody>
          <a:bodyPr/>
          <a:p>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9C94423F-A457-4918-869F-C354F8416B94}" type="slidenum">
              <a:rPr/>
            </a:fld>
            <a:endParaRPr/>
          </a:p>
        </p:txBody>
      </p:sp>
      <p:sp>
        <p:nvSpPr>
          <p:cNvPr id="5" name="PlaceHolder 4"/>
          <p:cNvSpPr>
            <a:spLocks noGrp="1"/>
          </p:cNvSpPr>
          <p:nvPr>
            <p:ph type="dt" idx="10"/>
          </p:nvPr>
        </p:nvSpPr>
        <p:spPr/>
        <p:txBody>
          <a:bodyPr/>
          <a:p>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503640" y="225720"/>
            <a:ext cx="9068760" cy="438840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DF7B1152-1A3B-46FE-B1B4-4707A10AE2A3}" type="slidenum">
              <a:rPr/>
            </a:fld>
            <a:endParaRPr/>
          </a:p>
        </p:txBody>
      </p:sp>
      <p:sp>
        <p:nvSpPr>
          <p:cNvPr id="5" name="PlaceHolder 4"/>
          <p:cNvSpPr>
            <a:spLocks noGrp="1"/>
          </p:cNvSpPr>
          <p:nvPr>
            <p:ph type="dt" idx="10"/>
          </p:nvPr>
        </p:nvSpPr>
        <p:spPr/>
        <p:txBody>
          <a:bodyPr/>
          <a:p>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81"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82"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183"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50C8BDF-2A50-4143-B341-FDDD1481E99F}" type="slidenum">
              <a:rPr/>
            </a:fld>
            <a:endParaRPr/>
          </a:p>
        </p:txBody>
      </p:sp>
      <p:sp>
        <p:nvSpPr>
          <p:cNvPr id="8" name="PlaceHolder 7"/>
          <p:cNvSpPr>
            <a:spLocks noGrp="1"/>
          </p:cNvSpPr>
          <p:nvPr>
            <p:ph type="dt" idx="10"/>
          </p:nvPr>
        </p:nvSpPr>
        <p:spPr/>
        <p:txBody>
          <a:bodyPr/>
          <a:p>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85"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186"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87" name="PlaceHolder 4"/>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8617E37-78C5-4D8C-AE11-A4525CA75BDD}" type="slidenum">
              <a:rPr/>
            </a:fld>
            <a:endParaRPr/>
          </a:p>
        </p:txBody>
      </p:sp>
      <p:sp>
        <p:nvSpPr>
          <p:cNvPr id="8" name="PlaceHolder 7"/>
          <p:cNvSpPr>
            <a:spLocks noGrp="1"/>
          </p:cNvSpPr>
          <p:nvPr>
            <p:ph type="dt" idx="10"/>
          </p:nvPr>
        </p:nvSpPr>
        <p:spPr/>
        <p:txBody>
          <a:bodyPr/>
          <a:p>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89"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90"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91" name="PlaceHolder 4"/>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88BCA3B-9395-4744-B95D-D67DBFD7B94A}" type="slidenum">
              <a:rPr/>
            </a:fld>
            <a:endParaRPr/>
          </a:p>
        </p:txBody>
      </p:sp>
      <p:sp>
        <p:nvSpPr>
          <p:cNvPr id="8" name="PlaceHolder 7"/>
          <p:cNvSpPr>
            <a:spLocks noGrp="1"/>
          </p:cNvSpPr>
          <p:nvPr>
            <p:ph type="dt" idx="10"/>
          </p:nvPr>
        </p:nvSpPr>
        <p:spPr/>
        <p:txBody>
          <a:bodyPr/>
          <a:p>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93" name="PlaceHolder 2"/>
          <p:cNvSpPr>
            <a:spLocks noGrp="1"/>
          </p:cNvSpPr>
          <p:nvPr>
            <p:ph/>
          </p:nvPr>
        </p:nvSpPr>
        <p:spPr>
          <a:xfrm>
            <a:off x="503640" y="132624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94" name="PlaceHolder 3"/>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9EEB5255-01D6-49D6-B417-DD8298CFC292}" type="slidenum">
              <a:rPr/>
            </a:fld>
            <a:endParaRPr/>
          </a:p>
        </p:txBody>
      </p:sp>
      <p:sp>
        <p:nvSpPr>
          <p:cNvPr id="7" name="PlaceHolder 6"/>
          <p:cNvSpPr>
            <a:spLocks noGrp="1"/>
          </p:cNvSpPr>
          <p:nvPr>
            <p:ph type="dt" idx="10"/>
          </p:nvPr>
        </p:nvSpPr>
        <p:spPr/>
        <p:txBody>
          <a:bodyPr/>
          <a:p>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96"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97"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98"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99" name="PlaceHolder 5"/>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707AF450-E32D-49E0-8D71-ED65C9EA9C9A}" type="slidenum">
              <a:rPr/>
            </a:fld>
            <a:endParaRPr/>
          </a:p>
        </p:txBody>
      </p:sp>
      <p:sp>
        <p:nvSpPr>
          <p:cNvPr id="9" name="PlaceHolder 8"/>
          <p:cNvSpPr>
            <a:spLocks noGrp="1"/>
          </p:cNvSpPr>
          <p:nvPr>
            <p:ph type="dt" idx="10"/>
          </p:nvPr>
        </p:nvSpPr>
        <p:spPr/>
        <p:txBody>
          <a:bodyPr/>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225720"/>
            <a:ext cx="9068760" cy="438840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01" name="PlaceHolder 2"/>
          <p:cNvSpPr>
            <a:spLocks noGrp="1"/>
          </p:cNvSpPr>
          <p:nvPr>
            <p:ph/>
          </p:nvPr>
        </p:nvSpPr>
        <p:spPr>
          <a:xfrm>
            <a:off x="5036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02" name="PlaceHolder 3"/>
          <p:cNvSpPr>
            <a:spLocks noGrp="1"/>
          </p:cNvSpPr>
          <p:nvPr>
            <p:ph/>
          </p:nvPr>
        </p:nvSpPr>
        <p:spPr>
          <a:xfrm>
            <a:off x="357012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03" name="PlaceHolder 4"/>
          <p:cNvSpPr>
            <a:spLocks noGrp="1"/>
          </p:cNvSpPr>
          <p:nvPr>
            <p:ph/>
          </p:nvPr>
        </p:nvSpPr>
        <p:spPr>
          <a:xfrm>
            <a:off x="66362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04" name="PlaceHolder 5"/>
          <p:cNvSpPr>
            <a:spLocks noGrp="1"/>
          </p:cNvSpPr>
          <p:nvPr>
            <p:ph/>
          </p:nvPr>
        </p:nvSpPr>
        <p:spPr>
          <a:xfrm>
            <a:off x="5036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05" name="PlaceHolder 6"/>
          <p:cNvSpPr>
            <a:spLocks noGrp="1"/>
          </p:cNvSpPr>
          <p:nvPr>
            <p:ph/>
          </p:nvPr>
        </p:nvSpPr>
        <p:spPr>
          <a:xfrm>
            <a:off x="357012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06" name="PlaceHolder 7"/>
          <p:cNvSpPr>
            <a:spLocks noGrp="1"/>
          </p:cNvSpPr>
          <p:nvPr>
            <p:ph/>
          </p:nvPr>
        </p:nvSpPr>
        <p:spPr>
          <a:xfrm>
            <a:off x="66362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B9E12C73-4983-4DAD-BED1-179D62748366}" type="slidenum">
              <a:rPr/>
            </a:fld>
            <a:endParaRPr/>
          </a:p>
        </p:txBody>
      </p:sp>
      <p:sp>
        <p:nvSpPr>
          <p:cNvPr id="11" name="PlaceHolder 10"/>
          <p:cNvSpPr>
            <a:spLocks noGrp="1"/>
          </p:cNvSpPr>
          <p:nvPr>
            <p:ph type="dt" idx="10"/>
          </p:nvPr>
        </p:nvSpPr>
        <p:spPr/>
        <p:txBody>
          <a:bodyPr/>
          <a:p>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328259B3-A856-45A8-AD0E-CAD373F5F164}" type="slidenum">
              <a:rPr/>
            </a:fld>
            <a:endParaRPr/>
          </a:p>
        </p:txBody>
      </p:sp>
      <p:sp>
        <p:nvSpPr>
          <p:cNvPr id="4" name="PlaceHolder 3"/>
          <p:cNvSpPr>
            <a:spLocks noGrp="1"/>
          </p:cNvSpPr>
          <p:nvPr>
            <p:ph type="dt" idx="13"/>
          </p:nvPr>
        </p:nvSpPr>
        <p:spPr/>
        <p:txBody>
          <a:bodyPr/>
          <a:p>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14" name="PlaceHolder 2"/>
          <p:cNvSpPr>
            <a:spLocks noGrp="1"/>
          </p:cNvSpPr>
          <p:nvPr>
            <p:ph type="subTitle"/>
          </p:nvPr>
        </p:nvSpPr>
        <p:spPr>
          <a:xfrm>
            <a:off x="503640" y="1326240"/>
            <a:ext cx="9068760" cy="328788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6280D233-117A-40A1-91E7-C70E2A1D98BA}" type="slidenum">
              <a:rPr/>
            </a:fld>
            <a:endParaRPr/>
          </a:p>
        </p:txBody>
      </p:sp>
      <p:sp>
        <p:nvSpPr>
          <p:cNvPr id="6" name="PlaceHolder 5"/>
          <p:cNvSpPr>
            <a:spLocks noGrp="1"/>
          </p:cNvSpPr>
          <p:nvPr>
            <p:ph type="dt" idx="13"/>
          </p:nvPr>
        </p:nvSpPr>
        <p:spPr/>
        <p:txBody>
          <a:bodyPr/>
          <a:p>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16"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5CBFE398-5E3C-40DA-BC6D-82D0D736DC20}" type="slidenum">
              <a:rPr/>
            </a:fld>
            <a:endParaRPr/>
          </a:p>
        </p:txBody>
      </p:sp>
      <p:sp>
        <p:nvSpPr>
          <p:cNvPr id="6" name="PlaceHolder 5"/>
          <p:cNvSpPr>
            <a:spLocks noGrp="1"/>
          </p:cNvSpPr>
          <p:nvPr>
            <p:ph type="dt" idx="13"/>
          </p:nvPr>
        </p:nvSpPr>
        <p:spPr/>
        <p:txBody>
          <a:bodyPr/>
          <a:p>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18"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219"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52EE4179-9812-43C2-8D52-3AF5927664BE}" type="slidenum">
              <a:rPr/>
            </a:fld>
            <a:endParaRPr/>
          </a:p>
        </p:txBody>
      </p:sp>
      <p:sp>
        <p:nvSpPr>
          <p:cNvPr id="7" name="PlaceHolder 6"/>
          <p:cNvSpPr>
            <a:spLocks noGrp="1"/>
          </p:cNvSpPr>
          <p:nvPr>
            <p:ph type="dt" idx="13"/>
          </p:nvPr>
        </p:nvSpPr>
        <p:spPr/>
        <p:txBody>
          <a:bodyPr/>
          <a:p>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8FDBF661-11AE-4862-8907-957E0B8E0B02}" type="slidenum">
              <a:rPr/>
            </a:fld>
            <a:endParaRPr/>
          </a:p>
        </p:txBody>
      </p:sp>
      <p:sp>
        <p:nvSpPr>
          <p:cNvPr id="5" name="PlaceHolder 4"/>
          <p:cNvSpPr>
            <a:spLocks noGrp="1"/>
          </p:cNvSpPr>
          <p:nvPr>
            <p:ph type="dt" idx="13"/>
          </p:nvPr>
        </p:nvSpPr>
        <p:spPr/>
        <p:txBody>
          <a:bodyPr/>
          <a:p>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503640" y="225720"/>
            <a:ext cx="9068760" cy="438840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66815459-9EEF-48E6-A182-9F5993B88054}" type="slidenum">
              <a:rPr/>
            </a:fld>
            <a:endParaRPr/>
          </a:p>
        </p:txBody>
      </p:sp>
      <p:sp>
        <p:nvSpPr>
          <p:cNvPr id="5" name="PlaceHolder 4"/>
          <p:cNvSpPr>
            <a:spLocks noGrp="1"/>
          </p:cNvSpPr>
          <p:nvPr>
            <p:ph type="dt" idx="13"/>
          </p:nvPr>
        </p:nvSpPr>
        <p:spPr/>
        <p:txBody>
          <a:bodyPr/>
          <a:p>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23"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24"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225"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E7B00CF8-C342-4FEC-844B-12BEEA473032}" type="slidenum">
              <a:rPr/>
            </a:fld>
            <a:endParaRPr/>
          </a:p>
        </p:txBody>
      </p:sp>
      <p:sp>
        <p:nvSpPr>
          <p:cNvPr id="8" name="PlaceHolder 7"/>
          <p:cNvSpPr>
            <a:spLocks noGrp="1"/>
          </p:cNvSpPr>
          <p:nvPr>
            <p:ph type="dt" idx="13"/>
          </p:nvPr>
        </p:nvSpPr>
        <p:spPr/>
        <p:txBody>
          <a:bodyPr/>
          <a:p>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27"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228"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29" name="PlaceHolder 4"/>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E0FF3F58-FF0C-4163-A1D5-7C800F924E01}" type="slidenum">
              <a:rPr/>
            </a:fld>
            <a:endParaRPr/>
          </a:p>
        </p:txBody>
      </p:sp>
      <p:sp>
        <p:nvSpPr>
          <p:cNvPr id="8" name="PlaceHolder 7"/>
          <p:cNvSpPr>
            <a:spLocks noGrp="1"/>
          </p:cNvSpPr>
          <p:nvPr>
            <p:ph type="dt" idx="13"/>
          </p:nvPr>
        </p:nvSpPr>
        <p:spPr/>
        <p:txBody>
          <a:bodyPr/>
          <a:p>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31"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32"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33" name="PlaceHolder 4"/>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9A916F43-1321-484A-AB9C-49659250E426}" type="slidenum">
              <a:rPr/>
            </a:fld>
            <a:endParaRPr/>
          </a:p>
        </p:txBody>
      </p:sp>
      <p:sp>
        <p:nvSpPr>
          <p:cNvPr id="8" name="PlaceHolder 7"/>
          <p:cNvSpPr>
            <a:spLocks noGrp="1"/>
          </p:cNvSpPr>
          <p:nvPr>
            <p:ph type="dt" idx="13"/>
          </p:nvPr>
        </p:nvSpPr>
        <p:spPr/>
        <p:txBody>
          <a:bodyPr/>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2"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3"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14"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35" name="PlaceHolder 2"/>
          <p:cNvSpPr>
            <a:spLocks noGrp="1"/>
          </p:cNvSpPr>
          <p:nvPr>
            <p:ph/>
          </p:nvPr>
        </p:nvSpPr>
        <p:spPr>
          <a:xfrm>
            <a:off x="503640" y="132624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36" name="PlaceHolder 3"/>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06D81B14-904C-4A50-B27A-5ACA040C8593}" type="slidenum">
              <a:rPr/>
            </a:fld>
            <a:endParaRPr/>
          </a:p>
        </p:txBody>
      </p:sp>
      <p:sp>
        <p:nvSpPr>
          <p:cNvPr id="7" name="PlaceHolder 6"/>
          <p:cNvSpPr>
            <a:spLocks noGrp="1"/>
          </p:cNvSpPr>
          <p:nvPr>
            <p:ph type="dt" idx="13"/>
          </p:nvPr>
        </p:nvSpPr>
        <p:spPr/>
        <p:txBody>
          <a:bodyPr/>
          <a:p>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38"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39"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40"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41" name="PlaceHolder 5"/>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9B2E438A-8109-470F-8B35-8C3F638DCBFA}" type="slidenum">
              <a:rPr/>
            </a:fld>
            <a:endParaRPr/>
          </a:p>
        </p:txBody>
      </p:sp>
      <p:sp>
        <p:nvSpPr>
          <p:cNvPr id="9" name="PlaceHolder 8"/>
          <p:cNvSpPr>
            <a:spLocks noGrp="1"/>
          </p:cNvSpPr>
          <p:nvPr>
            <p:ph type="dt" idx="13"/>
          </p:nvPr>
        </p:nvSpPr>
        <p:spPr/>
        <p:txBody>
          <a:bodyPr/>
          <a:p>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43" name="PlaceHolder 2"/>
          <p:cNvSpPr>
            <a:spLocks noGrp="1"/>
          </p:cNvSpPr>
          <p:nvPr>
            <p:ph/>
          </p:nvPr>
        </p:nvSpPr>
        <p:spPr>
          <a:xfrm>
            <a:off x="5036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44" name="PlaceHolder 3"/>
          <p:cNvSpPr>
            <a:spLocks noGrp="1"/>
          </p:cNvSpPr>
          <p:nvPr>
            <p:ph/>
          </p:nvPr>
        </p:nvSpPr>
        <p:spPr>
          <a:xfrm>
            <a:off x="357012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45" name="PlaceHolder 4"/>
          <p:cNvSpPr>
            <a:spLocks noGrp="1"/>
          </p:cNvSpPr>
          <p:nvPr>
            <p:ph/>
          </p:nvPr>
        </p:nvSpPr>
        <p:spPr>
          <a:xfrm>
            <a:off x="66362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46" name="PlaceHolder 5"/>
          <p:cNvSpPr>
            <a:spLocks noGrp="1"/>
          </p:cNvSpPr>
          <p:nvPr>
            <p:ph/>
          </p:nvPr>
        </p:nvSpPr>
        <p:spPr>
          <a:xfrm>
            <a:off x="5036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47" name="PlaceHolder 6"/>
          <p:cNvSpPr>
            <a:spLocks noGrp="1"/>
          </p:cNvSpPr>
          <p:nvPr>
            <p:ph/>
          </p:nvPr>
        </p:nvSpPr>
        <p:spPr>
          <a:xfrm>
            <a:off x="357012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48" name="PlaceHolder 7"/>
          <p:cNvSpPr>
            <a:spLocks noGrp="1"/>
          </p:cNvSpPr>
          <p:nvPr>
            <p:ph/>
          </p:nvPr>
        </p:nvSpPr>
        <p:spPr>
          <a:xfrm>
            <a:off x="66362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05963F07-1445-4CC1-BA6F-63061D3C9361}" type="slidenum">
              <a:rPr/>
            </a:fld>
            <a:endParaRPr/>
          </a:p>
        </p:txBody>
      </p:sp>
      <p:sp>
        <p:nvSpPr>
          <p:cNvPr id="11" name="PlaceHolder 10"/>
          <p:cNvSpPr>
            <a:spLocks noGrp="1"/>
          </p:cNvSpPr>
          <p:nvPr>
            <p:ph type="dt" idx="13"/>
          </p:nvPr>
        </p:nvSpPr>
        <p:spPr/>
        <p:txBody>
          <a:bodyPr/>
          <a:p>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FACE1651-80D9-41FC-99B0-2128EFCA3FDE}" type="slidenum">
              <a:rPr/>
            </a:fld>
            <a:endParaRPr/>
          </a:p>
        </p:txBody>
      </p:sp>
      <p:sp>
        <p:nvSpPr>
          <p:cNvPr id="4" name="PlaceHolder 3"/>
          <p:cNvSpPr>
            <a:spLocks noGrp="1"/>
          </p:cNvSpPr>
          <p:nvPr>
            <p:ph type="dt" idx="16"/>
          </p:nvPr>
        </p:nvSpPr>
        <p:spPr/>
        <p:txBody>
          <a:bodyPr/>
          <a:p>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57" name="PlaceHolder 2"/>
          <p:cNvSpPr>
            <a:spLocks noGrp="1"/>
          </p:cNvSpPr>
          <p:nvPr>
            <p:ph type="subTitle"/>
          </p:nvPr>
        </p:nvSpPr>
        <p:spPr>
          <a:xfrm>
            <a:off x="503640" y="1326240"/>
            <a:ext cx="9068760" cy="328788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0B5C489C-2A83-4B3D-8DC6-689A3ABBA3A1}" type="slidenum">
              <a:rPr/>
            </a:fld>
            <a:endParaRPr/>
          </a:p>
        </p:txBody>
      </p:sp>
      <p:sp>
        <p:nvSpPr>
          <p:cNvPr id="6" name="PlaceHolder 5"/>
          <p:cNvSpPr>
            <a:spLocks noGrp="1"/>
          </p:cNvSpPr>
          <p:nvPr>
            <p:ph type="dt" idx="16"/>
          </p:nvPr>
        </p:nvSpPr>
        <p:spPr/>
        <p:txBody>
          <a:bodyPr/>
          <a:p>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59"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49515680-1751-4DD0-9052-EAF4BBD3A6F6}" type="slidenum">
              <a:rPr/>
            </a:fld>
            <a:endParaRPr/>
          </a:p>
        </p:txBody>
      </p:sp>
      <p:sp>
        <p:nvSpPr>
          <p:cNvPr id="6" name="PlaceHolder 5"/>
          <p:cNvSpPr>
            <a:spLocks noGrp="1"/>
          </p:cNvSpPr>
          <p:nvPr>
            <p:ph type="dt" idx="16"/>
          </p:nvPr>
        </p:nvSpPr>
        <p:spPr/>
        <p:txBody>
          <a:bodyPr/>
          <a:p>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61"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262"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DF19110D-2170-4BAD-8BE8-BFA0A33C27EE}" type="slidenum">
              <a:rPr/>
            </a:fld>
            <a:endParaRPr/>
          </a:p>
        </p:txBody>
      </p:sp>
      <p:sp>
        <p:nvSpPr>
          <p:cNvPr id="7" name="PlaceHolder 6"/>
          <p:cNvSpPr>
            <a:spLocks noGrp="1"/>
          </p:cNvSpPr>
          <p:nvPr>
            <p:ph type="dt" idx="16"/>
          </p:nvPr>
        </p:nvSpPr>
        <p:spPr/>
        <p:txBody>
          <a:bodyPr/>
          <a:p>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B37F661E-BB30-4A36-9406-E550B5F7D995}" type="slidenum">
              <a:rPr/>
            </a:fld>
            <a:endParaRPr/>
          </a:p>
        </p:txBody>
      </p:sp>
      <p:sp>
        <p:nvSpPr>
          <p:cNvPr id="5" name="PlaceHolder 4"/>
          <p:cNvSpPr>
            <a:spLocks noGrp="1"/>
          </p:cNvSpPr>
          <p:nvPr>
            <p:ph type="dt" idx="16"/>
          </p:nvPr>
        </p:nvSpPr>
        <p:spPr/>
        <p:txBody>
          <a:bodyPr/>
          <a:p>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503640" y="225720"/>
            <a:ext cx="9068760" cy="438840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C1F27603-B500-4BBC-8A63-A41DBE492AC2}" type="slidenum">
              <a:rPr/>
            </a:fld>
            <a:endParaRPr/>
          </a:p>
        </p:txBody>
      </p:sp>
      <p:sp>
        <p:nvSpPr>
          <p:cNvPr id="5" name="PlaceHolder 4"/>
          <p:cNvSpPr>
            <a:spLocks noGrp="1"/>
          </p:cNvSpPr>
          <p:nvPr>
            <p:ph type="dt" idx="16"/>
          </p:nvPr>
        </p:nvSpPr>
        <p:spPr/>
        <p:txBody>
          <a:bodyPr/>
          <a:p>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66"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67"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268"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0E951920-60E1-4400-B883-08A714435172}" type="slidenum">
              <a:rPr/>
            </a:fld>
            <a:endParaRPr/>
          </a:p>
        </p:txBody>
      </p:sp>
      <p:sp>
        <p:nvSpPr>
          <p:cNvPr id="8" name="PlaceHolder 7"/>
          <p:cNvSpPr>
            <a:spLocks noGrp="1"/>
          </p:cNvSpPr>
          <p:nvPr>
            <p:ph type="dt" idx="16"/>
          </p:nvPr>
        </p:nvSpPr>
        <p:spPr/>
        <p:txBody>
          <a:bodyPr/>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16"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17"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18" name="PlaceHolder 4"/>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70"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271"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72" name="PlaceHolder 4"/>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14F02A3A-78C3-4C6B-B294-81C9AF3E9123}" type="slidenum">
              <a:rPr/>
            </a:fld>
            <a:endParaRPr/>
          </a:p>
        </p:txBody>
      </p:sp>
      <p:sp>
        <p:nvSpPr>
          <p:cNvPr id="8" name="PlaceHolder 7"/>
          <p:cNvSpPr>
            <a:spLocks noGrp="1"/>
          </p:cNvSpPr>
          <p:nvPr>
            <p:ph type="dt" idx="16"/>
          </p:nvPr>
        </p:nvSpPr>
        <p:spPr/>
        <p:txBody>
          <a:bodyPr/>
          <a:p>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74"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75"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76" name="PlaceHolder 4"/>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60137357-2178-4A61-93C0-3CD9AFF368A5}" type="slidenum">
              <a:rPr/>
            </a:fld>
            <a:endParaRPr/>
          </a:p>
        </p:txBody>
      </p:sp>
      <p:sp>
        <p:nvSpPr>
          <p:cNvPr id="8" name="PlaceHolder 7"/>
          <p:cNvSpPr>
            <a:spLocks noGrp="1"/>
          </p:cNvSpPr>
          <p:nvPr>
            <p:ph type="dt" idx="16"/>
          </p:nvPr>
        </p:nvSpPr>
        <p:spPr/>
        <p:txBody>
          <a:bodyPr/>
          <a:p>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78" name="PlaceHolder 2"/>
          <p:cNvSpPr>
            <a:spLocks noGrp="1"/>
          </p:cNvSpPr>
          <p:nvPr>
            <p:ph/>
          </p:nvPr>
        </p:nvSpPr>
        <p:spPr>
          <a:xfrm>
            <a:off x="503640" y="132624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79" name="PlaceHolder 3"/>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35B5BD20-F0FB-43FC-A88C-0108586FE742}" type="slidenum">
              <a:rPr/>
            </a:fld>
            <a:endParaRPr/>
          </a:p>
        </p:txBody>
      </p:sp>
      <p:sp>
        <p:nvSpPr>
          <p:cNvPr id="7" name="PlaceHolder 6"/>
          <p:cNvSpPr>
            <a:spLocks noGrp="1"/>
          </p:cNvSpPr>
          <p:nvPr>
            <p:ph type="dt" idx="16"/>
          </p:nvPr>
        </p:nvSpPr>
        <p:spPr/>
        <p:txBody>
          <a:bodyPr/>
          <a:p>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81"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82"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83"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84" name="PlaceHolder 5"/>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62965DA8-1765-48A2-905F-0F0D0FEE5F90}" type="slidenum">
              <a:rPr/>
            </a:fld>
            <a:endParaRPr/>
          </a:p>
        </p:txBody>
      </p:sp>
      <p:sp>
        <p:nvSpPr>
          <p:cNvPr id="9" name="PlaceHolder 8"/>
          <p:cNvSpPr>
            <a:spLocks noGrp="1"/>
          </p:cNvSpPr>
          <p:nvPr>
            <p:ph type="dt" idx="16"/>
          </p:nvPr>
        </p:nvSpPr>
        <p:spPr/>
        <p:txBody>
          <a:bodyPr/>
          <a:p>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86" name="PlaceHolder 2"/>
          <p:cNvSpPr>
            <a:spLocks noGrp="1"/>
          </p:cNvSpPr>
          <p:nvPr>
            <p:ph/>
          </p:nvPr>
        </p:nvSpPr>
        <p:spPr>
          <a:xfrm>
            <a:off x="5036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87" name="PlaceHolder 3"/>
          <p:cNvSpPr>
            <a:spLocks noGrp="1"/>
          </p:cNvSpPr>
          <p:nvPr>
            <p:ph/>
          </p:nvPr>
        </p:nvSpPr>
        <p:spPr>
          <a:xfrm>
            <a:off x="357012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88" name="PlaceHolder 4"/>
          <p:cNvSpPr>
            <a:spLocks noGrp="1"/>
          </p:cNvSpPr>
          <p:nvPr>
            <p:ph/>
          </p:nvPr>
        </p:nvSpPr>
        <p:spPr>
          <a:xfrm>
            <a:off x="66362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89" name="PlaceHolder 5"/>
          <p:cNvSpPr>
            <a:spLocks noGrp="1"/>
          </p:cNvSpPr>
          <p:nvPr>
            <p:ph/>
          </p:nvPr>
        </p:nvSpPr>
        <p:spPr>
          <a:xfrm>
            <a:off x="5036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90" name="PlaceHolder 6"/>
          <p:cNvSpPr>
            <a:spLocks noGrp="1"/>
          </p:cNvSpPr>
          <p:nvPr>
            <p:ph/>
          </p:nvPr>
        </p:nvSpPr>
        <p:spPr>
          <a:xfrm>
            <a:off x="357012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91" name="PlaceHolder 7"/>
          <p:cNvSpPr>
            <a:spLocks noGrp="1"/>
          </p:cNvSpPr>
          <p:nvPr>
            <p:ph/>
          </p:nvPr>
        </p:nvSpPr>
        <p:spPr>
          <a:xfrm>
            <a:off x="66362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DBCAA472-51D6-4887-86D8-0103263E34FA}" type="slidenum">
              <a:rPr/>
            </a:fld>
            <a:endParaRPr/>
          </a:p>
        </p:txBody>
      </p:sp>
      <p:sp>
        <p:nvSpPr>
          <p:cNvPr id="11" name="PlaceHolder 10"/>
          <p:cNvSpPr>
            <a:spLocks noGrp="1"/>
          </p:cNvSpPr>
          <p:nvPr>
            <p:ph type="dt" idx="16"/>
          </p:nvPr>
        </p:nvSpPr>
        <p:spPr/>
        <p:txBody>
          <a:bodyPr/>
          <a:p>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7F050395-1770-470F-92AD-DFDFDBE902CE}" type="slidenum">
              <a:rPr/>
            </a:fld>
            <a:endParaRPr/>
          </a:p>
        </p:txBody>
      </p:sp>
      <p:sp>
        <p:nvSpPr>
          <p:cNvPr id="4" name="PlaceHolder 3"/>
          <p:cNvSpPr>
            <a:spLocks noGrp="1"/>
          </p:cNvSpPr>
          <p:nvPr>
            <p:ph type="dt" idx="19"/>
          </p:nvPr>
        </p:nvSpPr>
        <p:spPr/>
        <p:txBody>
          <a:bodyPr/>
          <a:p>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8"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99" name="PlaceHolder 2"/>
          <p:cNvSpPr>
            <a:spLocks noGrp="1"/>
          </p:cNvSpPr>
          <p:nvPr>
            <p:ph type="subTitle"/>
          </p:nvPr>
        </p:nvSpPr>
        <p:spPr>
          <a:xfrm>
            <a:off x="503640" y="1326240"/>
            <a:ext cx="9068760" cy="328788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4AA76F2B-1C91-415C-B6A4-6CF63380AFDB}" type="slidenum">
              <a:rPr/>
            </a:fld>
            <a:endParaRPr/>
          </a:p>
        </p:txBody>
      </p:sp>
      <p:sp>
        <p:nvSpPr>
          <p:cNvPr id="6" name="PlaceHolder 5"/>
          <p:cNvSpPr>
            <a:spLocks noGrp="1"/>
          </p:cNvSpPr>
          <p:nvPr>
            <p:ph type="dt" idx="19"/>
          </p:nvPr>
        </p:nvSpPr>
        <p:spPr/>
        <p:txBody>
          <a:bodyPr/>
          <a:p>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01"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B0817B66-0153-4981-928D-7B308AE0F622}" type="slidenum">
              <a:rPr/>
            </a:fld>
            <a:endParaRPr/>
          </a:p>
        </p:txBody>
      </p:sp>
      <p:sp>
        <p:nvSpPr>
          <p:cNvPr id="6" name="PlaceHolder 5"/>
          <p:cNvSpPr>
            <a:spLocks noGrp="1"/>
          </p:cNvSpPr>
          <p:nvPr>
            <p:ph type="dt" idx="19"/>
          </p:nvPr>
        </p:nvSpPr>
        <p:spPr/>
        <p:txBody>
          <a:bodyPr/>
          <a:p>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03"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304"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005EB156-E852-4105-8D72-A048DDC62EDE}" type="slidenum">
              <a:rPr/>
            </a:fld>
            <a:endParaRPr/>
          </a:p>
        </p:txBody>
      </p:sp>
      <p:sp>
        <p:nvSpPr>
          <p:cNvPr id="7" name="PlaceHolder 6"/>
          <p:cNvSpPr>
            <a:spLocks noGrp="1"/>
          </p:cNvSpPr>
          <p:nvPr>
            <p:ph type="dt" idx="19"/>
          </p:nvPr>
        </p:nvSpPr>
        <p:spPr/>
        <p:txBody>
          <a:bodyPr/>
          <a:p>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6D6D3711-D477-423E-B49A-49C4E35F4DF8}" type="slidenum">
              <a:rPr/>
            </a:fld>
            <a:endParaRPr/>
          </a:p>
        </p:txBody>
      </p:sp>
      <p:sp>
        <p:nvSpPr>
          <p:cNvPr id="5" name="PlaceHolder 4"/>
          <p:cNvSpPr>
            <a:spLocks noGrp="1"/>
          </p:cNvSpPr>
          <p:nvPr>
            <p:ph type="dt" idx="19"/>
          </p:nvPr>
        </p:nvSpPr>
        <p:spPr/>
        <p:txBody>
          <a:bodyPr/>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20"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1"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22" name="PlaceHolder 4"/>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6" name="PlaceHolder 1"/>
          <p:cNvSpPr>
            <a:spLocks noGrp="1"/>
          </p:cNvSpPr>
          <p:nvPr>
            <p:ph type="subTitle"/>
          </p:nvPr>
        </p:nvSpPr>
        <p:spPr>
          <a:xfrm>
            <a:off x="503640" y="225720"/>
            <a:ext cx="9068760" cy="438840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B96687D6-3541-4402-8FD5-8403B153B52E}" type="slidenum">
              <a:rPr/>
            </a:fld>
            <a:endParaRPr/>
          </a:p>
        </p:txBody>
      </p:sp>
      <p:sp>
        <p:nvSpPr>
          <p:cNvPr id="5" name="PlaceHolder 4"/>
          <p:cNvSpPr>
            <a:spLocks noGrp="1"/>
          </p:cNvSpPr>
          <p:nvPr>
            <p:ph type="dt" idx="19"/>
          </p:nvPr>
        </p:nvSpPr>
        <p:spPr/>
        <p:txBody>
          <a:bodyPr/>
          <a:p>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08"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09" name="PlaceHolder 3"/>
          <p:cNvSpPr>
            <a:spLocks noGrp="1"/>
          </p:cNvSpPr>
          <p:nvPr>
            <p:ph/>
          </p:nvPr>
        </p:nvSpPr>
        <p:spPr>
          <a:xfrm>
            <a:off x="515088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310"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7CB3B825-ED9E-4B32-8E0A-1D65115241EB}" type="slidenum">
              <a:rPr/>
            </a:fld>
            <a:endParaRPr/>
          </a:p>
        </p:txBody>
      </p:sp>
      <p:sp>
        <p:nvSpPr>
          <p:cNvPr id="8" name="PlaceHolder 7"/>
          <p:cNvSpPr>
            <a:spLocks noGrp="1"/>
          </p:cNvSpPr>
          <p:nvPr>
            <p:ph type="dt" idx="19"/>
          </p:nvPr>
        </p:nvSpPr>
        <p:spPr/>
        <p:txBody>
          <a:bodyPr/>
          <a:p>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12" name="PlaceHolder 2"/>
          <p:cNvSpPr>
            <a:spLocks noGrp="1"/>
          </p:cNvSpPr>
          <p:nvPr>
            <p:ph/>
          </p:nvPr>
        </p:nvSpPr>
        <p:spPr>
          <a:xfrm>
            <a:off x="503640" y="1326240"/>
            <a:ext cx="442548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313"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14" name="PlaceHolder 4"/>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315CE15F-AB49-4E84-BF6A-D3B6FB85FB0A}" type="slidenum">
              <a:rPr/>
            </a:fld>
            <a:endParaRPr/>
          </a:p>
        </p:txBody>
      </p:sp>
      <p:sp>
        <p:nvSpPr>
          <p:cNvPr id="8" name="PlaceHolder 7"/>
          <p:cNvSpPr>
            <a:spLocks noGrp="1"/>
          </p:cNvSpPr>
          <p:nvPr>
            <p:ph type="dt" idx="19"/>
          </p:nvPr>
        </p:nvSpPr>
        <p:spPr/>
        <p:txBody>
          <a:bodyPr/>
          <a:p>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16"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17"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18" name="PlaceHolder 4"/>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D1257ECC-180F-45D0-AEDC-B8EB1F7E3899}" type="slidenum">
              <a:rPr/>
            </a:fld>
            <a:endParaRPr/>
          </a:p>
        </p:txBody>
      </p:sp>
      <p:sp>
        <p:nvSpPr>
          <p:cNvPr id="8" name="PlaceHolder 7"/>
          <p:cNvSpPr>
            <a:spLocks noGrp="1"/>
          </p:cNvSpPr>
          <p:nvPr>
            <p:ph type="dt" idx="19"/>
          </p:nvPr>
        </p:nvSpPr>
        <p:spPr/>
        <p:txBody>
          <a:bodyPr/>
          <a:p>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20" name="PlaceHolder 2"/>
          <p:cNvSpPr>
            <a:spLocks noGrp="1"/>
          </p:cNvSpPr>
          <p:nvPr>
            <p:ph/>
          </p:nvPr>
        </p:nvSpPr>
        <p:spPr>
          <a:xfrm>
            <a:off x="503640" y="132624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21" name="PlaceHolder 3"/>
          <p:cNvSpPr>
            <a:spLocks noGrp="1"/>
          </p:cNvSpPr>
          <p:nvPr>
            <p:ph/>
          </p:nvPr>
        </p:nvSpPr>
        <p:spPr>
          <a:xfrm>
            <a:off x="503640" y="3043800"/>
            <a:ext cx="90687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450D001B-2F7A-443D-A22F-418253D68ABD}" type="slidenum">
              <a:rPr/>
            </a:fld>
            <a:endParaRPr/>
          </a:p>
        </p:txBody>
      </p:sp>
      <p:sp>
        <p:nvSpPr>
          <p:cNvPr id="7" name="PlaceHolder 6"/>
          <p:cNvSpPr>
            <a:spLocks noGrp="1"/>
          </p:cNvSpPr>
          <p:nvPr>
            <p:ph type="dt" idx="19"/>
          </p:nvPr>
        </p:nvSpPr>
        <p:spPr/>
        <p:txBody>
          <a:bodyPr/>
          <a:p>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23" name="PlaceHolder 2"/>
          <p:cNvSpPr>
            <a:spLocks noGrp="1"/>
          </p:cNvSpPr>
          <p:nvPr>
            <p:ph/>
          </p:nvPr>
        </p:nvSpPr>
        <p:spPr>
          <a:xfrm>
            <a:off x="50364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24" name="PlaceHolder 3"/>
          <p:cNvSpPr>
            <a:spLocks noGrp="1"/>
          </p:cNvSpPr>
          <p:nvPr>
            <p:ph/>
          </p:nvPr>
        </p:nvSpPr>
        <p:spPr>
          <a:xfrm>
            <a:off x="5150880" y="132624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25" name="PlaceHolder 4"/>
          <p:cNvSpPr>
            <a:spLocks noGrp="1"/>
          </p:cNvSpPr>
          <p:nvPr>
            <p:ph/>
          </p:nvPr>
        </p:nvSpPr>
        <p:spPr>
          <a:xfrm>
            <a:off x="50364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26" name="PlaceHolder 5"/>
          <p:cNvSpPr>
            <a:spLocks noGrp="1"/>
          </p:cNvSpPr>
          <p:nvPr>
            <p:ph/>
          </p:nvPr>
        </p:nvSpPr>
        <p:spPr>
          <a:xfrm>
            <a:off x="5150880" y="3043800"/>
            <a:ext cx="442548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B72E3AD4-E75D-43B8-8B56-FABE1214DFEA}" type="slidenum">
              <a:rPr/>
            </a:fld>
            <a:endParaRPr/>
          </a:p>
        </p:txBody>
      </p:sp>
      <p:sp>
        <p:nvSpPr>
          <p:cNvPr id="9" name="PlaceHolder 8"/>
          <p:cNvSpPr>
            <a:spLocks noGrp="1"/>
          </p:cNvSpPr>
          <p:nvPr>
            <p:ph type="dt" idx="19"/>
          </p:nvPr>
        </p:nvSpPr>
        <p:spPr/>
        <p:txBody>
          <a:bodyPr/>
          <a:p>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28" name="PlaceHolder 2"/>
          <p:cNvSpPr>
            <a:spLocks noGrp="1"/>
          </p:cNvSpPr>
          <p:nvPr>
            <p:ph/>
          </p:nvPr>
        </p:nvSpPr>
        <p:spPr>
          <a:xfrm>
            <a:off x="5036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29" name="PlaceHolder 3"/>
          <p:cNvSpPr>
            <a:spLocks noGrp="1"/>
          </p:cNvSpPr>
          <p:nvPr>
            <p:ph/>
          </p:nvPr>
        </p:nvSpPr>
        <p:spPr>
          <a:xfrm>
            <a:off x="357012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30" name="PlaceHolder 4"/>
          <p:cNvSpPr>
            <a:spLocks noGrp="1"/>
          </p:cNvSpPr>
          <p:nvPr>
            <p:ph/>
          </p:nvPr>
        </p:nvSpPr>
        <p:spPr>
          <a:xfrm>
            <a:off x="6636240" y="132624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31" name="PlaceHolder 5"/>
          <p:cNvSpPr>
            <a:spLocks noGrp="1"/>
          </p:cNvSpPr>
          <p:nvPr>
            <p:ph/>
          </p:nvPr>
        </p:nvSpPr>
        <p:spPr>
          <a:xfrm>
            <a:off x="5036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32" name="PlaceHolder 6"/>
          <p:cNvSpPr>
            <a:spLocks noGrp="1"/>
          </p:cNvSpPr>
          <p:nvPr>
            <p:ph/>
          </p:nvPr>
        </p:nvSpPr>
        <p:spPr>
          <a:xfrm>
            <a:off x="357012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333" name="PlaceHolder 7"/>
          <p:cNvSpPr>
            <a:spLocks noGrp="1"/>
          </p:cNvSpPr>
          <p:nvPr>
            <p:ph/>
          </p:nvPr>
        </p:nvSpPr>
        <p:spPr>
          <a:xfrm>
            <a:off x="6636240" y="3043800"/>
            <a:ext cx="2919960" cy="1568160"/>
          </a:xfrm>
          <a:prstGeom prst="rect">
            <a:avLst/>
          </a:prstGeom>
          <a:noFill/>
          <a:ln w="0">
            <a:noFill/>
          </a:ln>
        </p:spPr>
        <p:txBody>
          <a:bodyPr lIns="0" tIns="0" rIns="0" bIns="0" anchor="t">
            <a:normAutofit/>
          </a:bodyPr>
          <a:p>
            <a:endParaRPr lang="en-US" sz="3200" b="0" strike="noStrike" spc="-1">
              <a:latin typeface="Noto Sans"/>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3D674C84-20E3-4805-AEA9-F710E1A160A4}" type="slidenum">
              <a:rPr/>
            </a:fld>
            <a:endParaRPr/>
          </a:p>
        </p:txBody>
      </p:sp>
      <p:sp>
        <p:nvSpPr>
          <p:cNvPr id="11" name="PlaceHolder 10"/>
          <p:cNvSpPr>
            <a:spLocks noGrp="1"/>
          </p:cNvSpPr>
          <p:nvPr>
            <p:ph type="dt" idx="19"/>
          </p:nvPr>
        </p:nvSpPr>
        <p:spPr/>
        <p:txBody>
          <a:bodyPr/>
          <a:p>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B4189BF0-EA97-4624-87B4-B3828A0A77FD}" type="slidenum">
              <a:rPr/>
            </a:fld>
            <a:endParaRPr/>
          </a:p>
        </p:txBody>
      </p:sp>
      <p:sp>
        <p:nvSpPr>
          <p:cNvPr id="4" name="PlaceHolder 3"/>
          <p:cNvSpPr>
            <a:spLocks noGrp="1"/>
          </p:cNvSpPr>
          <p:nvPr>
            <p:ph type="dt" idx="22"/>
          </p:nvPr>
        </p:nvSpPr>
        <p:spPr/>
        <p:txBody>
          <a:bodyPr/>
          <a:p>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41" name="PlaceHolder 2"/>
          <p:cNvSpPr>
            <a:spLocks noGrp="1"/>
          </p:cNvSpPr>
          <p:nvPr>
            <p:ph type="subTitle"/>
          </p:nvPr>
        </p:nvSpPr>
        <p:spPr>
          <a:xfrm>
            <a:off x="503640" y="1326240"/>
            <a:ext cx="9068760" cy="3287880"/>
          </a:xfrm>
          <a:prstGeom prst="rect">
            <a:avLst/>
          </a:prstGeom>
          <a:noFill/>
          <a:ln w="0">
            <a:noFill/>
          </a:ln>
        </p:spPr>
        <p:txBody>
          <a:bodyPr lIns="0" tIns="0" rIns="0" bIns="0" anchor="t">
            <a:noAutofit/>
          </a:bodyPr>
          <a:p>
            <a:pPr>
              <a:lnSpc>
                <a:spcPct val="115000"/>
              </a:lnSpc>
              <a:buNone/>
            </a:pPr>
            <a:endParaRPr lang="en-US" sz="2200" b="0" strike="noStrike" spc="-1">
              <a:solidFill>
                <a:srgbClr val="FFFFFF"/>
              </a:solidFill>
              <a:latin typeface="Noto Sans"/>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34A7DE52-1F9F-49B5-8040-AC58B371A8CB}" type="slidenum">
              <a:rPr/>
            </a:fld>
            <a:endParaRPr/>
          </a:p>
        </p:txBody>
      </p:sp>
      <p:sp>
        <p:nvSpPr>
          <p:cNvPr id="6" name="PlaceHolder 5"/>
          <p:cNvSpPr>
            <a:spLocks noGrp="1"/>
          </p:cNvSpPr>
          <p:nvPr>
            <p:ph type="dt" idx="22"/>
          </p:nvPr>
        </p:nvSpPr>
        <p:spPr/>
        <p:txBody>
          <a:bodyPr/>
          <a:p>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endParaRPr lang="en-US" sz="3200" b="0" strike="noStrike" spc="-1">
              <a:solidFill>
                <a:srgbClr val="3A8C93"/>
              </a:solidFill>
              <a:latin typeface="Noto Sans"/>
            </a:endParaRPr>
          </a:p>
        </p:txBody>
      </p:sp>
      <p:sp>
        <p:nvSpPr>
          <p:cNvPr id="343"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p>
            <a:endParaRPr lang="en-US" sz="3200" b="0" strike="noStrike" spc="-1">
              <a:latin typeface="Noto Sans"/>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F29C32A7-8023-425F-87E0-E47228C4A54C}" type="slidenum">
              <a:rPr/>
            </a:fld>
            <a:endParaRPr/>
          </a:p>
        </p:txBody>
      </p:sp>
      <p:sp>
        <p:nvSpPr>
          <p:cNvPr id="6" name="PlaceHolder 5"/>
          <p:cNvSpPr>
            <a:spLocks noGrp="1"/>
          </p:cNvSpPr>
          <p:nvPr>
            <p:ph type="dt" idx="22"/>
          </p:nvPr>
        </p:nvSpPr>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7.xml"/><Relationship Id="rId8" Type="http://schemas.openxmlformats.org/officeDocument/2006/relationships/slideLayout" Target="../slideLayouts/slideLayout116.xml"/><Relationship Id="rId7" Type="http://schemas.openxmlformats.org/officeDocument/2006/relationships/slideLayout" Target="../slideLayouts/slideLayout115.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3" Type="http://schemas.openxmlformats.org/officeDocument/2006/relationships/slideLayout" Target="../slideLayouts/slideLayout111.xml"/><Relationship Id="rId2" Type="http://schemas.openxmlformats.org/officeDocument/2006/relationships/slideLayout" Target="../slideLayouts/slideLayout110.xml"/><Relationship Id="rId13" Type="http://schemas.openxmlformats.org/officeDocument/2006/relationships/theme" Target="../theme/theme10.xml"/><Relationship Id="rId12" Type="http://schemas.openxmlformats.org/officeDocument/2006/relationships/slideLayout" Target="../slideLayouts/slideLayout120.xml"/><Relationship Id="rId11" Type="http://schemas.openxmlformats.org/officeDocument/2006/relationships/slideLayout" Target="../slideLayouts/slideLayout119.xml"/><Relationship Id="rId10" Type="http://schemas.openxmlformats.org/officeDocument/2006/relationships/slideLayout" Target="../slideLayouts/slideLayout118.xml"/><Relationship Id="rId1"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3" Type="http://schemas.openxmlformats.org/officeDocument/2006/relationships/theme" Target="../theme/theme11.xml"/><Relationship Id="rId12" Type="http://schemas.openxmlformats.org/officeDocument/2006/relationships/slideLayout" Target="../slideLayouts/slideLayout132.xml"/><Relationship Id="rId11" Type="http://schemas.openxmlformats.org/officeDocument/2006/relationships/slideLayout" Target="../slideLayouts/slideLayout131.xml"/><Relationship Id="rId10" Type="http://schemas.openxmlformats.org/officeDocument/2006/relationships/slideLayout" Target="../slideLayouts/slideLayout130.xml"/><Relationship Id="rId1" Type="http://schemas.openxmlformats.org/officeDocument/2006/relationships/slideLayout" Target="../slideLayouts/slideLayout12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2.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3.jpe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5.jpeg"/><Relationship Id="rId13" Type="http://schemas.openxmlformats.org/officeDocument/2006/relationships/image" Target="../media/image4.jpe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3" Type="http://schemas.openxmlformats.org/officeDocument/2006/relationships/theme" Target="../theme/theme7.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3" Type="http://schemas.openxmlformats.org/officeDocument/2006/relationships/theme" Target="../theme/theme8.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3" Type="http://schemas.openxmlformats.org/officeDocument/2006/relationships/theme" Target="../theme/theme9.xml"/><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p>
            <a:pPr algn="ctr">
              <a:buNone/>
            </a:pPr>
            <a:r>
              <a:rPr lang="en-US" sz="3200" b="0" strike="noStrike" spc="-1">
                <a:solidFill>
                  <a:srgbClr val="3A8C93"/>
                </a:solidFill>
                <a:latin typeface="Noto Sans"/>
              </a:rPr>
              <a:t>Click to edit the title text format</a:t>
            </a:r>
            <a:endParaRPr lang="en-US" sz="3200" b="0" strike="noStrike" spc="-1">
              <a:solidFill>
                <a:srgbClr val="3A8C93"/>
              </a:solidFill>
              <a:latin typeface="Noto Sans"/>
            </a:endParaRPr>
          </a:p>
        </p:txBody>
      </p:sp>
      <p:sp>
        <p:nvSpPr>
          <p:cNvPr id="2" name="PlaceHolder 2"/>
          <p:cNvSpPr>
            <a:spLocks noGrp="1"/>
          </p:cNvSpPr>
          <p:nvPr>
            <p:ph type="body"/>
          </p:nvPr>
        </p:nvSpPr>
        <p:spPr>
          <a:xfrm>
            <a:off x="503640" y="1326240"/>
            <a:ext cx="9068760" cy="3287880"/>
          </a:xfrm>
          <a:prstGeom prst="rect">
            <a:avLst/>
          </a:prstGeom>
          <a:noFill/>
          <a:ln w="0">
            <a:noFill/>
          </a:ln>
        </p:spPr>
        <p:txBody>
          <a:bodyPr lIns="0" tIns="0" rIns="0" bIns="0" anchor="t">
            <a:normAutofit/>
          </a:bodyPr>
          <a:p>
            <a:pPr marL="431800" indent="-323850">
              <a:spcBef>
                <a:spcPts val="1410"/>
              </a:spcBef>
              <a:buClr>
                <a:srgbClr val="000000"/>
              </a:buClr>
              <a:buSzPct val="45000"/>
              <a:buFont typeface="Wingdings" panose="05000000000000000000" pitchFamily="2" charset="2"/>
              <a:buChar char=""/>
            </a:pPr>
            <a:r>
              <a:rPr lang="en-US" sz="3200" b="0" strike="noStrike" spc="-1">
                <a:latin typeface="Noto Sans"/>
              </a:rPr>
              <a:t>Click to edit </a:t>
            </a:r>
            <a:r>
              <a:rPr lang="en-US" sz="3200" b="0" strike="noStrike" spc="-1">
                <a:latin typeface="Noto Sans"/>
              </a:rPr>
              <a:t>the outline </a:t>
            </a:r>
            <a:r>
              <a:rPr lang="en-US" sz="3200" b="0" strike="noStrike" spc="-1">
                <a:latin typeface="Noto Sans"/>
              </a:rPr>
              <a:t>text format</a:t>
            </a:r>
            <a:endParaRPr lang="en-US" sz="3200" b="0" strike="noStrike" spc="-1">
              <a:latin typeface="Noto Sans"/>
            </a:endParaRPr>
          </a:p>
          <a:p>
            <a:pPr marL="864235" lvl="1" indent="-323850">
              <a:spcBef>
                <a:spcPts val="1130"/>
              </a:spcBef>
              <a:buClr>
                <a:srgbClr val="000000"/>
              </a:buClr>
              <a:buSzPct val="75000"/>
              <a:buFont typeface="Symbol" charset="2"/>
              <a:buChar char=""/>
            </a:pPr>
            <a:r>
              <a:rPr lang="en-US" sz="2800" b="0" strike="noStrike" spc="-1">
                <a:latin typeface="Noto Sans"/>
              </a:rPr>
              <a:t>Second </a:t>
            </a:r>
            <a:r>
              <a:rPr lang="en-US" sz="2800" b="0" strike="noStrike" spc="-1">
                <a:latin typeface="Noto Sans"/>
              </a:rPr>
              <a:t>Outline </a:t>
            </a:r>
            <a:r>
              <a:rPr lang="en-US" sz="2800" b="0" strike="noStrike" spc="-1">
                <a:latin typeface="Noto Sans"/>
              </a:rPr>
              <a:t>Level</a:t>
            </a:r>
            <a:endParaRPr lang="en-US" sz="2800" b="0" strike="noStrike" spc="-1">
              <a:latin typeface="Noto Sans"/>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Noto Sans"/>
              </a:rPr>
              <a:t>Third </a:t>
            </a:r>
            <a:r>
              <a:rPr lang="en-US" sz="2400" b="0" strike="noStrike" spc="-1">
                <a:latin typeface="Noto Sans"/>
              </a:rPr>
              <a:t>Outline </a:t>
            </a:r>
            <a:r>
              <a:rPr lang="en-US" sz="2400" b="0" strike="noStrike" spc="-1">
                <a:latin typeface="Noto Sans"/>
              </a:rPr>
              <a:t>Level</a:t>
            </a:r>
            <a:endParaRPr lang="en-US" sz="2400" b="0" strike="noStrike" spc="-1">
              <a:latin typeface="Noto Sans"/>
            </a:endParaRPr>
          </a:p>
          <a:p>
            <a:pPr marL="1727835" lvl="3" indent="-215900">
              <a:spcBef>
                <a:spcPts val="560"/>
              </a:spcBef>
              <a:buClr>
                <a:srgbClr val="000000"/>
              </a:buClr>
              <a:buSzPct val="75000"/>
              <a:buFont typeface="Symbol" charset="2"/>
              <a:buChar char=""/>
            </a:pPr>
            <a:r>
              <a:rPr lang="en-US" sz="2000" b="0" strike="noStrike" spc="-1">
                <a:latin typeface="Noto Sans"/>
              </a:rPr>
              <a:t>Fourth </a:t>
            </a:r>
            <a:r>
              <a:rPr lang="en-US" sz="2000" b="0" strike="noStrike" spc="-1">
                <a:latin typeface="Noto Sans"/>
              </a:rPr>
              <a:t>Outline </a:t>
            </a:r>
            <a:r>
              <a:rPr lang="en-US" sz="2000" b="0" strike="noStrike" spc="-1">
                <a:latin typeface="Noto Sans"/>
              </a:rPr>
              <a:t>Level</a:t>
            </a:r>
            <a:endParaRPr lang="en-US" sz="2000" b="0" strike="noStrike" spc="-1">
              <a:latin typeface="Noto Sans"/>
            </a:endParaRPr>
          </a:p>
          <a:p>
            <a:pPr marL="2160270" lvl="4" indent="-215900">
              <a:spcBef>
                <a:spcPts val="280"/>
              </a:spcBef>
              <a:buClr>
                <a:srgbClr val="000000"/>
              </a:buClr>
              <a:buSzPct val="45000"/>
              <a:buFont typeface="Wingdings" panose="05000000000000000000" pitchFamily="2" charset="2"/>
              <a:buChar char=""/>
            </a:pPr>
            <a:r>
              <a:rPr lang="en-US" sz="2000" b="0" strike="noStrike" spc="-1">
                <a:latin typeface="Noto Sans"/>
              </a:rPr>
              <a:t>Fifth </a:t>
            </a:r>
            <a:r>
              <a:rPr lang="en-US" sz="2000" b="0" strike="noStrike" spc="-1">
                <a:latin typeface="Noto Sans"/>
              </a:rPr>
              <a:t>Outli</a:t>
            </a:r>
            <a:r>
              <a:rPr lang="en-US" sz="2000" b="0" strike="noStrike" spc="-1">
                <a:latin typeface="Noto Sans"/>
              </a:rPr>
              <a:t>ne </a:t>
            </a:r>
            <a:r>
              <a:rPr lang="en-US" sz="2000" b="0" strike="noStrike" spc="-1">
                <a:latin typeface="Noto Sans"/>
              </a:rPr>
              <a:t>Level</a:t>
            </a:r>
            <a:endParaRPr lang="en-US" sz="2000" b="0" strike="noStrike" spc="-1">
              <a:latin typeface="Noto Sans"/>
            </a:endParaRPr>
          </a:p>
          <a:p>
            <a:pPr marL="2592070" lvl="5" indent="-215900">
              <a:spcBef>
                <a:spcPts val="280"/>
              </a:spcBef>
              <a:buClr>
                <a:srgbClr val="000000"/>
              </a:buClr>
              <a:buSzPct val="45000"/>
              <a:buFont typeface="Wingdings" panose="05000000000000000000" pitchFamily="2" charset="2"/>
              <a:buChar char=""/>
            </a:pPr>
            <a:r>
              <a:rPr lang="en-US" sz="2000" b="0" strike="noStrike" spc="-1">
                <a:latin typeface="Noto Sans"/>
              </a:rPr>
              <a:t>Si</a:t>
            </a:r>
            <a:r>
              <a:rPr lang="en-US" sz="2000" b="0" strike="noStrike" spc="-1">
                <a:latin typeface="Noto Sans"/>
              </a:rPr>
              <a:t>xt</a:t>
            </a:r>
            <a:r>
              <a:rPr lang="en-US" sz="2000" b="0" strike="noStrike" spc="-1">
                <a:latin typeface="Noto Sans"/>
              </a:rPr>
              <a:t>h </a:t>
            </a:r>
            <a:r>
              <a:rPr lang="en-US" sz="2000" b="0" strike="noStrike" spc="-1">
                <a:latin typeface="Noto Sans"/>
              </a:rPr>
              <a:t>O</a:t>
            </a:r>
            <a:r>
              <a:rPr lang="en-US" sz="2000" b="0" strike="noStrike" spc="-1">
                <a:latin typeface="Noto Sans"/>
              </a:rPr>
              <a:t>ut</a:t>
            </a:r>
            <a:r>
              <a:rPr lang="en-US" sz="2000" b="0" strike="noStrike" spc="-1">
                <a:latin typeface="Noto Sans"/>
              </a:rPr>
              <a:t>lin</a:t>
            </a:r>
            <a:r>
              <a:rPr lang="en-US" sz="2000" b="0" strike="noStrike" spc="-1">
                <a:latin typeface="Noto Sans"/>
              </a:rPr>
              <a:t>e </a:t>
            </a:r>
            <a:r>
              <a:rPr lang="en-US" sz="2000" b="0" strike="noStrike" spc="-1">
                <a:latin typeface="Noto Sans"/>
              </a:rPr>
              <a:t>Le</a:t>
            </a:r>
            <a:r>
              <a:rPr lang="en-US" sz="2000" b="0" strike="noStrike" spc="-1">
                <a:latin typeface="Noto Sans"/>
              </a:rPr>
              <a:t>ve</a:t>
            </a:r>
            <a:r>
              <a:rPr lang="en-US" sz="2000" b="0" strike="noStrike" spc="-1">
                <a:latin typeface="Noto Sans"/>
              </a:rPr>
              <a:t>l</a:t>
            </a:r>
            <a:endParaRPr lang="en-US" sz="2000" b="0" strike="noStrike" spc="-1">
              <a:latin typeface="Noto Sans"/>
            </a:endParaRPr>
          </a:p>
          <a:p>
            <a:pPr marL="3023870" lvl="6" indent="-215900">
              <a:spcBef>
                <a:spcPts val="280"/>
              </a:spcBef>
              <a:buClr>
                <a:srgbClr val="000000"/>
              </a:buClr>
              <a:buSzPct val="45000"/>
              <a:buFont typeface="Wingdings" panose="05000000000000000000" pitchFamily="2" charset="2"/>
              <a:buChar char=""/>
            </a:pPr>
            <a:r>
              <a:rPr lang="en-US" sz="2000" b="0" strike="noStrike" spc="-1">
                <a:latin typeface="Noto Sans"/>
              </a:rPr>
              <a:t>S</a:t>
            </a:r>
            <a:r>
              <a:rPr lang="en-US" sz="2000" b="0" strike="noStrike" spc="-1">
                <a:latin typeface="Noto Sans"/>
              </a:rPr>
              <a:t>e</a:t>
            </a:r>
            <a:r>
              <a:rPr lang="en-US" sz="2000" b="0" strike="noStrike" spc="-1">
                <a:latin typeface="Noto Sans"/>
              </a:rPr>
              <a:t>v</a:t>
            </a:r>
            <a:r>
              <a:rPr lang="en-US" sz="2000" b="0" strike="noStrike" spc="-1">
                <a:latin typeface="Noto Sans"/>
              </a:rPr>
              <a:t>e</a:t>
            </a:r>
            <a:r>
              <a:rPr lang="en-US" sz="2000" b="0" strike="noStrike" spc="-1">
                <a:latin typeface="Noto Sans"/>
              </a:rPr>
              <a:t>n</a:t>
            </a:r>
            <a:r>
              <a:rPr lang="en-US" sz="2000" b="0" strike="noStrike" spc="-1">
                <a:latin typeface="Noto Sans"/>
              </a:rPr>
              <a:t>t</a:t>
            </a:r>
            <a:r>
              <a:rPr lang="en-US" sz="2000" b="0" strike="noStrike" spc="-1">
                <a:latin typeface="Noto Sans"/>
              </a:rPr>
              <a:t>h</a:t>
            </a:r>
            <a:r>
              <a:rPr lang="en-US" sz="2000" b="0" strike="noStrike" spc="-1">
                <a:latin typeface="Noto Sans"/>
              </a:rPr>
              <a:t> </a:t>
            </a:r>
            <a:r>
              <a:rPr lang="en-US" sz="2000" b="0" strike="noStrike" spc="-1">
                <a:latin typeface="Noto Sans"/>
              </a:rPr>
              <a:t>O</a:t>
            </a:r>
            <a:r>
              <a:rPr lang="en-US" sz="2000" b="0" strike="noStrike" spc="-1">
                <a:latin typeface="Noto Sans"/>
              </a:rPr>
              <a:t>u</a:t>
            </a:r>
            <a:r>
              <a:rPr lang="en-US" sz="2000" b="0" strike="noStrike" spc="-1">
                <a:latin typeface="Noto Sans"/>
              </a:rPr>
              <a:t>t</a:t>
            </a:r>
            <a:r>
              <a:rPr lang="en-US" sz="2000" b="0" strike="noStrike" spc="-1">
                <a:latin typeface="Noto Sans"/>
              </a:rPr>
              <a:t>l</a:t>
            </a:r>
            <a:r>
              <a:rPr lang="en-US" sz="2000" b="0" strike="noStrike" spc="-1">
                <a:latin typeface="Noto Sans"/>
              </a:rPr>
              <a:t>i</a:t>
            </a:r>
            <a:r>
              <a:rPr lang="en-US" sz="2000" b="0" strike="noStrike" spc="-1">
                <a:latin typeface="Noto Sans"/>
              </a:rPr>
              <a:t>n</a:t>
            </a:r>
            <a:r>
              <a:rPr lang="en-US" sz="2000" b="0" strike="noStrike" spc="-1">
                <a:latin typeface="Noto Sans"/>
              </a:rPr>
              <a:t>e</a:t>
            </a:r>
            <a:r>
              <a:rPr lang="en-US" sz="2000" b="0" strike="noStrike" spc="-1">
                <a:latin typeface="Noto Sans"/>
              </a:rPr>
              <a:t> </a:t>
            </a:r>
            <a:r>
              <a:rPr lang="en-US" sz="2000" b="0" strike="noStrike" spc="-1">
                <a:latin typeface="Noto Sans"/>
              </a:rPr>
              <a:t>L</a:t>
            </a:r>
            <a:r>
              <a:rPr lang="en-US" sz="2000" b="0" strike="noStrike" spc="-1">
                <a:latin typeface="Noto Sans"/>
              </a:rPr>
              <a:t>e</a:t>
            </a:r>
            <a:r>
              <a:rPr lang="en-US" sz="2000" b="0" strike="noStrike" spc="-1">
                <a:latin typeface="Noto Sans"/>
              </a:rPr>
              <a:t>v</a:t>
            </a:r>
            <a:r>
              <a:rPr lang="en-US" sz="2000" b="0" strike="noStrike" spc="-1">
                <a:latin typeface="Noto Sans"/>
              </a:rPr>
              <a:t>e</a:t>
            </a:r>
            <a:r>
              <a:rPr lang="en-US" sz="2000" b="0" strike="noStrike" spc="-1">
                <a:latin typeface="Noto Sans"/>
              </a:rPr>
              <a:t>l</a:t>
            </a:r>
            <a:endParaRPr lang="en-US" sz="2000" b="0" strike="noStrike" spc="-1">
              <a:latin typeface="Noto San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6" name="Freeform 375"/>
          <p:cNvSpPr/>
          <p:nvPr/>
        </p:nvSpPr>
        <p:spPr>
          <a:xfrm>
            <a:off x="7608240" y="0"/>
            <a:ext cx="2468880" cy="5669280"/>
          </a:xfrm>
          <a:custGeom>
            <a:avLst/>
            <a:gdLst/>
            <a:ahLst/>
            <a:cxnLst/>
            <a:rect l="0" t="0" r="r" b="b"/>
            <a:pathLst>
              <a:path w="6858" h="15748">
                <a:moveTo>
                  <a:pt x="6858" y="0"/>
                </a:moveTo>
                <a:cubicBezTo>
                  <a:pt x="6858" y="5249"/>
                  <a:pt x="6858" y="10499"/>
                  <a:pt x="6858" y="15748"/>
                </a:cubicBezTo>
                <a:cubicBezTo>
                  <a:pt x="6181" y="15748"/>
                  <a:pt x="2286" y="15748"/>
                  <a:pt x="0" y="15748"/>
                </a:cubicBezTo>
                <a:cubicBezTo>
                  <a:pt x="2253" y="10499"/>
                  <a:pt x="4505" y="5249"/>
                  <a:pt x="6758" y="0"/>
                </a:cubicBezTo>
                <a:cubicBezTo>
                  <a:pt x="6791" y="0"/>
                  <a:pt x="6181" y="0"/>
                  <a:pt x="6858" y="0"/>
                </a:cubicBezTo>
                <a:close/>
              </a:path>
            </a:pathLst>
          </a:custGeom>
          <a:solidFill>
            <a:srgbClr val="0D84A1"/>
          </a:solidFill>
          <a:ln w="0">
            <a:noFill/>
          </a:ln>
        </p:spPr>
      </p:sp>
      <p:sp>
        <p:nvSpPr>
          <p:cNvPr id="377" name="Freeform 376"/>
          <p:cNvSpPr/>
          <p:nvPr/>
        </p:nvSpPr>
        <p:spPr>
          <a:xfrm>
            <a:off x="-35640" y="0"/>
            <a:ext cx="2468880" cy="5669280"/>
          </a:xfrm>
          <a:custGeom>
            <a:avLst/>
            <a:gdLst/>
            <a:ahLst/>
            <a:cxnLst/>
            <a:rect l="0" t="0" r="r" b="b"/>
            <a:pathLst>
              <a:path w="6858" h="15748">
                <a:moveTo>
                  <a:pt x="0" y="15748"/>
                </a:moveTo>
                <a:cubicBezTo>
                  <a:pt x="0" y="10499"/>
                  <a:pt x="0" y="5249"/>
                  <a:pt x="0" y="0"/>
                </a:cubicBezTo>
                <a:cubicBezTo>
                  <a:pt x="677" y="0"/>
                  <a:pt x="4572" y="0"/>
                  <a:pt x="6858" y="0"/>
                </a:cubicBezTo>
                <a:cubicBezTo>
                  <a:pt x="4605" y="5249"/>
                  <a:pt x="2353" y="10499"/>
                  <a:pt x="100" y="15748"/>
                </a:cubicBezTo>
                <a:cubicBezTo>
                  <a:pt x="67" y="15748"/>
                  <a:pt x="677" y="15748"/>
                  <a:pt x="0" y="15748"/>
                </a:cubicBezTo>
                <a:close/>
              </a:path>
            </a:pathLst>
          </a:custGeom>
          <a:solidFill>
            <a:srgbClr val="0D84A1"/>
          </a:solidFill>
          <a:ln w="0">
            <a:noFill/>
          </a:ln>
        </p:spPr>
      </p:sp>
      <p:sp>
        <p:nvSpPr>
          <p:cNvPr id="378" name="PlaceHolder 1"/>
          <p:cNvSpPr>
            <a:spLocks noGrp="1"/>
          </p:cNvSpPr>
          <p:nvPr>
            <p:ph type="title"/>
          </p:nvPr>
        </p:nvSpPr>
        <p:spPr>
          <a:xfrm>
            <a:off x="503640" y="226080"/>
            <a:ext cx="9068400" cy="946080"/>
          </a:xfrm>
          <a:prstGeom prst="rect">
            <a:avLst/>
          </a:prstGeom>
          <a:noFill/>
          <a:ln w="0">
            <a:noFill/>
          </a:ln>
        </p:spPr>
        <p:txBody>
          <a:bodyPr lIns="0" tIns="0" rIns="0" bIns="0" anchor="ctr">
            <a:noAutofit/>
          </a:bodyPr>
          <a:p>
            <a:pPr algn="ctr">
              <a:buNone/>
            </a:pPr>
            <a:r>
              <a:rPr lang="en-US" sz="4400" b="0" strike="noStrike" spc="-1">
                <a:latin typeface="Noto Sans"/>
              </a:rPr>
              <a:t>Click to edit the title text format</a:t>
            </a:r>
            <a:endParaRPr lang="en-US" sz="4400" b="0" strike="noStrike" spc="-1">
              <a:latin typeface="Noto Sans"/>
            </a:endParaRPr>
          </a:p>
        </p:txBody>
      </p:sp>
      <p:sp>
        <p:nvSpPr>
          <p:cNvPr id="379" name="PlaceHolder 2"/>
          <p:cNvSpPr>
            <a:spLocks noGrp="1"/>
          </p:cNvSpPr>
          <p:nvPr>
            <p:ph type="body"/>
          </p:nvPr>
        </p:nvSpPr>
        <p:spPr>
          <a:xfrm>
            <a:off x="503640" y="1326600"/>
            <a:ext cx="9068400" cy="328752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Noto Sans"/>
              </a:rPr>
              <a:t>Click to edit the outline text format</a:t>
            </a:r>
            <a:endParaRPr lang="en-US" sz="3200" b="0" strike="noStrike" spc="-1">
              <a:latin typeface="Noto Sans"/>
            </a:endParaRPr>
          </a:p>
          <a:p>
            <a:pPr marL="864235" lvl="1" indent="-323850">
              <a:spcBef>
                <a:spcPts val="1135"/>
              </a:spcBef>
              <a:buClr>
                <a:srgbClr val="000000"/>
              </a:buClr>
              <a:buSzPct val="75000"/>
              <a:buFont typeface="Symbol" charset="2"/>
              <a:buChar char=""/>
            </a:pPr>
            <a:r>
              <a:rPr lang="en-US" sz="2800" b="0" strike="noStrike" spc="-1">
                <a:latin typeface="Noto Sans"/>
              </a:rPr>
              <a:t>Second Outline Level</a:t>
            </a:r>
            <a:endParaRPr lang="en-US" sz="2800" b="0" strike="noStrike" spc="-1">
              <a:latin typeface="Noto Sans"/>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Noto Sans"/>
              </a:rPr>
              <a:t>Third Outline Level</a:t>
            </a:r>
            <a:endParaRPr lang="en-US" sz="2400" b="0" strike="noStrike" spc="-1">
              <a:latin typeface="Noto Sans"/>
            </a:endParaRPr>
          </a:p>
          <a:p>
            <a:pPr marL="1727835" lvl="3" indent="-215900">
              <a:spcBef>
                <a:spcPts val="565"/>
              </a:spcBef>
              <a:buClr>
                <a:srgbClr val="000000"/>
              </a:buClr>
              <a:buSzPct val="75000"/>
              <a:buFont typeface="Symbol" charset="2"/>
              <a:buChar char=""/>
            </a:pPr>
            <a:r>
              <a:rPr lang="en-US" sz="2000" b="0" strike="noStrike" spc="-1">
                <a:latin typeface="Noto Sans"/>
              </a:rPr>
              <a:t>Fourth Outline Level</a:t>
            </a:r>
            <a:endParaRPr lang="en-US" sz="2000" b="0" strike="noStrike" spc="-1">
              <a:latin typeface="Noto Sans"/>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Noto Sans"/>
              </a:rPr>
              <a:t>Fifth Outline Level</a:t>
            </a:r>
            <a:endParaRPr lang="en-US" sz="2000" b="0" strike="noStrike" spc="-1">
              <a:latin typeface="Noto Sans"/>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Noto Sans"/>
              </a:rPr>
              <a:t>Sixth Outline Level</a:t>
            </a:r>
            <a:endParaRPr lang="en-US" sz="2000" b="0" strike="noStrike" spc="-1">
              <a:latin typeface="Noto Sans"/>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Noto Sans"/>
              </a:rPr>
              <a:t>Seventh Outline Level</a:t>
            </a:r>
            <a:endParaRPr lang="en-US" sz="2000" b="0" strike="noStrike" spc="-1">
              <a:latin typeface="Noto Sans"/>
            </a:endParaRPr>
          </a:p>
        </p:txBody>
      </p:sp>
      <p:sp>
        <p:nvSpPr>
          <p:cNvPr id="380" name="PlaceHolder 3"/>
          <p:cNvSpPr>
            <a:spLocks noGrp="1"/>
          </p:cNvSpPr>
          <p:nvPr>
            <p:ph type="dt" idx="25"/>
          </p:nvPr>
        </p:nvSpPr>
        <p:spPr>
          <a:xfrm>
            <a:off x="503640" y="5164560"/>
            <a:ext cx="2347200" cy="390600"/>
          </a:xfrm>
          <a:prstGeom prst="rect">
            <a:avLst/>
          </a:prstGeom>
          <a:noFill/>
          <a:ln w="0">
            <a:noFill/>
          </a:ln>
        </p:spPr>
        <p:txBody>
          <a:bodyPr lIns="0" tIns="0" rIns="0" bIns="0" anchor="t">
            <a:noAutofit/>
          </a:bodyPr>
          <a:lstStyle>
            <a:lvl1pPr>
              <a:defRPr lang="en-US" sz="1400" b="0" strike="noStrike" spc="-1">
                <a:latin typeface="Noto Sans"/>
              </a:defRPr>
            </a:lvl1pPr>
          </a:lstStyle>
          <a:p>
            <a:r>
              <a:rPr lang="en-US" sz="1400" b="0" strike="noStrike" spc="-1">
                <a:latin typeface="Noto Sans"/>
              </a:rPr>
              <a:t>&lt;date/time&gt;</a:t>
            </a:r>
            <a:endParaRPr lang="en-US" sz="1400" b="0" strike="noStrike" spc="-1">
              <a:latin typeface="Noto Sans"/>
            </a:endParaRPr>
          </a:p>
        </p:txBody>
      </p:sp>
      <p:sp>
        <p:nvSpPr>
          <p:cNvPr id="381" name="PlaceHolder 4"/>
          <p:cNvSpPr>
            <a:spLocks noGrp="1"/>
          </p:cNvSpPr>
          <p:nvPr>
            <p:ph type="ftr" idx="26"/>
          </p:nvPr>
        </p:nvSpPr>
        <p:spPr>
          <a:xfrm>
            <a:off x="3445920" y="5164560"/>
            <a:ext cx="3193920" cy="390600"/>
          </a:xfrm>
          <a:prstGeom prst="rect">
            <a:avLst/>
          </a:prstGeom>
          <a:noFill/>
          <a:ln w="0">
            <a:noFill/>
          </a:ln>
        </p:spPr>
        <p:txBody>
          <a:bodyPr lIns="0" tIns="0" rIns="0" bIns="0" anchor="t">
            <a:noAutofit/>
          </a:bodyPr>
          <a:lstStyle>
            <a:lvl1pPr algn="ctr">
              <a:buNone/>
              <a:defRPr lang="en-US" sz="1400" b="0" strike="noStrike" spc="-1">
                <a:latin typeface="Noto Sans"/>
              </a:defRPr>
            </a:lvl1pPr>
          </a:lstStyle>
          <a:p>
            <a:pPr algn="ctr">
              <a:buNone/>
            </a:pPr>
            <a:r>
              <a:rPr lang="en-US" sz="1400" b="0" strike="noStrike" spc="-1">
                <a:latin typeface="Noto Sans"/>
              </a:rPr>
              <a:t>&lt;footer&gt;</a:t>
            </a:r>
            <a:endParaRPr lang="en-US" sz="1400" b="0" strike="noStrike" spc="-1">
              <a:latin typeface="Noto Sans"/>
            </a:endParaRPr>
          </a:p>
        </p:txBody>
      </p:sp>
      <p:sp>
        <p:nvSpPr>
          <p:cNvPr id="382" name="PlaceHolder 5"/>
          <p:cNvSpPr>
            <a:spLocks noGrp="1"/>
          </p:cNvSpPr>
          <p:nvPr>
            <p:ph type="sldNum" idx="27"/>
          </p:nvPr>
        </p:nvSpPr>
        <p:spPr>
          <a:xfrm>
            <a:off x="7224840" y="5164560"/>
            <a:ext cx="2347200" cy="390600"/>
          </a:xfrm>
          <a:prstGeom prst="rect">
            <a:avLst/>
          </a:prstGeom>
          <a:noFill/>
          <a:ln w="0">
            <a:noFill/>
          </a:ln>
        </p:spPr>
        <p:txBody>
          <a:bodyPr lIns="0" tIns="0" rIns="0" bIns="0" anchor="t">
            <a:noAutofit/>
          </a:bodyPr>
          <a:lstStyle>
            <a:lvl1pPr algn="r">
              <a:buNone/>
              <a:defRPr lang="en-US" sz="1400" b="0" strike="noStrike" spc="-1">
                <a:latin typeface="Noto Sans"/>
              </a:defRPr>
            </a:lvl1pPr>
          </a:lstStyle>
          <a:p>
            <a:pPr algn="r">
              <a:buNone/>
            </a:pPr>
            <a:fld id="{F0FA44E3-76B3-477F-917A-FCB747651427}" type="slidenum">
              <a:rPr lang="en-US" sz="1400" b="0" strike="noStrike" spc="-1">
                <a:latin typeface="Noto Sans"/>
              </a:rPr>
            </a:fld>
            <a:endParaRPr lang="en-US" sz="1400" b="0" strike="noStrike" spc="-1">
              <a:latin typeface="Noto San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9" name="Rectangles 418"/>
          <p:cNvSpPr/>
          <p:nvPr/>
        </p:nvSpPr>
        <p:spPr>
          <a:xfrm>
            <a:off x="0" y="0"/>
            <a:ext cx="1554480" cy="5669280"/>
          </a:xfrm>
          <a:prstGeom prst="rect">
            <a:avLst/>
          </a:prstGeom>
          <a:solidFill>
            <a:srgbClr val="2499BE"/>
          </a:solidFill>
          <a:ln w="0">
            <a:noFill/>
          </a:ln>
        </p:spPr>
        <p:style>
          <a:lnRef idx="0">
            <a:srgbClr val="FFFFFF"/>
          </a:lnRef>
          <a:fillRef idx="0">
            <a:srgbClr val="FFFFFF"/>
          </a:fillRef>
          <a:effectRef idx="0">
            <a:srgbClr val="FFFFFF"/>
          </a:effectRef>
          <a:fontRef idx="minor"/>
        </p:style>
      </p:sp>
      <p:sp>
        <p:nvSpPr>
          <p:cNvPr id="420" name="PlaceHolder 1"/>
          <p:cNvSpPr>
            <a:spLocks noGrp="1"/>
          </p:cNvSpPr>
          <p:nvPr>
            <p:ph type="title"/>
          </p:nvPr>
        </p:nvSpPr>
        <p:spPr>
          <a:xfrm>
            <a:off x="503640" y="226080"/>
            <a:ext cx="9068400" cy="946080"/>
          </a:xfrm>
          <a:prstGeom prst="rect">
            <a:avLst/>
          </a:prstGeom>
          <a:noFill/>
          <a:ln w="0">
            <a:noFill/>
          </a:ln>
        </p:spPr>
        <p:txBody>
          <a:bodyPr lIns="0" tIns="0" rIns="0" bIns="0" anchor="ctr">
            <a:noAutofit/>
          </a:bodyPr>
          <a:p>
            <a:pPr algn="ctr">
              <a:buNone/>
            </a:pPr>
            <a:r>
              <a:rPr lang="en-US" sz="4400" b="0" strike="noStrike" spc="-1">
                <a:latin typeface="Noto Sans"/>
              </a:rPr>
              <a:t>Click to edit the title text format</a:t>
            </a:r>
            <a:endParaRPr lang="en-US" sz="4400" b="0" strike="noStrike" spc="-1">
              <a:latin typeface="Noto Sans"/>
            </a:endParaRPr>
          </a:p>
        </p:txBody>
      </p:sp>
      <p:sp>
        <p:nvSpPr>
          <p:cNvPr id="421" name="PlaceHolder 2"/>
          <p:cNvSpPr>
            <a:spLocks noGrp="1"/>
          </p:cNvSpPr>
          <p:nvPr>
            <p:ph type="body"/>
          </p:nvPr>
        </p:nvSpPr>
        <p:spPr>
          <a:xfrm>
            <a:off x="503640" y="1326600"/>
            <a:ext cx="9068400" cy="328752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Noto Sans"/>
              </a:rPr>
              <a:t>Click to edit the outline text format</a:t>
            </a:r>
            <a:endParaRPr lang="en-US" sz="3200" b="0" strike="noStrike" spc="-1">
              <a:latin typeface="Noto Sans"/>
            </a:endParaRPr>
          </a:p>
          <a:p>
            <a:pPr marL="864235" lvl="1" indent="-323850">
              <a:spcBef>
                <a:spcPts val="1135"/>
              </a:spcBef>
              <a:buClr>
                <a:srgbClr val="000000"/>
              </a:buClr>
              <a:buSzPct val="75000"/>
              <a:buFont typeface="Symbol" charset="2"/>
              <a:buChar char=""/>
            </a:pPr>
            <a:r>
              <a:rPr lang="en-US" sz="2800" b="0" strike="noStrike" spc="-1">
                <a:latin typeface="Noto Sans"/>
              </a:rPr>
              <a:t>Second Outline Level</a:t>
            </a:r>
            <a:endParaRPr lang="en-US" sz="2800" b="0" strike="noStrike" spc="-1">
              <a:latin typeface="Noto Sans"/>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Noto Sans"/>
              </a:rPr>
              <a:t>Third Outline Level</a:t>
            </a:r>
            <a:endParaRPr lang="en-US" sz="2400" b="0" strike="noStrike" spc="-1">
              <a:latin typeface="Noto Sans"/>
            </a:endParaRPr>
          </a:p>
          <a:p>
            <a:pPr marL="1727835" lvl="3" indent="-215900">
              <a:spcBef>
                <a:spcPts val="565"/>
              </a:spcBef>
              <a:buClr>
                <a:srgbClr val="000000"/>
              </a:buClr>
              <a:buSzPct val="75000"/>
              <a:buFont typeface="Symbol" charset="2"/>
              <a:buChar char=""/>
            </a:pPr>
            <a:r>
              <a:rPr lang="en-US" sz="2000" b="0" strike="noStrike" spc="-1">
                <a:latin typeface="Noto Sans"/>
              </a:rPr>
              <a:t>Fourth Outline Level</a:t>
            </a:r>
            <a:endParaRPr lang="en-US" sz="2000" b="0" strike="noStrike" spc="-1">
              <a:latin typeface="Noto Sans"/>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Noto Sans"/>
              </a:rPr>
              <a:t>Fifth Outline Level</a:t>
            </a:r>
            <a:endParaRPr lang="en-US" sz="2000" b="0" strike="noStrike" spc="-1">
              <a:latin typeface="Noto Sans"/>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Noto Sans"/>
              </a:rPr>
              <a:t>Sixth Outline Level</a:t>
            </a:r>
            <a:endParaRPr lang="en-US" sz="2000" b="0" strike="noStrike" spc="-1">
              <a:latin typeface="Noto Sans"/>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Noto Sans"/>
              </a:rPr>
              <a:t>Seventh Outline Level</a:t>
            </a:r>
            <a:endParaRPr lang="en-US" sz="2000" b="0" strike="noStrike" spc="-1">
              <a:latin typeface="Noto Sans"/>
            </a:endParaRPr>
          </a:p>
        </p:txBody>
      </p:sp>
      <p:sp>
        <p:nvSpPr>
          <p:cNvPr id="422" name="PlaceHolder 3"/>
          <p:cNvSpPr>
            <a:spLocks noGrp="1"/>
          </p:cNvSpPr>
          <p:nvPr>
            <p:ph type="dt" idx="28"/>
          </p:nvPr>
        </p:nvSpPr>
        <p:spPr>
          <a:xfrm>
            <a:off x="503640" y="5164560"/>
            <a:ext cx="2347200" cy="390600"/>
          </a:xfrm>
          <a:prstGeom prst="rect">
            <a:avLst/>
          </a:prstGeom>
          <a:noFill/>
          <a:ln w="0">
            <a:noFill/>
          </a:ln>
        </p:spPr>
        <p:txBody>
          <a:bodyPr lIns="0" tIns="0" rIns="0" bIns="0" anchor="t">
            <a:noAutofit/>
          </a:bodyPr>
          <a:lstStyle>
            <a:lvl1pPr>
              <a:defRPr lang="en-US" sz="1400" b="0" strike="noStrike" spc="-1">
                <a:latin typeface="Noto Sans"/>
              </a:defRPr>
            </a:lvl1pPr>
          </a:lstStyle>
          <a:p>
            <a:r>
              <a:rPr lang="en-US" sz="1400" b="0" strike="noStrike" spc="-1">
                <a:latin typeface="Noto Sans"/>
              </a:rPr>
              <a:t>&lt;date/time&gt;</a:t>
            </a:r>
            <a:endParaRPr lang="en-US" sz="1400" b="0" strike="noStrike" spc="-1">
              <a:latin typeface="Noto Sans"/>
            </a:endParaRPr>
          </a:p>
        </p:txBody>
      </p:sp>
      <p:sp>
        <p:nvSpPr>
          <p:cNvPr id="423" name="PlaceHolder 4"/>
          <p:cNvSpPr>
            <a:spLocks noGrp="1"/>
          </p:cNvSpPr>
          <p:nvPr>
            <p:ph type="ftr" idx="29"/>
          </p:nvPr>
        </p:nvSpPr>
        <p:spPr>
          <a:xfrm>
            <a:off x="3445920" y="5164560"/>
            <a:ext cx="3193920" cy="390600"/>
          </a:xfrm>
          <a:prstGeom prst="rect">
            <a:avLst/>
          </a:prstGeom>
          <a:noFill/>
          <a:ln w="0">
            <a:noFill/>
          </a:ln>
        </p:spPr>
        <p:txBody>
          <a:bodyPr lIns="0" tIns="0" rIns="0" bIns="0" anchor="t">
            <a:noAutofit/>
          </a:bodyPr>
          <a:lstStyle>
            <a:lvl1pPr algn="ctr">
              <a:buNone/>
              <a:defRPr lang="en-US" sz="1400" b="0" strike="noStrike" spc="-1">
                <a:latin typeface="Noto Sans"/>
              </a:defRPr>
            </a:lvl1pPr>
          </a:lstStyle>
          <a:p>
            <a:pPr algn="ctr">
              <a:buNone/>
            </a:pPr>
            <a:r>
              <a:rPr lang="en-US" sz="1400" b="0" strike="noStrike" spc="-1">
                <a:latin typeface="Noto Sans"/>
              </a:rPr>
              <a:t>&lt;footer&gt;</a:t>
            </a:r>
            <a:endParaRPr lang="en-US" sz="1400" b="0" strike="noStrike" spc="-1">
              <a:latin typeface="Noto Sans"/>
            </a:endParaRPr>
          </a:p>
        </p:txBody>
      </p:sp>
      <p:sp>
        <p:nvSpPr>
          <p:cNvPr id="424" name="PlaceHolder 5"/>
          <p:cNvSpPr>
            <a:spLocks noGrp="1"/>
          </p:cNvSpPr>
          <p:nvPr>
            <p:ph type="sldNum" idx="30"/>
          </p:nvPr>
        </p:nvSpPr>
        <p:spPr>
          <a:xfrm>
            <a:off x="7224840" y="5164560"/>
            <a:ext cx="2347200" cy="390600"/>
          </a:xfrm>
          <a:prstGeom prst="rect">
            <a:avLst/>
          </a:prstGeom>
          <a:noFill/>
          <a:ln w="0">
            <a:noFill/>
          </a:ln>
        </p:spPr>
        <p:txBody>
          <a:bodyPr lIns="0" tIns="0" rIns="0" bIns="0" anchor="t">
            <a:noAutofit/>
          </a:bodyPr>
          <a:lstStyle>
            <a:lvl1pPr algn="r">
              <a:buNone/>
              <a:defRPr lang="en-US" sz="1400" b="0" strike="noStrike" spc="-1">
                <a:latin typeface="Noto Sans"/>
              </a:defRPr>
            </a:lvl1pPr>
          </a:lstStyle>
          <a:p>
            <a:pPr algn="r">
              <a:buNone/>
            </a:pPr>
            <a:fld id="{0469C6AE-9B14-4E75-A6FC-0C069A998428}" type="slidenum">
              <a:rPr lang="en-US" sz="1400" b="0" strike="noStrike" spc="-1">
                <a:latin typeface="Noto Sans"/>
              </a:rPr>
            </a:fld>
            <a:endParaRPr lang="en-US" sz="1400" b="0" strike="noStrike" spc="-1">
              <a:latin typeface="Noto Sans"/>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8" name="Rectangles 37"/>
          <p:cNvSpPr/>
          <p:nvPr/>
        </p:nvSpPr>
        <p:spPr>
          <a:xfrm>
            <a:off x="0" y="0"/>
            <a:ext cx="10076760" cy="5669280"/>
          </a:xfrm>
          <a:prstGeom prst="rect">
            <a:avLst/>
          </a:prstGeom>
          <a:solidFill>
            <a:srgbClr val="0D84A1">
              <a:alpha val="45000"/>
            </a:srgbClr>
          </a:solidFill>
          <a:ln w="0">
            <a:solidFill>
              <a:srgbClr val="3465A4"/>
            </a:solidFill>
          </a:ln>
        </p:spPr>
        <p:style>
          <a:lnRef idx="0">
            <a:srgbClr val="FFFFFF"/>
          </a:lnRef>
          <a:fillRef idx="0">
            <a:srgbClr val="FFFFFF"/>
          </a:fillRef>
          <a:effectRef idx="0">
            <a:srgbClr val="FFFFFF"/>
          </a:effectRef>
          <a:fontRef idx="minor"/>
        </p:style>
      </p:sp>
      <p:sp>
        <p:nvSpPr>
          <p:cNvPr id="39" name="PlaceHolder 1"/>
          <p:cNvSpPr>
            <a:spLocks noGrp="1"/>
          </p:cNvSpPr>
          <p:nvPr>
            <p:ph type="title"/>
          </p:nvPr>
        </p:nvSpPr>
        <p:spPr>
          <a:xfrm>
            <a:off x="503640" y="226080"/>
            <a:ext cx="9068400" cy="946080"/>
          </a:xfrm>
          <a:prstGeom prst="rect">
            <a:avLst/>
          </a:prstGeom>
          <a:noFill/>
          <a:ln w="0">
            <a:noFill/>
          </a:ln>
        </p:spPr>
        <p:txBody>
          <a:bodyPr lIns="0" tIns="0" rIns="0" bIns="0" anchor="ctr">
            <a:noAutofit/>
          </a:bodyPr>
          <a:p>
            <a:pPr algn="ctr">
              <a:buNone/>
            </a:pPr>
            <a:r>
              <a:rPr lang="en-US" sz="4400" b="0" strike="noStrike" spc="-1">
                <a:latin typeface="Noto Sans"/>
              </a:rPr>
              <a:t>Click to edit the title text </a:t>
            </a:r>
            <a:r>
              <a:rPr lang="en-US" sz="4400" b="0" strike="noStrike" spc="-1">
                <a:latin typeface="Noto Sans"/>
              </a:rPr>
              <a:t>format</a:t>
            </a:r>
            <a:endParaRPr lang="en-US" sz="4400" b="0" strike="noStrike" spc="-1">
              <a:latin typeface="Noto Sans"/>
            </a:endParaRPr>
          </a:p>
        </p:txBody>
      </p:sp>
      <p:sp>
        <p:nvSpPr>
          <p:cNvPr id="40" name="PlaceHolder 2"/>
          <p:cNvSpPr>
            <a:spLocks noGrp="1"/>
          </p:cNvSpPr>
          <p:nvPr>
            <p:ph type="body"/>
          </p:nvPr>
        </p:nvSpPr>
        <p:spPr>
          <a:xfrm>
            <a:off x="503640" y="1326600"/>
            <a:ext cx="9068400" cy="328752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Noto Sans"/>
              </a:rPr>
              <a:t>Click to edit </a:t>
            </a:r>
            <a:r>
              <a:rPr lang="en-US" sz="3200" b="0" strike="noStrike" spc="-1">
                <a:latin typeface="Noto Sans"/>
              </a:rPr>
              <a:t>the outline </a:t>
            </a:r>
            <a:r>
              <a:rPr lang="en-US" sz="3200" b="0" strike="noStrike" spc="-1">
                <a:latin typeface="Noto Sans"/>
              </a:rPr>
              <a:t>text format</a:t>
            </a:r>
            <a:endParaRPr lang="en-US" sz="3200" b="0" strike="noStrike" spc="-1">
              <a:latin typeface="Noto Sans"/>
            </a:endParaRPr>
          </a:p>
          <a:p>
            <a:pPr marL="864235" lvl="1" indent="-323850">
              <a:spcBef>
                <a:spcPts val="1135"/>
              </a:spcBef>
              <a:buClr>
                <a:srgbClr val="000000"/>
              </a:buClr>
              <a:buSzPct val="75000"/>
              <a:buFont typeface="Symbol" charset="2"/>
              <a:buChar char=""/>
            </a:pPr>
            <a:r>
              <a:rPr lang="en-US" sz="2800" b="0" strike="noStrike" spc="-1">
                <a:latin typeface="Noto Sans"/>
              </a:rPr>
              <a:t>Second </a:t>
            </a:r>
            <a:r>
              <a:rPr lang="en-US" sz="2800" b="0" strike="noStrike" spc="-1">
                <a:latin typeface="Noto Sans"/>
              </a:rPr>
              <a:t>Outline </a:t>
            </a:r>
            <a:r>
              <a:rPr lang="en-US" sz="2800" b="0" strike="noStrike" spc="-1">
                <a:latin typeface="Noto Sans"/>
              </a:rPr>
              <a:t>Level</a:t>
            </a:r>
            <a:endParaRPr lang="en-US" sz="2800" b="0" strike="noStrike" spc="-1">
              <a:latin typeface="Noto Sans"/>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Noto Sans"/>
              </a:rPr>
              <a:t>Third </a:t>
            </a:r>
            <a:r>
              <a:rPr lang="en-US" sz="2400" b="0" strike="noStrike" spc="-1">
                <a:latin typeface="Noto Sans"/>
              </a:rPr>
              <a:t>Outline </a:t>
            </a:r>
            <a:r>
              <a:rPr lang="en-US" sz="2400" b="0" strike="noStrike" spc="-1">
                <a:latin typeface="Noto Sans"/>
              </a:rPr>
              <a:t>Level</a:t>
            </a:r>
            <a:endParaRPr lang="en-US" sz="2400" b="0" strike="noStrike" spc="-1">
              <a:latin typeface="Noto Sans"/>
            </a:endParaRPr>
          </a:p>
          <a:p>
            <a:pPr marL="1727835" lvl="3" indent="-215900">
              <a:spcBef>
                <a:spcPts val="565"/>
              </a:spcBef>
              <a:buClr>
                <a:srgbClr val="000000"/>
              </a:buClr>
              <a:buSzPct val="75000"/>
              <a:buFont typeface="Symbol" charset="2"/>
              <a:buChar char=""/>
            </a:pPr>
            <a:r>
              <a:rPr lang="en-US" sz="2000" b="0" strike="noStrike" spc="-1">
                <a:latin typeface="Noto Sans"/>
              </a:rPr>
              <a:t>Fourth </a:t>
            </a:r>
            <a:r>
              <a:rPr lang="en-US" sz="2000" b="0" strike="noStrike" spc="-1">
                <a:latin typeface="Noto Sans"/>
              </a:rPr>
              <a:t>Outline </a:t>
            </a:r>
            <a:r>
              <a:rPr lang="en-US" sz="2000" b="0" strike="noStrike" spc="-1">
                <a:latin typeface="Noto Sans"/>
              </a:rPr>
              <a:t>Level</a:t>
            </a:r>
            <a:endParaRPr lang="en-US" sz="2000" b="0" strike="noStrike" spc="-1">
              <a:latin typeface="Noto Sans"/>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Noto Sans"/>
              </a:rPr>
              <a:t>Fifth </a:t>
            </a:r>
            <a:r>
              <a:rPr lang="en-US" sz="2000" b="0" strike="noStrike" spc="-1">
                <a:latin typeface="Noto Sans"/>
              </a:rPr>
              <a:t>Outli</a:t>
            </a:r>
            <a:r>
              <a:rPr lang="en-US" sz="2000" b="0" strike="noStrike" spc="-1">
                <a:latin typeface="Noto Sans"/>
              </a:rPr>
              <a:t>ne </a:t>
            </a:r>
            <a:r>
              <a:rPr lang="en-US" sz="2000" b="0" strike="noStrike" spc="-1">
                <a:latin typeface="Noto Sans"/>
              </a:rPr>
              <a:t>Level</a:t>
            </a:r>
            <a:endParaRPr lang="en-US" sz="2000" b="0" strike="noStrike" spc="-1">
              <a:latin typeface="Noto Sans"/>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Noto Sans"/>
              </a:rPr>
              <a:t>Si</a:t>
            </a:r>
            <a:r>
              <a:rPr lang="en-US" sz="2000" b="0" strike="noStrike" spc="-1">
                <a:latin typeface="Noto Sans"/>
              </a:rPr>
              <a:t>xt</a:t>
            </a:r>
            <a:r>
              <a:rPr lang="en-US" sz="2000" b="0" strike="noStrike" spc="-1">
                <a:latin typeface="Noto Sans"/>
              </a:rPr>
              <a:t>h </a:t>
            </a:r>
            <a:r>
              <a:rPr lang="en-US" sz="2000" b="0" strike="noStrike" spc="-1">
                <a:latin typeface="Noto Sans"/>
              </a:rPr>
              <a:t>O</a:t>
            </a:r>
            <a:r>
              <a:rPr lang="en-US" sz="2000" b="0" strike="noStrike" spc="-1">
                <a:latin typeface="Noto Sans"/>
              </a:rPr>
              <a:t>ut</a:t>
            </a:r>
            <a:r>
              <a:rPr lang="en-US" sz="2000" b="0" strike="noStrike" spc="-1">
                <a:latin typeface="Noto Sans"/>
              </a:rPr>
              <a:t>lin</a:t>
            </a:r>
            <a:r>
              <a:rPr lang="en-US" sz="2000" b="0" strike="noStrike" spc="-1">
                <a:latin typeface="Noto Sans"/>
              </a:rPr>
              <a:t>e </a:t>
            </a:r>
            <a:r>
              <a:rPr lang="en-US" sz="2000" b="0" strike="noStrike" spc="-1">
                <a:latin typeface="Noto Sans"/>
              </a:rPr>
              <a:t>Le</a:t>
            </a:r>
            <a:r>
              <a:rPr lang="en-US" sz="2000" b="0" strike="noStrike" spc="-1">
                <a:latin typeface="Noto Sans"/>
              </a:rPr>
              <a:t>ve</a:t>
            </a:r>
            <a:r>
              <a:rPr lang="en-US" sz="2000" b="0" strike="noStrike" spc="-1">
                <a:latin typeface="Noto Sans"/>
              </a:rPr>
              <a:t>l</a:t>
            </a:r>
            <a:endParaRPr lang="en-US" sz="2000" b="0" strike="noStrike" spc="-1">
              <a:latin typeface="Noto Sans"/>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Noto Sans"/>
              </a:rPr>
              <a:t>S</a:t>
            </a:r>
            <a:r>
              <a:rPr lang="en-US" sz="2000" b="0" strike="noStrike" spc="-1">
                <a:latin typeface="Noto Sans"/>
              </a:rPr>
              <a:t>e</a:t>
            </a:r>
            <a:r>
              <a:rPr lang="en-US" sz="2000" b="0" strike="noStrike" spc="-1">
                <a:latin typeface="Noto Sans"/>
              </a:rPr>
              <a:t>v</a:t>
            </a:r>
            <a:r>
              <a:rPr lang="en-US" sz="2000" b="0" strike="noStrike" spc="-1">
                <a:latin typeface="Noto Sans"/>
              </a:rPr>
              <a:t>e</a:t>
            </a:r>
            <a:r>
              <a:rPr lang="en-US" sz="2000" b="0" strike="noStrike" spc="-1">
                <a:latin typeface="Noto Sans"/>
              </a:rPr>
              <a:t>n</a:t>
            </a:r>
            <a:r>
              <a:rPr lang="en-US" sz="2000" b="0" strike="noStrike" spc="-1">
                <a:latin typeface="Noto Sans"/>
              </a:rPr>
              <a:t>t</a:t>
            </a:r>
            <a:r>
              <a:rPr lang="en-US" sz="2000" b="0" strike="noStrike" spc="-1">
                <a:latin typeface="Noto Sans"/>
              </a:rPr>
              <a:t>h</a:t>
            </a:r>
            <a:r>
              <a:rPr lang="en-US" sz="2000" b="0" strike="noStrike" spc="-1">
                <a:latin typeface="Noto Sans"/>
              </a:rPr>
              <a:t> </a:t>
            </a:r>
            <a:r>
              <a:rPr lang="en-US" sz="2000" b="0" strike="noStrike" spc="-1">
                <a:latin typeface="Noto Sans"/>
              </a:rPr>
              <a:t>O</a:t>
            </a:r>
            <a:r>
              <a:rPr lang="en-US" sz="2000" b="0" strike="noStrike" spc="-1">
                <a:latin typeface="Noto Sans"/>
              </a:rPr>
              <a:t>u</a:t>
            </a:r>
            <a:r>
              <a:rPr lang="en-US" sz="2000" b="0" strike="noStrike" spc="-1">
                <a:latin typeface="Noto Sans"/>
              </a:rPr>
              <a:t>t</a:t>
            </a:r>
            <a:r>
              <a:rPr lang="en-US" sz="2000" b="0" strike="noStrike" spc="-1">
                <a:latin typeface="Noto Sans"/>
              </a:rPr>
              <a:t>l</a:t>
            </a:r>
            <a:r>
              <a:rPr lang="en-US" sz="2000" b="0" strike="noStrike" spc="-1">
                <a:latin typeface="Noto Sans"/>
              </a:rPr>
              <a:t>i</a:t>
            </a:r>
            <a:r>
              <a:rPr lang="en-US" sz="2000" b="0" strike="noStrike" spc="-1">
                <a:latin typeface="Noto Sans"/>
              </a:rPr>
              <a:t>n</a:t>
            </a:r>
            <a:r>
              <a:rPr lang="en-US" sz="2000" b="0" strike="noStrike" spc="-1">
                <a:latin typeface="Noto Sans"/>
              </a:rPr>
              <a:t>e</a:t>
            </a:r>
            <a:r>
              <a:rPr lang="en-US" sz="2000" b="0" strike="noStrike" spc="-1">
                <a:latin typeface="Noto Sans"/>
              </a:rPr>
              <a:t> </a:t>
            </a:r>
            <a:r>
              <a:rPr lang="en-US" sz="2000" b="0" strike="noStrike" spc="-1">
                <a:latin typeface="Noto Sans"/>
              </a:rPr>
              <a:t>L</a:t>
            </a:r>
            <a:r>
              <a:rPr lang="en-US" sz="2000" b="0" strike="noStrike" spc="-1">
                <a:latin typeface="Noto Sans"/>
              </a:rPr>
              <a:t>e</a:t>
            </a:r>
            <a:r>
              <a:rPr lang="en-US" sz="2000" b="0" strike="noStrike" spc="-1">
                <a:latin typeface="Noto Sans"/>
              </a:rPr>
              <a:t>v</a:t>
            </a:r>
            <a:r>
              <a:rPr lang="en-US" sz="2000" b="0" strike="noStrike" spc="-1">
                <a:latin typeface="Noto Sans"/>
              </a:rPr>
              <a:t>e</a:t>
            </a:r>
            <a:r>
              <a:rPr lang="en-US" sz="2000" b="0" strike="noStrike" spc="-1">
                <a:latin typeface="Noto Sans"/>
              </a:rPr>
              <a:t>l</a:t>
            </a:r>
            <a:endParaRPr lang="en-US" sz="2000" b="0" strike="noStrike" spc="-1">
              <a:latin typeface="Noto Sans"/>
            </a:endParaRPr>
          </a:p>
        </p:txBody>
      </p:sp>
      <p:sp>
        <p:nvSpPr>
          <p:cNvPr id="41" name="PlaceHolder 3"/>
          <p:cNvSpPr>
            <a:spLocks noGrp="1"/>
          </p:cNvSpPr>
          <p:nvPr>
            <p:ph type="dt" idx="1"/>
          </p:nvPr>
        </p:nvSpPr>
        <p:spPr>
          <a:xfrm>
            <a:off x="503640" y="5164560"/>
            <a:ext cx="2347200" cy="390600"/>
          </a:xfrm>
          <a:prstGeom prst="rect">
            <a:avLst/>
          </a:prstGeom>
          <a:noFill/>
          <a:ln w="0">
            <a:noFill/>
          </a:ln>
        </p:spPr>
        <p:txBody>
          <a:bodyPr lIns="0" tIns="0" rIns="0" bIns="0" anchor="t">
            <a:noAutofit/>
          </a:bodyPr>
          <a:lstStyle>
            <a:lvl1pPr>
              <a:defRPr lang="en-US" sz="1400" b="0" strike="noStrike" spc="-1">
                <a:latin typeface="Noto Sans"/>
              </a:defRPr>
            </a:lvl1pPr>
          </a:lstStyle>
          <a:p>
            <a:r>
              <a:rPr lang="en-US" sz="1400" b="0" strike="noStrike" spc="-1">
                <a:latin typeface="Noto Sans"/>
              </a:rPr>
              <a:t>&lt;date/time&gt;</a:t>
            </a:r>
            <a:endParaRPr lang="en-US" sz="1400" b="0" strike="noStrike" spc="-1">
              <a:latin typeface="Noto Sans"/>
            </a:endParaRPr>
          </a:p>
        </p:txBody>
      </p:sp>
      <p:sp>
        <p:nvSpPr>
          <p:cNvPr id="42" name="PlaceHolder 4"/>
          <p:cNvSpPr>
            <a:spLocks noGrp="1"/>
          </p:cNvSpPr>
          <p:nvPr>
            <p:ph type="ftr" idx="2"/>
          </p:nvPr>
        </p:nvSpPr>
        <p:spPr>
          <a:xfrm>
            <a:off x="3445920" y="5164560"/>
            <a:ext cx="3193920" cy="390600"/>
          </a:xfrm>
          <a:prstGeom prst="rect">
            <a:avLst/>
          </a:prstGeom>
          <a:noFill/>
          <a:ln w="0">
            <a:noFill/>
          </a:ln>
        </p:spPr>
        <p:txBody>
          <a:bodyPr lIns="0" tIns="0" rIns="0" bIns="0" anchor="t">
            <a:noAutofit/>
          </a:bodyPr>
          <a:lstStyle>
            <a:lvl1pPr algn="ctr">
              <a:buNone/>
              <a:defRPr lang="en-US" sz="1400" b="0" strike="noStrike" spc="-1">
                <a:latin typeface="Noto Sans"/>
              </a:defRPr>
            </a:lvl1pPr>
          </a:lstStyle>
          <a:p>
            <a:pPr algn="ctr">
              <a:buNone/>
            </a:pPr>
            <a:r>
              <a:rPr lang="en-US" sz="1400" b="0" strike="noStrike" spc="-1">
                <a:latin typeface="Noto Sans"/>
              </a:rPr>
              <a:t>&lt;footer&gt;</a:t>
            </a:r>
            <a:endParaRPr lang="en-US" sz="1400" b="0" strike="noStrike" spc="-1">
              <a:latin typeface="Noto Sans"/>
            </a:endParaRPr>
          </a:p>
        </p:txBody>
      </p:sp>
      <p:sp>
        <p:nvSpPr>
          <p:cNvPr id="43" name="PlaceHolder 5"/>
          <p:cNvSpPr>
            <a:spLocks noGrp="1"/>
          </p:cNvSpPr>
          <p:nvPr>
            <p:ph type="sldNum" idx="3"/>
          </p:nvPr>
        </p:nvSpPr>
        <p:spPr>
          <a:xfrm>
            <a:off x="7224840" y="5164560"/>
            <a:ext cx="2347200" cy="390600"/>
          </a:xfrm>
          <a:prstGeom prst="rect">
            <a:avLst/>
          </a:prstGeom>
          <a:noFill/>
          <a:ln w="0">
            <a:noFill/>
          </a:ln>
        </p:spPr>
        <p:txBody>
          <a:bodyPr lIns="0" tIns="0" rIns="0" bIns="0" anchor="t">
            <a:noAutofit/>
          </a:bodyPr>
          <a:lstStyle>
            <a:lvl1pPr algn="r">
              <a:buNone/>
              <a:defRPr lang="en-US" sz="1400" b="0" strike="noStrike" spc="-1">
                <a:latin typeface="Noto Sans"/>
              </a:defRPr>
            </a:lvl1pPr>
          </a:lstStyle>
          <a:p>
            <a:pPr algn="r">
              <a:buNone/>
            </a:pPr>
            <a:fld id="{7814BB07-2709-47B2-9E8A-D576CEC47339}" type="slidenum">
              <a:rPr lang="en-US" sz="1400" b="0" strike="noStrike" spc="-1">
                <a:latin typeface="Noto Sans"/>
              </a:rPr>
            </a:fld>
            <a:endParaRPr lang="en-US" sz="1400" b="0" strike="noStrike" spc="-1">
              <a:latin typeface="Noto San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0" name="Picture 79"/>
          <p:cNvPicPr/>
          <p:nvPr/>
        </p:nvPicPr>
        <p:blipFill>
          <a:blip r:embed="rId13"/>
          <a:stretch>
            <a:fillRect/>
          </a:stretch>
        </p:blipFill>
        <p:spPr>
          <a:xfrm>
            <a:off x="360" y="360"/>
            <a:ext cx="2467800" cy="5668920"/>
          </a:xfrm>
          <a:prstGeom prst="rect">
            <a:avLst/>
          </a:prstGeom>
          <a:ln w="0">
            <a:noFill/>
          </a:ln>
        </p:spPr>
      </p:pic>
      <p:sp>
        <p:nvSpPr>
          <p:cNvPr id="81" name="PlaceHolder 1"/>
          <p:cNvSpPr>
            <a:spLocks noGrp="1"/>
          </p:cNvSpPr>
          <p:nvPr>
            <p:ph type="title"/>
          </p:nvPr>
        </p:nvSpPr>
        <p:spPr>
          <a:xfrm>
            <a:off x="503640" y="226080"/>
            <a:ext cx="9068400" cy="946080"/>
          </a:xfrm>
          <a:prstGeom prst="rect">
            <a:avLst/>
          </a:prstGeom>
          <a:noFill/>
          <a:ln w="0">
            <a:noFill/>
          </a:ln>
        </p:spPr>
        <p:txBody>
          <a:bodyPr lIns="0" tIns="0" rIns="0" bIns="0" anchor="ctr">
            <a:noAutofit/>
          </a:bodyPr>
          <a:p>
            <a:pPr algn="ctr">
              <a:buNone/>
            </a:pPr>
            <a:r>
              <a:rPr lang="en-US" sz="4400" b="0" strike="noStrike" spc="-1">
                <a:latin typeface="Noto Sans"/>
              </a:rPr>
              <a:t>Click to edit the title text format</a:t>
            </a:r>
            <a:endParaRPr lang="en-US" sz="4400" b="0" strike="noStrike" spc="-1">
              <a:latin typeface="Noto Sans"/>
            </a:endParaRPr>
          </a:p>
        </p:txBody>
      </p:sp>
      <p:sp>
        <p:nvSpPr>
          <p:cNvPr id="82" name="PlaceHolder 2"/>
          <p:cNvSpPr>
            <a:spLocks noGrp="1"/>
          </p:cNvSpPr>
          <p:nvPr>
            <p:ph type="body"/>
          </p:nvPr>
        </p:nvSpPr>
        <p:spPr>
          <a:xfrm>
            <a:off x="503640" y="1326600"/>
            <a:ext cx="9068400" cy="328752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Noto Sans"/>
              </a:rPr>
              <a:t>Click to edit </a:t>
            </a:r>
            <a:r>
              <a:rPr lang="en-US" sz="3200" b="0" strike="noStrike" spc="-1">
                <a:latin typeface="Noto Sans"/>
              </a:rPr>
              <a:t>the outline </a:t>
            </a:r>
            <a:r>
              <a:rPr lang="en-US" sz="3200" b="0" strike="noStrike" spc="-1">
                <a:latin typeface="Noto Sans"/>
              </a:rPr>
              <a:t>text format</a:t>
            </a:r>
            <a:endParaRPr lang="en-US" sz="3200" b="0" strike="noStrike" spc="-1">
              <a:latin typeface="Noto Sans"/>
            </a:endParaRPr>
          </a:p>
          <a:p>
            <a:pPr marL="864235" lvl="1" indent="-323850">
              <a:spcBef>
                <a:spcPts val="1135"/>
              </a:spcBef>
              <a:buClr>
                <a:srgbClr val="000000"/>
              </a:buClr>
              <a:buSzPct val="75000"/>
              <a:buFont typeface="Symbol" charset="2"/>
              <a:buChar char=""/>
            </a:pPr>
            <a:r>
              <a:rPr lang="en-US" sz="2800" b="0" strike="noStrike" spc="-1">
                <a:latin typeface="Noto Sans"/>
              </a:rPr>
              <a:t>Second </a:t>
            </a:r>
            <a:r>
              <a:rPr lang="en-US" sz="2800" b="0" strike="noStrike" spc="-1">
                <a:latin typeface="Noto Sans"/>
              </a:rPr>
              <a:t>Outline </a:t>
            </a:r>
            <a:r>
              <a:rPr lang="en-US" sz="2800" b="0" strike="noStrike" spc="-1">
                <a:latin typeface="Noto Sans"/>
              </a:rPr>
              <a:t>Level</a:t>
            </a:r>
            <a:endParaRPr lang="en-US" sz="2800" b="0" strike="noStrike" spc="-1">
              <a:latin typeface="Noto Sans"/>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Noto Sans"/>
              </a:rPr>
              <a:t>Third </a:t>
            </a:r>
            <a:r>
              <a:rPr lang="en-US" sz="2400" b="0" strike="noStrike" spc="-1">
                <a:latin typeface="Noto Sans"/>
              </a:rPr>
              <a:t>Outline </a:t>
            </a:r>
            <a:r>
              <a:rPr lang="en-US" sz="2400" b="0" strike="noStrike" spc="-1">
                <a:latin typeface="Noto Sans"/>
              </a:rPr>
              <a:t>Level</a:t>
            </a:r>
            <a:endParaRPr lang="en-US" sz="2400" b="0" strike="noStrike" spc="-1">
              <a:latin typeface="Noto Sans"/>
            </a:endParaRPr>
          </a:p>
          <a:p>
            <a:pPr marL="1727835" lvl="3" indent="-215900">
              <a:spcBef>
                <a:spcPts val="565"/>
              </a:spcBef>
              <a:buClr>
                <a:srgbClr val="000000"/>
              </a:buClr>
              <a:buSzPct val="75000"/>
              <a:buFont typeface="Symbol" charset="2"/>
              <a:buChar char=""/>
            </a:pPr>
            <a:r>
              <a:rPr lang="en-US" sz="2000" b="0" strike="noStrike" spc="-1">
                <a:latin typeface="Noto Sans"/>
              </a:rPr>
              <a:t>Fourth </a:t>
            </a:r>
            <a:r>
              <a:rPr lang="en-US" sz="2000" b="0" strike="noStrike" spc="-1">
                <a:latin typeface="Noto Sans"/>
              </a:rPr>
              <a:t>Outline </a:t>
            </a:r>
            <a:r>
              <a:rPr lang="en-US" sz="2000" b="0" strike="noStrike" spc="-1">
                <a:latin typeface="Noto Sans"/>
              </a:rPr>
              <a:t>Level</a:t>
            </a:r>
            <a:endParaRPr lang="en-US" sz="2000" b="0" strike="noStrike" spc="-1">
              <a:latin typeface="Noto Sans"/>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Noto Sans"/>
              </a:rPr>
              <a:t>Fifth </a:t>
            </a:r>
            <a:r>
              <a:rPr lang="en-US" sz="2000" b="0" strike="noStrike" spc="-1">
                <a:latin typeface="Noto Sans"/>
              </a:rPr>
              <a:t>Outli</a:t>
            </a:r>
            <a:r>
              <a:rPr lang="en-US" sz="2000" b="0" strike="noStrike" spc="-1">
                <a:latin typeface="Noto Sans"/>
              </a:rPr>
              <a:t>ne </a:t>
            </a:r>
            <a:r>
              <a:rPr lang="en-US" sz="2000" b="0" strike="noStrike" spc="-1">
                <a:latin typeface="Noto Sans"/>
              </a:rPr>
              <a:t>Level</a:t>
            </a:r>
            <a:endParaRPr lang="en-US" sz="2000" b="0" strike="noStrike" spc="-1">
              <a:latin typeface="Noto Sans"/>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Noto Sans"/>
              </a:rPr>
              <a:t>Si</a:t>
            </a:r>
            <a:r>
              <a:rPr lang="en-US" sz="2000" b="0" strike="noStrike" spc="-1">
                <a:latin typeface="Noto Sans"/>
              </a:rPr>
              <a:t>xt</a:t>
            </a:r>
            <a:r>
              <a:rPr lang="en-US" sz="2000" b="0" strike="noStrike" spc="-1">
                <a:latin typeface="Noto Sans"/>
              </a:rPr>
              <a:t>h </a:t>
            </a:r>
            <a:r>
              <a:rPr lang="en-US" sz="2000" b="0" strike="noStrike" spc="-1">
                <a:latin typeface="Noto Sans"/>
              </a:rPr>
              <a:t>O</a:t>
            </a:r>
            <a:r>
              <a:rPr lang="en-US" sz="2000" b="0" strike="noStrike" spc="-1">
                <a:latin typeface="Noto Sans"/>
              </a:rPr>
              <a:t>ut</a:t>
            </a:r>
            <a:r>
              <a:rPr lang="en-US" sz="2000" b="0" strike="noStrike" spc="-1">
                <a:latin typeface="Noto Sans"/>
              </a:rPr>
              <a:t>lin</a:t>
            </a:r>
            <a:r>
              <a:rPr lang="en-US" sz="2000" b="0" strike="noStrike" spc="-1">
                <a:latin typeface="Noto Sans"/>
              </a:rPr>
              <a:t>e </a:t>
            </a:r>
            <a:r>
              <a:rPr lang="en-US" sz="2000" b="0" strike="noStrike" spc="-1">
                <a:latin typeface="Noto Sans"/>
              </a:rPr>
              <a:t>Le</a:t>
            </a:r>
            <a:r>
              <a:rPr lang="en-US" sz="2000" b="0" strike="noStrike" spc="-1">
                <a:latin typeface="Noto Sans"/>
              </a:rPr>
              <a:t>ve</a:t>
            </a:r>
            <a:r>
              <a:rPr lang="en-US" sz="2000" b="0" strike="noStrike" spc="-1">
                <a:latin typeface="Noto Sans"/>
              </a:rPr>
              <a:t>l</a:t>
            </a:r>
            <a:endParaRPr lang="en-US" sz="2000" b="0" strike="noStrike" spc="-1">
              <a:latin typeface="Noto Sans"/>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Noto Sans"/>
              </a:rPr>
              <a:t>S</a:t>
            </a:r>
            <a:r>
              <a:rPr lang="en-US" sz="2000" b="0" strike="noStrike" spc="-1">
                <a:latin typeface="Noto Sans"/>
              </a:rPr>
              <a:t>e</a:t>
            </a:r>
            <a:r>
              <a:rPr lang="en-US" sz="2000" b="0" strike="noStrike" spc="-1">
                <a:latin typeface="Noto Sans"/>
              </a:rPr>
              <a:t>v</a:t>
            </a:r>
            <a:r>
              <a:rPr lang="en-US" sz="2000" b="0" strike="noStrike" spc="-1">
                <a:latin typeface="Noto Sans"/>
              </a:rPr>
              <a:t>e</a:t>
            </a:r>
            <a:r>
              <a:rPr lang="en-US" sz="2000" b="0" strike="noStrike" spc="-1">
                <a:latin typeface="Noto Sans"/>
              </a:rPr>
              <a:t>n</a:t>
            </a:r>
            <a:r>
              <a:rPr lang="en-US" sz="2000" b="0" strike="noStrike" spc="-1">
                <a:latin typeface="Noto Sans"/>
              </a:rPr>
              <a:t>t</a:t>
            </a:r>
            <a:r>
              <a:rPr lang="en-US" sz="2000" b="0" strike="noStrike" spc="-1">
                <a:latin typeface="Noto Sans"/>
              </a:rPr>
              <a:t>h</a:t>
            </a:r>
            <a:r>
              <a:rPr lang="en-US" sz="2000" b="0" strike="noStrike" spc="-1">
                <a:latin typeface="Noto Sans"/>
              </a:rPr>
              <a:t> </a:t>
            </a:r>
            <a:r>
              <a:rPr lang="en-US" sz="2000" b="0" strike="noStrike" spc="-1">
                <a:latin typeface="Noto Sans"/>
              </a:rPr>
              <a:t>O</a:t>
            </a:r>
            <a:r>
              <a:rPr lang="en-US" sz="2000" b="0" strike="noStrike" spc="-1">
                <a:latin typeface="Noto Sans"/>
              </a:rPr>
              <a:t>u</a:t>
            </a:r>
            <a:r>
              <a:rPr lang="en-US" sz="2000" b="0" strike="noStrike" spc="-1">
                <a:latin typeface="Noto Sans"/>
              </a:rPr>
              <a:t>t</a:t>
            </a:r>
            <a:r>
              <a:rPr lang="en-US" sz="2000" b="0" strike="noStrike" spc="-1">
                <a:latin typeface="Noto Sans"/>
              </a:rPr>
              <a:t>l</a:t>
            </a:r>
            <a:r>
              <a:rPr lang="en-US" sz="2000" b="0" strike="noStrike" spc="-1">
                <a:latin typeface="Noto Sans"/>
              </a:rPr>
              <a:t>i</a:t>
            </a:r>
            <a:r>
              <a:rPr lang="en-US" sz="2000" b="0" strike="noStrike" spc="-1">
                <a:latin typeface="Noto Sans"/>
              </a:rPr>
              <a:t>n</a:t>
            </a:r>
            <a:r>
              <a:rPr lang="en-US" sz="2000" b="0" strike="noStrike" spc="-1">
                <a:latin typeface="Noto Sans"/>
              </a:rPr>
              <a:t>e</a:t>
            </a:r>
            <a:r>
              <a:rPr lang="en-US" sz="2000" b="0" strike="noStrike" spc="-1">
                <a:latin typeface="Noto Sans"/>
              </a:rPr>
              <a:t> </a:t>
            </a:r>
            <a:r>
              <a:rPr lang="en-US" sz="2000" b="0" strike="noStrike" spc="-1">
                <a:latin typeface="Noto Sans"/>
              </a:rPr>
              <a:t>L</a:t>
            </a:r>
            <a:r>
              <a:rPr lang="en-US" sz="2000" b="0" strike="noStrike" spc="-1">
                <a:latin typeface="Noto Sans"/>
              </a:rPr>
              <a:t>e</a:t>
            </a:r>
            <a:r>
              <a:rPr lang="en-US" sz="2000" b="0" strike="noStrike" spc="-1">
                <a:latin typeface="Noto Sans"/>
              </a:rPr>
              <a:t>v</a:t>
            </a:r>
            <a:r>
              <a:rPr lang="en-US" sz="2000" b="0" strike="noStrike" spc="-1">
                <a:latin typeface="Noto Sans"/>
              </a:rPr>
              <a:t>e</a:t>
            </a:r>
            <a:r>
              <a:rPr lang="en-US" sz="2000" b="0" strike="noStrike" spc="-1">
                <a:latin typeface="Noto Sans"/>
              </a:rPr>
              <a:t>l</a:t>
            </a:r>
            <a:endParaRPr lang="en-US" sz="2000" b="0" strike="noStrike" spc="-1">
              <a:latin typeface="Noto Sans"/>
            </a:endParaRPr>
          </a:p>
        </p:txBody>
      </p:sp>
      <p:sp>
        <p:nvSpPr>
          <p:cNvPr id="83" name="PlaceHolder 3"/>
          <p:cNvSpPr>
            <a:spLocks noGrp="1"/>
          </p:cNvSpPr>
          <p:nvPr>
            <p:ph type="dt" idx="4"/>
          </p:nvPr>
        </p:nvSpPr>
        <p:spPr>
          <a:xfrm>
            <a:off x="503640" y="5164560"/>
            <a:ext cx="2347200" cy="390600"/>
          </a:xfrm>
          <a:prstGeom prst="rect">
            <a:avLst/>
          </a:prstGeom>
          <a:noFill/>
          <a:ln w="0">
            <a:noFill/>
          </a:ln>
        </p:spPr>
        <p:txBody>
          <a:bodyPr lIns="0" tIns="0" rIns="0" bIns="0" anchor="t">
            <a:noAutofit/>
          </a:bodyPr>
          <a:lstStyle>
            <a:lvl1pPr>
              <a:defRPr lang="en-US" sz="1400" b="0" strike="noStrike" spc="-1">
                <a:latin typeface="Noto Sans"/>
              </a:defRPr>
            </a:lvl1pPr>
          </a:lstStyle>
          <a:p>
            <a:r>
              <a:rPr lang="en-US" sz="1400" b="0" strike="noStrike" spc="-1">
                <a:latin typeface="Noto Sans"/>
              </a:rPr>
              <a:t>&lt;date/time&gt;</a:t>
            </a:r>
            <a:endParaRPr lang="en-US" sz="1400" b="0" strike="noStrike" spc="-1">
              <a:latin typeface="Noto Sans"/>
            </a:endParaRPr>
          </a:p>
        </p:txBody>
      </p:sp>
      <p:sp>
        <p:nvSpPr>
          <p:cNvPr id="84" name="PlaceHolder 4"/>
          <p:cNvSpPr>
            <a:spLocks noGrp="1"/>
          </p:cNvSpPr>
          <p:nvPr>
            <p:ph type="ftr" idx="5"/>
          </p:nvPr>
        </p:nvSpPr>
        <p:spPr>
          <a:xfrm>
            <a:off x="3445920" y="5164560"/>
            <a:ext cx="3193920" cy="390600"/>
          </a:xfrm>
          <a:prstGeom prst="rect">
            <a:avLst/>
          </a:prstGeom>
          <a:noFill/>
          <a:ln w="0">
            <a:noFill/>
          </a:ln>
        </p:spPr>
        <p:txBody>
          <a:bodyPr lIns="0" tIns="0" rIns="0" bIns="0" anchor="t">
            <a:noAutofit/>
          </a:bodyPr>
          <a:lstStyle>
            <a:lvl1pPr algn="ctr">
              <a:buNone/>
              <a:defRPr lang="en-US" sz="1400" b="0" strike="noStrike" spc="-1">
                <a:latin typeface="Noto Sans"/>
              </a:defRPr>
            </a:lvl1pPr>
          </a:lstStyle>
          <a:p>
            <a:pPr algn="ctr">
              <a:buNone/>
            </a:pPr>
            <a:r>
              <a:rPr lang="en-US" sz="1400" b="0" strike="noStrike" spc="-1">
                <a:latin typeface="Noto Sans"/>
              </a:rPr>
              <a:t>&lt;footer&gt;</a:t>
            </a:r>
            <a:endParaRPr lang="en-US" sz="1400" b="0" strike="noStrike" spc="-1">
              <a:latin typeface="Noto Sans"/>
            </a:endParaRPr>
          </a:p>
        </p:txBody>
      </p:sp>
      <p:sp>
        <p:nvSpPr>
          <p:cNvPr id="85" name="PlaceHolder 5"/>
          <p:cNvSpPr>
            <a:spLocks noGrp="1"/>
          </p:cNvSpPr>
          <p:nvPr>
            <p:ph type="sldNum" idx="6"/>
          </p:nvPr>
        </p:nvSpPr>
        <p:spPr>
          <a:xfrm>
            <a:off x="7224840" y="5164560"/>
            <a:ext cx="2347200" cy="390600"/>
          </a:xfrm>
          <a:prstGeom prst="rect">
            <a:avLst/>
          </a:prstGeom>
          <a:noFill/>
          <a:ln w="0">
            <a:noFill/>
          </a:ln>
        </p:spPr>
        <p:txBody>
          <a:bodyPr lIns="0" tIns="0" rIns="0" bIns="0" anchor="t">
            <a:noAutofit/>
          </a:bodyPr>
          <a:lstStyle>
            <a:lvl1pPr algn="r">
              <a:buNone/>
              <a:defRPr lang="en-US" sz="1400" b="0" strike="noStrike" spc="-1">
                <a:latin typeface="Noto Sans"/>
              </a:defRPr>
            </a:lvl1pPr>
          </a:lstStyle>
          <a:p>
            <a:pPr algn="r">
              <a:buNone/>
            </a:pPr>
            <a:fld id="{5FCEADEC-6526-4758-8829-D2B130153FA0}" type="slidenum">
              <a:rPr lang="en-US" sz="1400" b="0" strike="noStrike" spc="-1">
                <a:latin typeface="Noto Sans"/>
              </a:rPr>
            </a:fld>
            <a:endParaRPr lang="en-US" sz="1400" b="0" strike="noStrike" spc="-1">
              <a:latin typeface="Noto San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2" name="Picture 121"/>
          <p:cNvPicPr/>
          <p:nvPr/>
        </p:nvPicPr>
        <p:blipFill>
          <a:blip r:embed="rId13"/>
          <a:stretch>
            <a:fillRect/>
          </a:stretch>
        </p:blipFill>
        <p:spPr>
          <a:xfrm rot="16200000" flipH="1">
            <a:off x="3804480" y="-3804120"/>
            <a:ext cx="2468160" cy="10076760"/>
          </a:xfrm>
          <a:prstGeom prst="rect">
            <a:avLst/>
          </a:prstGeom>
          <a:ln w="0">
            <a:noFill/>
          </a:ln>
        </p:spPr>
      </p:pic>
      <p:sp>
        <p:nvSpPr>
          <p:cNvPr id="123" name="PlaceHolder 1"/>
          <p:cNvSpPr>
            <a:spLocks noGrp="1"/>
          </p:cNvSpPr>
          <p:nvPr>
            <p:ph type="title"/>
          </p:nvPr>
        </p:nvSpPr>
        <p:spPr>
          <a:xfrm>
            <a:off x="503640" y="226080"/>
            <a:ext cx="9068400" cy="946080"/>
          </a:xfrm>
          <a:prstGeom prst="rect">
            <a:avLst/>
          </a:prstGeom>
          <a:noFill/>
          <a:ln w="0">
            <a:noFill/>
          </a:ln>
        </p:spPr>
        <p:txBody>
          <a:bodyPr lIns="0" tIns="0" rIns="0" bIns="0" anchor="ctr">
            <a:noAutofit/>
          </a:bodyPr>
          <a:p>
            <a:pPr algn="ctr">
              <a:buNone/>
            </a:pPr>
            <a:r>
              <a:rPr lang="en-US" sz="4400" b="0" strike="noStrike" spc="-1">
                <a:latin typeface="Noto Sans"/>
              </a:rPr>
              <a:t>Click to edit the title text format</a:t>
            </a:r>
            <a:endParaRPr lang="en-US" sz="4400" b="0" strike="noStrike" spc="-1">
              <a:latin typeface="Noto Sans"/>
            </a:endParaRPr>
          </a:p>
        </p:txBody>
      </p:sp>
      <p:sp>
        <p:nvSpPr>
          <p:cNvPr id="124" name="PlaceHolder 2"/>
          <p:cNvSpPr>
            <a:spLocks noGrp="1"/>
          </p:cNvSpPr>
          <p:nvPr>
            <p:ph type="body"/>
          </p:nvPr>
        </p:nvSpPr>
        <p:spPr>
          <a:xfrm>
            <a:off x="503640" y="1326600"/>
            <a:ext cx="9068400" cy="328752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Noto Sans"/>
              </a:rPr>
              <a:t>Click to edit </a:t>
            </a:r>
            <a:r>
              <a:rPr lang="en-US" sz="3200" b="0" strike="noStrike" spc="-1">
                <a:latin typeface="Noto Sans"/>
              </a:rPr>
              <a:t>the outline </a:t>
            </a:r>
            <a:r>
              <a:rPr lang="en-US" sz="3200" b="0" strike="noStrike" spc="-1">
                <a:latin typeface="Noto Sans"/>
              </a:rPr>
              <a:t>text format</a:t>
            </a:r>
            <a:endParaRPr lang="en-US" sz="3200" b="0" strike="noStrike" spc="-1">
              <a:latin typeface="Noto Sans"/>
            </a:endParaRPr>
          </a:p>
          <a:p>
            <a:pPr marL="864235" lvl="1" indent="-323850">
              <a:spcBef>
                <a:spcPts val="1135"/>
              </a:spcBef>
              <a:buClr>
                <a:srgbClr val="000000"/>
              </a:buClr>
              <a:buSzPct val="75000"/>
              <a:buFont typeface="Symbol" charset="2"/>
              <a:buChar char=""/>
            </a:pPr>
            <a:r>
              <a:rPr lang="en-US" sz="2800" b="0" strike="noStrike" spc="-1">
                <a:latin typeface="Noto Sans"/>
              </a:rPr>
              <a:t>Second </a:t>
            </a:r>
            <a:r>
              <a:rPr lang="en-US" sz="2800" b="0" strike="noStrike" spc="-1">
                <a:latin typeface="Noto Sans"/>
              </a:rPr>
              <a:t>Outline </a:t>
            </a:r>
            <a:r>
              <a:rPr lang="en-US" sz="2800" b="0" strike="noStrike" spc="-1">
                <a:latin typeface="Noto Sans"/>
              </a:rPr>
              <a:t>Level</a:t>
            </a:r>
            <a:endParaRPr lang="en-US" sz="2800" b="0" strike="noStrike" spc="-1">
              <a:latin typeface="Noto Sans"/>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Noto Sans"/>
              </a:rPr>
              <a:t>Third </a:t>
            </a:r>
            <a:r>
              <a:rPr lang="en-US" sz="2400" b="0" strike="noStrike" spc="-1">
                <a:latin typeface="Noto Sans"/>
              </a:rPr>
              <a:t>Outline </a:t>
            </a:r>
            <a:r>
              <a:rPr lang="en-US" sz="2400" b="0" strike="noStrike" spc="-1">
                <a:latin typeface="Noto Sans"/>
              </a:rPr>
              <a:t>Level</a:t>
            </a:r>
            <a:endParaRPr lang="en-US" sz="2400" b="0" strike="noStrike" spc="-1">
              <a:latin typeface="Noto Sans"/>
            </a:endParaRPr>
          </a:p>
          <a:p>
            <a:pPr marL="1727835" lvl="3" indent="-215900">
              <a:spcBef>
                <a:spcPts val="565"/>
              </a:spcBef>
              <a:buClr>
                <a:srgbClr val="000000"/>
              </a:buClr>
              <a:buSzPct val="75000"/>
              <a:buFont typeface="Symbol" charset="2"/>
              <a:buChar char=""/>
            </a:pPr>
            <a:r>
              <a:rPr lang="en-US" sz="2000" b="0" strike="noStrike" spc="-1">
                <a:latin typeface="Noto Sans"/>
              </a:rPr>
              <a:t>Fourth </a:t>
            </a:r>
            <a:r>
              <a:rPr lang="en-US" sz="2000" b="0" strike="noStrike" spc="-1">
                <a:latin typeface="Noto Sans"/>
              </a:rPr>
              <a:t>Outline </a:t>
            </a:r>
            <a:r>
              <a:rPr lang="en-US" sz="2000" b="0" strike="noStrike" spc="-1">
                <a:latin typeface="Noto Sans"/>
              </a:rPr>
              <a:t>Level</a:t>
            </a:r>
            <a:endParaRPr lang="en-US" sz="2000" b="0" strike="noStrike" spc="-1">
              <a:latin typeface="Noto Sans"/>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Noto Sans"/>
              </a:rPr>
              <a:t>Fifth </a:t>
            </a:r>
            <a:r>
              <a:rPr lang="en-US" sz="2000" b="0" strike="noStrike" spc="-1">
                <a:latin typeface="Noto Sans"/>
              </a:rPr>
              <a:t>Outli</a:t>
            </a:r>
            <a:r>
              <a:rPr lang="en-US" sz="2000" b="0" strike="noStrike" spc="-1">
                <a:latin typeface="Noto Sans"/>
              </a:rPr>
              <a:t>ne </a:t>
            </a:r>
            <a:r>
              <a:rPr lang="en-US" sz="2000" b="0" strike="noStrike" spc="-1">
                <a:latin typeface="Noto Sans"/>
              </a:rPr>
              <a:t>Level</a:t>
            </a:r>
            <a:endParaRPr lang="en-US" sz="2000" b="0" strike="noStrike" spc="-1">
              <a:latin typeface="Noto Sans"/>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Noto Sans"/>
              </a:rPr>
              <a:t>Si</a:t>
            </a:r>
            <a:r>
              <a:rPr lang="en-US" sz="2000" b="0" strike="noStrike" spc="-1">
                <a:latin typeface="Noto Sans"/>
              </a:rPr>
              <a:t>xt</a:t>
            </a:r>
            <a:r>
              <a:rPr lang="en-US" sz="2000" b="0" strike="noStrike" spc="-1">
                <a:latin typeface="Noto Sans"/>
              </a:rPr>
              <a:t>h </a:t>
            </a:r>
            <a:r>
              <a:rPr lang="en-US" sz="2000" b="0" strike="noStrike" spc="-1">
                <a:latin typeface="Noto Sans"/>
              </a:rPr>
              <a:t>O</a:t>
            </a:r>
            <a:r>
              <a:rPr lang="en-US" sz="2000" b="0" strike="noStrike" spc="-1">
                <a:latin typeface="Noto Sans"/>
              </a:rPr>
              <a:t>ut</a:t>
            </a:r>
            <a:r>
              <a:rPr lang="en-US" sz="2000" b="0" strike="noStrike" spc="-1">
                <a:latin typeface="Noto Sans"/>
              </a:rPr>
              <a:t>lin</a:t>
            </a:r>
            <a:r>
              <a:rPr lang="en-US" sz="2000" b="0" strike="noStrike" spc="-1">
                <a:latin typeface="Noto Sans"/>
              </a:rPr>
              <a:t>e </a:t>
            </a:r>
            <a:r>
              <a:rPr lang="en-US" sz="2000" b="0" strike="noStrike" spc="-1">
                <a:latin typeface="Noto Sans"/>
              </a:rPr>
              <a:t>Le</a:t>
            </a:r>
            <a:r>
              <a:rPr lang="en-US" sz="2000" b="0" strike="noStrike" spc="-1">
                <a:latin typeface="Noto Sans"/>
              </a:rPr>
              <a:t>ve</a:t>
            </a:r>
            <a:r>
              <a:rPr lang="en-US" sz="2000" b="0" strike="noStrike" spc="-1">
                <a:latin typeface="Noto Sans"/>
              </a:rPr>
              <a:t>l</a:t>
            </a:r>
            <a:endParaRPr lang="en-US" sz="2000" b="0" strike="noStrike" spc="-1">
              <a:latin typeface="Noto Sans"/>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Noto Sans"/>
              </a:rPr>
              <a:t>S</a:t>
            </a:r>
            <a:r>
              <a:rPr lang="en-US" sz="2000" b="0" strike="noStrike" spc="-1">
                <a:latin typeface="Noto Sans"/>
              </a:rPr>
              <a:t>e</a:t>
            </a:r>
            <a:r>
              <a:rPr lang="en-US" sz="2000" b="0" strike="noStrike" spc="-1">
                <a:latin typeface="Noto Sans"/>
              </a:rPr>
              <a:t>v</a:t>
            </a:r>
            <a:r>
              <a:rPr lang="en-US" sz="2000" b="0" strike="noStrike" spc="-1">
                <a:latin typeface="Noto Sans"/>
              </a:rPr>
              <a:t>e</a:t>
            </a:r>
            <a:r>
              <a:rPr lang="en-US" sz="2000" b="0" strike="noStrike" spc="-1">
                <a:latin typeface="Noto Sans"/>
              </a:rPr>
              <a:t>n</a:t>
            </a:r>
            <a:r>
              <a:rPr lang="en-US" sz="2000" b="0" strike="noStrike" spc="-1">
                <a:latin typeface="Noto Sans"/>
              </a:rPr>
              <a:t>t</a:t>
            </a:r>
            <a:r>
              <a:rPr lang="en-US" sz="2000" b="0" strike="noStrike" spc="-1">
                <a:latin typeface="Noto Sans"/>
              </a:rPr>
              <a:t>h</a:t>
            </a:r>
            <a:r>
              <a:rPr lang="en-US" sz="2000" b="0" strike="noStrike" spc="-1">
                <a:latin typeface="Noto Sans"/>
              </a:rPr>
              <a:t> </a:t>
            </a:r>
            <a:r>
              <a:rPr lang="en-US" sz="2000" b="0" strike="noStrike" spc="-1">
                <a:latin typeface="Noto Sans"/>
              </a:rPr>
              <a:t>O</a:t>
            </a:r>
            <a:r>
              <a:rPr lang="en-US" sz="2000" b="0" strike="noStrike" spc="-1">
                <a:latin typeface="Noto Sans"/>
              </a:rPr>
              <a:t>u</a:t>
            </a:r>
            <a:r>
              <a:rPr lang="en-US" sz="2000" b="0" strike="noStrike" spc="-1">
                <a:latin typeface="Noto Sans"/>
              </a:rPr>
              <a:t>t</a:t>
            </a:r>
            <a:r>
              <a:rPr lang="en-US" sz="2000" b="0" strike="noStrike" spc="-1">
                <a:latin typeface="Noto Sans"/>
              </a:rPr>
              <a:t>l</a:t>
            </a:r>
            <a:r>
              <a:rPr lang="en-US" sz="2000" b="0" strike="noStrike" spc="-1">
                <a:latin typeface="Noto Sans"/>
              </a:rPr>
              <a:t>i</a:t>
            </a:r>
            <a:r>
              <a:rPr lang="en-US" sz="2000" b="0" strike="noStrike" spc="-1">
                <a:latin typeface="Noto Sans"/>
              </a:rPr>
              <a:t>n</a:t>
            </a:r>
            <a:r>
              <a:rPr lang="en-US" sz="2000" b="0" strike="noStrike" spc="-1">
                <a:latin typeface="Noto Sans"/>
              </a:rPr>
              <a:t>e</a:t>
            </a:r>
            <a:r>
              <a:rPr lang="en-US" sz="2000" b="0" strike="noStrike" spc="-1">
                <a:latin typeface="Noto Sans"/>
              </a:rPr>
              <a:t> </a:t>
            </a:r>
            <a:r>
              <a:rPr lang="en-US" sz="2000" b="0" strike="noStrike" spc="-1">
                <a:latin typeface="Noto Sans"/>
              </a:rPr>
              <a:t>L</a:t>
            </a:r>
            <a:r>
              <a:rPr lang="en-US" sz="2000" b="0" strike="noStrike" spc="-1">
                <a:latin typeface="Noto Sans"/>
              </a:rPr>
              <a:t>e</a:t>
            </a:r>
            <a:r>
              <a:rPr lang="en-US" sz="2000" b="0" strike="noStrike" spc="-1">
                <a:latin typeface="Noto Sans"/>
              </a:rPr>
              <a:t>v</a:t>
            </a:r>
            <a:r>
              <a:rPr lang="en-US" sz="2000" b="0" strike="noStrike" spc="-1">
                <a:latin typeface="Noto Sans"/>
              </a:rPr>
              <a:t>e</a:t>
            </a:r>
            <a:r>
              <a:rPr lang="en-US" sz="2000" b="0" strike="noStrike" spc="-1">
                <a:latin typeface="Noto Sans"/>
              </a:rPr>
              <a:t>l</a:t>
            </a:r>
            <a:endParaRPr lang="en-US" sz="2000" b="0" strike="noStrike" spc="-1">
              <a:latin typeface="Noto Sans"/>
            </a:endParaRPr>
          </a:p>
        </p:txBody>
      </p:sp>
      <p:sp>
        <p:nvSpPr>
          <p:cNvPr id="125" name="PlaceHolder 3"/>
          <p:cNvSpPr>
            <a:spLocks noGrp="1"/>
          </p:cNvSpPr>
          <p:nvPr>
            <p:ph type="dt" idx="7"/>
          </p:nvPr>
        </p:nvSpPr>
        <p:spPr>
          <a:xfrm>
            <a:off x="503640" y="5164560"/>
            <a:ext cx="2347200" cy="390600"/>
          </a:xfrm>
          <a:prstGeom prst="rect">
            <a:avLst/>
          </a:prstGeom>
          <a:noFill/>
          <a:ln w="0">
            <a:noFill/>
          </a:ln>
        </p:spPr>
        <p:txBody>
          <a:bodyPr lIns="0" tIns="0" rIns="0" bIns="0" anchor="t">
            <a:noAutofit/>
          </a:bodyPr>
          <a:lstStyle>
            <a:lvl1pPr>
              <a:defRPr lang="en-US" sz="1400" b="0" strike="noStrike" spc="-1">
                <a:latin typeface="Noto Sans"/>
              </a:defRPr>
            </a:lvl1pPr>
          </a:lstStyle>
          <a:p>
            <a:r>
              <a:rPr lang="en-US" sz="1400" b="0" strike="noStrike" spc="-1">
                <a:latin typeface="Noto Sans"/>
              </a:rPr>
              <a:t>&lt;date/time&gt;</a:t>
            </a:r>
            <a:endParaRPr lang="en-US" sz="1400" b="0" strike="noStrike" spc="-1">
              <a:latin typeface="Noto Sans"/>
            </a:endParaRPr>
          </a:p>
        </p:txBody>
      </p:sp>
      <p:sp>
        <p:nvSpPr>
          <p:cNvPr id="126" name="PlaceHolder 4"/>
          <p:cNvSpPr>
            <a:spLocks noGrp="1"/>
          </p:cNvSpPr>
          <p:nvPr>
            <p:ph type="ftr" idx="8"/>
          </p:nvPr>
        </p:nvSpPr>
        <p:spPr>
          <a:xfrm>
            <a:off x="3445920" y="5164560"/>
            <a:ext cx="3193920" cy="390600"/>
          </a:xfrm>
          <a:prstGeom prst="rect">
            <a:avLst/>
          </a:prstGeom>
          <a:noFill/>
          <a:ln w="0">
            <a:noFill/>
          </a:ln>
        </p:spPr>
        <p:txBody>
          <a:bodyPr lIns="0" tIns="0" rIns="0" bIns="0" anchor="t">
            <a:noAutofit/>
          </a:bodyPr>
          <a:lstStyle>
            <a:lvl1pPr algn="ctr">
              <a:buNone/>
              <a:defRPr lang="en-US" sz="1400" b="0" strike="noStrike" spc="-1">
                <a:latin typeface="Noto Sans"/>
              </a:defRPr>
            </a:lvl1pPr>
          </a:lstStyle>
          <a:p>
            <a:pPr algn="ctr">
              <a:buNone/>
            </a:pPr>
            <a:r>
              <a:rPr lang="en-US" sz="1400" b="0" strike="noStrike" spc="-1">
                <a:latin typeface="Noto Sans"/>
              </a:rPr>
              <a:t>&lt;footer&gt;</a:t>
            </a:r>
            <a:endParaRPr lang="en-US" sz="1400" b="0" strike="noStrike" spc="-1">
              <a:latin typeface="Noto Sans"/>
            </a:endParaRPr>
          </a:p>
        </p:txBody>
      </p:sp>
      <p:sp>
        <p:nvSpPr>
          <p:cNvPr id="127" name="PlaceHolder 5"/>
          <p:cNvSpPr>
            <a:spLocks noGrp="1"/>
          </p:cNvSpPr>
          <p:nvPr>
            <p:ph type="sldNum" idx="9"/>
          </p:nvPr>
        </p:nvSpPr>
        <p:spPr>
          <a:xfrm>
            <a:off x="7224840" y="5164560"/>
            <a:ext cx="2347200" cy="390600"/>
          </a:xfrm>
          <a:prstGeom prst="rect">
            <a:avLst/>
          </a:prstGeom>
          <a:noFill/>
          <a:ln w="0">
            <a:noFill/>
          </a:ln>
        </p:spPr>
        <p:txBody>
          <a:bodyPr lIns="0" tIns="0" rIns="0" bIns="0" anchor="t">
            <a:noAutofit/>
          </a:bodyPr>
          <a:lstStyle>
            <a:lvl1pPr algn="r">
              <a:buNone/>
              <a:defRPr lang="en-US" sz="1400" b="0" strike="noStrike" spc="-1">
                <a:latin typeface="Noto Sans"/>
              </a:defRPr>
            </a:lvl1pPr>
          </a:lstStyle>
          <a:p>
            <a:pPr algn="r">
              <a:buNone/>
            </a:pPr>
            <a:fld id="{73CC2269-5F39-4A85-95C2-4BE5466AFAC1}" type="slidenum">
              <a:rPr lang="en-US" sz="1400" b="0" strike="noStrike" spc="-1">
                <a:latin typeface="Noto Sans"/>
              </a:rPr>
            </a:fld>
            <a:endParaRPr lang="en-US" sz="1400" b="0" strike="noStrike" spc="-1">
              <a:latin typeface="Noto Sans"/>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4" name="Picture 163"/>
          <p:cNvPicPr/>
          <p:nvPr/>
        </p:nvPicPr>
        <p:blipFill>
          <a:blip r:embed="rId13"/>
          <a:stretch>
            <a:fillRect/>
          </a:stretch>
        </p:blipFill>
        <p:spPr>
          <a:xfrm>
            <a:off x="5943600" y="3475440"/>
            <a:ext cx="4111200" cy="2193840"/>
          </a:xfrm>
          <a:prstGeom prst="rect">
            <a:avLst/>
          </a:prstGeom>
          <a:ln w="0">
            <a:noFill/>
          </a:ln>
        </p:spPr>
      </p:pic>
      <p:pic>
        <p:nvPicPr>
          <p:cNvPr id="165" name="Picture 164"/>
          <p:cNvPicPr/>
          <p:nvPr/>
        </p:nvPicPr>
        <p:blipFill>
          <a:blip r:embed="rId14"/>
          <a:stretch>
            <a:fillRect/>
          </a:stretch>
        </p:blipFill>
        <p:spPr>
          <a:xfrm>
            <a:off x="5852160" y="360"/>
            <a:ext cx="2742840" cy="2011320"/>
          </a:xfrm>
          <a:prstGeom prst="rect">
            <a:avLst/>
          </a:prstGeom>
          <a:ln w="0">
            <a:noFill/>
          </a:ln>
        </p:spPr>
      </p:pic>
      <p:sp>
        <p:nvSpPr>
          <p:cNvPr id="166" name="PlaceHolder 1"/>
          <p:cNvSpPr>
            <a:spLocks noGrp="1"/>
          </p:cNvSpPr>
          <p:nvPr>
            <p:ph type="title"/>
          </p:nvPr>
        </p:nvSpPr>
        <p:spPr>
          <a:xfrm>
            <a:off x="503640" y="226080"/>
            <a:ext cx="9068400" cy="946080"/>
          </a:xfrm>
          <a:prstGeom prst="rect">
            <a:avLst/>
          </a:prstGeom>
          <a:noFill/>
          <a:ln w="0">
            <a:noFill/>
          </a:ln>
        </p:spPr>
        <p:txBody>
          <a:bodyPr lIns="0" tIns="0" rIns="0" bIns="0" anchor="ctr">
            <a:noAutofit/>
          </a:bodyPr>
          <a:p>
            <a:pPr algn="ctr">
              <a:buNone/>
            </a:pPr>
            <a:r>
              <a:rPr lang="en-US" sz="4400" b="0" strike="noStrike" spc="-1">
                <a:latin typeface="Noto Sans"/>
              </a:rPr>
              <a:t>Click to edit the title text format</a:t>
            </a:r>
            <a:endParaRPr lang="en-US" sz="4400" b="0" strike="noStrike" spc="-1">
              <a:latin typeface="Noto Sans"/>
            </a:endParaRPr>
          </a:p>
        </p:txBody>
      </p:sp>
      <p:sp>
        <p:nvSpPr>
          <p:cNvPr id="167" name="PlaceHolder 2"/>
          <p:cNvSpPr>
            <a:spLocks noGrp="1"/>
          </p:cNvSpPr>
          <p:nvPr>
            <p:ph type="body"/>
          </p:nvPr>
        </p:nvSpPr>
        <p:spPr>
          <a:xfrm>
            <a:off x="503640" y="1326600"/>
            <a:ext cx="9068400" cy="328752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Noto Sans"/>
              </a:rPr>
              <a:t>Click to edit </a:t>
            </a:r>
            <a:r>
              <a:rPr lang="en-US" sz="3200" b="0" strike="noStrike" spc="-1">
                <a:latin typeface="Noto Sans"/>
              </a:rPr>
              <a:t>the outline </a:t>
            </a:r>
            <a:r>
              <a:rPr lang="en-US" sz="3200" b="0" strike="noStrike" spc="-1">
                <a:latin typeface="Noto Sans"/>
              </a:rPr>
              <a:t>text format</a:t>
            </a:r>
            <a:endParaRPr lang="en-US" sz="3200" b="0" strike="noStrike" spc="-1">
              <a:latin typeface="Noto Sans"/>
            </a:endParaRPr>
          </a:p>
          <a:p>
            <a:pPr marL="864235" lvl="1" indent="-323850">
              <a:spcBef>
                <a:spcPts val="1135"/>
              </a:spcBef>
              <a:buClr>
                <a:srgbClr val="000000"/>
              </a:buClr>
              <a:buSzPct val="75000"/>
              <a:buFont typeface="Symbol" charset="2"/>
              <a:buChar char=""/>
            </a:pPr>
            <a:r>
              <a:rPr lang="en-US" sz="2800" b="0" strike="noStrike" spc="-1">
                <a:latin typeface="Noto Sans"/>
              </a:rPr>
              <a:t>Second </a:t>
            </a:r>
            <a:r>
              <a:rPr lang="en-US" sz="2800" b="0" strike="noStrike" spc="-1">
                <a:latin typeface="Noto Sans"/>
              </a:rPr>
              <a:t>Outline </a:t>
            </a:r>
            <a:r>
              <a:rPr lang="en-US" sz="2800" b="0" strike="noStrike" spc="-1">
                <a:latin typeface="Noto Sans"/>
              </a:rPr>
              <a:t>Level</a:t>
            </a:r>
            <a:endParaRPr lang="en-US" sz="2800" b="0" strike="noStrike" spc="-1">
              <a:latin typeface="Noto Sans"/>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Noto Sans"/>
              </a:rPr>
              <a:t>Third </a:t>
            </a:r>
            <a:r>
              <a:rPr lang="en-US" sz="2400" b="0" strike="noStrike" spc="-1">
                <a:latin typeface="Noto Sans"/>
              </a:rPr>
              <a:t>Outline </a:t>
            </a:r>
            <a:r>
              <a:rPr lang="en-US" sz="2400" b="0" strike="noStrike" spc="-1">
                <a:latin typeface="Noto Sans"/>
              </a:rPr>
              <a:t>Level</a:t>
            </a:r>
            <a:endParaRPr lang="en-US" sz="2400" b="0" strike="noStrike" spc="-1">
              <a:latin typeface="Noto Sans"/>
            </a:endParaRPr>
          </a:p>
          <a:p>
            <a:pPr marL="1727835" lvl="3" indent="-215900">
              <a:spcBef>
                <a:spcPts val="565"/>
              </a:spcBef>
              <a:buClr>
                <a:srgbClr val="000000"/>
              </a:buClr>
              <a:buSzPct val="75000"/>
              <a:buFont typeface="Symbol" charset="2"/>
              <a:buChar char=""/>
            </a:pPr>
            <a:r>
              <a:rPr lang="en-US" sz="2000" b="0" strike="noStrike" spc="-1">
                <a:latin typeface="Noto Sans"/>
              </a:rPr>
              <a:t>Fourth </a:t>
            </a:r>
            <a:r>
              <a:rPr lang="en-US" sz="2000" b="0" strike="noStrike" spc="-1">
                <a:latin typeface="Noto Sans"/>
              </a:rPr>
              <a:t>Outline </a:t>
            </a:r>
            <a:r>
              <a:rPr lang="en-US" sz="2000" b="0" strike="noStrike" spc="-1">
                <a:latin typeface="Noto Sans"/>
              </a:rPr>
              <a:t>Level</a:t>
            </a:r>
            <a:endParaRPr lang="en-US" sz="2000" b="0" strike="noStrike" spc="-1">
              <a:latin typeface="Noto Sans"/>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Noto Sans"/>
              </a:rPr>
              <a:t>Fifth </a:t>
            </a:r>
            <a:r>
              <a:rPr lang="en-US" sz="2000" b="0" strike="noStrike" spc="-1">
                <a:latin typeface="Noto Sans"/>
              </a:rPr>
              <a:t>Outli</a:t>
            </a:r>
            <a:r>
              <a:rPr lang="en-US" sz="2000" b="0" strike="noStrike" spc="-1">
                <a:latin typeface="Noto Sans"/>
              </a:rPr>
              <a:t>ne </a:t>
            </a:r>
            <a:r>
              <a:rPr lang="en-US" sz="2000" b="0" strike="noStrike" spc="-1">
                <a:latin typeface="Noto Sans"/>
              </a:rPr>
              <a:t>Level</a:t>
            </a:r>
            <a:endParaRPr lang="en-US" sz="2000" b="0" strike="noStrike" spc="-1">
              <a:latin typeface="Noto Sans"/>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Noto Sans"/>
              </a:rPr>
              <a:t>Si</a:t>
            </a:r>
            <a:r>
              <a:rPr lang="en-US" sz="2000" b="0" strike="noStrike" spc="-1">
                <a:latin typeface="Noto Sans"/>
              </a:rPr>
              <a:t>xt</a:t>
            </a:r>
            <a:r>
              <a:rPr lang="en-US" sz="2000" b="0" strike="noStrike" spc="-1">
                <a:latin typeface="Noto Sans"/>
              </a:rPr>
              <a:t>h </a:t>
            </a:r>
            <a:r>
              <a:rPr lang="en-US" sz="2000" b="0" strike="noStrike" spc="-1">
                <a:latin typeface="Noto Sans"/>
              </a:rPr>
              <a:t>O</a:t>
            </a:r>
            <a:r>
              <a:rPr lang="en-US" sz="2000" b="0" strike="noStrike" spc="-1">
                <a:latin typeface="Noto Sans"/>
              </a:rPr>
              <a:t>ut</a:t>
            </a:r>
            <a:r>
              <a:rPr lang="en-US" sz="2000" b="0" strike="noStrike" spc="-1">
                <a:latin typeface="Noto Sans"/>
              </a:rPr>
              <a:t>lin</a:t>
            </a:r>
            <a:r>
              <a:rPr lang="en-US" sz="2000" b="0" strike="noStrike" spc="-1">
                <a:latin typeface="Noto Sans"/>
              </a:rPr>
              <a:t>e </a:t>
            </a:r>
            <a:r>
              <a:rPr lang="en-US" sz="2000" b="0" strike="noStrike" spc="-1">
                <a:latin typeface="Noto Sans"/>
              </a:rPr>
              <a:t>Le</a:t>
            </a:r>
            <a:r>
              <a:rPr lang="en-US" sz="2000" b="0" strike="noStrike" spc="-1">
                <a:latin typeface="Noto Sans"/>
              </a:rPr>
              <a:t>ve</a:t>
            </a:r>
            <a:r>
              <a:rPr lang="en-US" sz="2000" b="0" strike="noStrike" spc="-1">
                <a:latin typeface="Noto Sans"/>
              </a:rPr>
              <a:t>l</a:t>
            </a:r>
            <a:endParaRPr lang="en-US" sz="2000" b="0" strike="noStrike" spc="-1">
              <a:latin typeface="Noto Sans"/>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Noto Sans"/>
              </a:rPr>
              <a:t>S</a:t>
            </a:r>
            <a:r>
              <a:rPr lang="en-US" sz="2000" b="0" strike="noStrike" spc="-1">
                <a:latin typeface="Noto Sans"/>
              </a:rPr>
              <a:t>e</a:t>
            </a:r>
            <a:r>
              <a:rPr lang="en-US" sz="2000" b="0" strike="noStrike" spc="-1">
                <a:latin typeface="Noto Sans"/>
              </a:rPr>
              <a:t>v</a:t>
            </a:r>
            <a:r>
              <a:rPr lang="en-US" sz="2000" b="0" strike="noStrike" spc="-1">
                <a:latin typeface="Noto Sans"/>
              </a:rPr>
              <a:t>e</a:t>
            </a:r>
            <a:r>
              <a:rPr lang="en-US" sz="2000" b="0" strike="noStrike" spc="-1">
                <a:latin typeface="Noto Sans"/>
              </a:rPr>
              <a:t>n</a:t>
            </a:r>
            <a:r>
              <a:rPr lang="en-US" sz="2000" b="0" strike="noStrike" spc="-1">
                <a:latin typeface="Noto Sans"/>
              </a:rPr>
              <a:t>t</a:t>
            </a:r>
            <a:r>
              <a:rPr lang="en-US" sz="2000" b="0" strike="noStrike" spc="-1">
                <a:latin typeface="Noto Sans"/>
              </a:rPr>
              <a:t>h</a:t>
            </a:r>
            <a:r>
              <a:rPr lang="en-US" sz="2000" b="0" strike="noStrike" spc="-1">
                <a:latin typeface="Noto Sans"/>
              </a:rPr>
              <a:t> </a:t>
            </a:r>
            <a:r>
              <a:rPr lang="en-US" sz="2000" b="0" strike="noStrike" spc="-1">
                <a:latin typeface="Noto Sans"/>
              </a:rPr>
              <a:t>O</a:t>
            </a:r>
            <a:r>
              <a:rPr lang="en-US" sz="2000" b="0" strike="noStrike" spc="-1">
                <a:latin typeface="Noto Sans"/>
              </a:rPr>
              <a:t>u</a:t>
            </a:r>
            <a:r>
              <a:rPr lang="en-US" sz="2000" b="0" strike="noStrike" spc="-1">
                <a:latin typeface="Noto Sans"/>
              </a:rPr>
              <a:t>t</a:t>
            </a:r>
            <a:r>
              <a:rPr lang="en-US" sz="2000" b="0" strike="noStrike" spc="-1">
                <a:latin typeface="Noto Sans"/>
              </a:rPr>
              <a:t>l</a:t>
            </a:r>
            <a:r>
              <a:rPr lang="en-US" sz="2000" b="0" strike="noStrike" spc="-1">
                <a:latin typeface="Noto Sans"/>
              </a:rPr>
              <a:t>i</a:t>
            </a:r>
            <a:r>
              <a:rPr lang="en-US" sz="2000" b="0" strike="noStrike" spc="-1">
                <a:latin typeface="Noto Sans"/>
              </a:rPr>
              <a:t>n</a:t>
            </a:r>
            <a:r>
              <a:rPr lang="en-US" sz="2000" b="0" strike="noStrike" spc="-1">
                <a:latin typeface="Noto Sans"/>
              </a:rPr>
              <a:t>e</a:t>
            </a:r>
            <a:r>
              <a:rPr lang="en-US" sz="2000" b="0" strike="noStrike" spc="-1">
                <a:latin typeface="Noto Sans"/>
              </a:rPr>
              <a:t> </a:t>
            </a:r>
            <a:r>
              <a:rPr lang="en-US" sz="2000" b="0" strike="noStrike" spc="-1">
                <a:latin typeface="Noto Sans"/>
              </a:rPr>
              <a:t>L</a:t>
            </a:r>
            <a:r>
              <a:rPr lang="en-US" sz="2000" b="0" strike="noStrike" spc="-1">
                <a:latin typeface="Noto Sans"/>
              </a:rPr>
              <a:t>e</a:t>
            </a:r>
            <a:r>
              <a:rPr lang="en-US" sz="2000" b="0" strike="noStrike" spc="-1">
                <a:latin typeface="Noto Sans"/>
              </a:rPr>
              <a:t>v</a:t>
            </a:r>
            <a:r>
              <a:rPr lang="en-US" sz="2000" b="0" strike="noStrike" spc="-1">
                <a:latin typeface="Noto Sans"/>
              </a:rPr>
              <a:t>e</a:t>
            </a:r>
            <a:r>
              <a:rPr lang="en-US" sz="2000" b="0" strike="noStrike" spc="-1">
                <a:latin typeface="Noto Sans"/>
              </a:rPr>
              <a:t>l</a:t>
            </a:r>
            <a:endParaRPr lang="en-US" sz="2000" b="0" strike="noStrike" spc="-1">
              <a:latin typeface="Noto Sans"/>
            </a:endParaRPr>
          </a:p>
        </p:txBody>
      </p:sp>
      <p:sp>
        <p:nvSpPr>
          <p:cNvPr id="168" name="PlaceHolder 3"/>
          <p:cNvSpPr>
            <a:spLocks noGrp="1"/>
          </p:cNvSpPr>
          <p:nvPr>
            <p:ph type="dt" idx="10"/>
          </p:nvPr>
        </p:nvSpPr>
        <p:spPr>
          <a:xfrm>
            <a:off x="503640" y="5164560"/>
            <a:ext cx="2347200" cy="390600"/>
          </a:xfrm>
          <a:prstGeom prst="rect">
            <a:avLst/>
          </a:prstGeom>
          <a:noFill/>
          <a:ln w="0">
            <a:noFill/>
          </a:ln>
        </p:spPr>
        <p:txBody>
          <a:bodyPr lIns="0" tIns="0" rIns="0" bIns="0" anchor="t">
            <a:noAutofit/>
          </a:bodyPr>
          <a:lstStyle>
            <a:lvl1pPr>
              <a:defRPr lang="en-US" sz="1400" b="0" strike="noStrike" spc="-1">
                <a:latin typeface="Noto Sans"/>
              </a:defRPr>
            </a:lvl1pPr>
          </a:lstStyle>
          <a:p>
            <a:r>
              <a:rPr lang="en-US" sz="1400" b="0" strike="noStrike" spc="-1">
                <a:latin typeface="Noto Sans"/>
              </a:rPr>
              <a:t>&lt;date/time&gt;</a:t>
            </a:r>
            <a:endParaRPr lang="en-US" sz="1400" b="0" strike="noStrike" spc="-1">
              <a:latin typeface="Noto Sans"/>
            </a:endParaRPr>
          </a:p>
        </p:txBody>
      </p:sp>
      <p:sp>
        <p:nvSpPr>
          <p:cNvPr id="169" name="PlaceHolder 4"/>
          <p:cNvSpPr>
            <a:spLocks noGrp="1"/>
          </p:cNvSpPr>
          <p:nvPr>
            <p:ph type="ftr" idx="11"/>
          </p:nvPr>
        </p:nvSpPr>
        <p:spPr>
          <a:xfrm>
            <a:off x="3445920" y="5164560"/>
            <a:ext cx="3193920" cy="390600"/>
          </a:xfrm>
          <a:prstGeom prst="rect">
            <a:avLst/>
          </a:prstGeom>
          <a:noFill/>
          <a:ln w="0">
            <a:noFill/>
          </a:ln>
        </p:spPr>
        <p:txBody>
          <a:bodyPr lIns="0" tIns="0" rIns="0" bIns="0" anchor="t">
            <a:noAutofit/>
          </a:bodyPr>
          <a:lstStyle>
            <a:lvl1pPr algn="ctr">
              <a:buNone/>
              <a:defRPr lang="en-US" sz="1400" b="0" strike="noStrike" spc="-1">
                <a:latin typeface="Noto Sans"/>
              </a:defRPr>
            </a:lvl1pPr>
          </a:lstStyle>
          <a:p>
            <a:pPr algn="ctr">
              <a:buNone/>
            </a:pPr>
            <a:r>
              <a:rPr lang="en-US" sz="1400" b="0" strike="noStrike" spc="-1">
                <a:latin typeface="Noto Sans"/>
              </a:rPr>
              <a:t>&lt;footer&gt;</a:t>
            </a:r>
            <a:endParaRPr lang="en-US" sz="1400" b="0" strike="noStrike" spc="-1">
              <a:latin typeface="Noto Sans"/>
            </a:endParaRPr>
          </a:p>
        </p:txBody>
      </p:sp>
      <p:sp>
        <p:nvSpPr>
          <p:cNvPr id="170" name="PlaceHolder 5"/>
          <p:cNvSpPr>
            <a:spLocks noGrp="1"/>
          </p:cNvSpPr>
          <p:nvPr>
            <p:ph type="sldNum" idx="12"/>
          </p:nvPr>
        </p:nvSpPr>
        <p:spPr>
          <a:xfrm>
            <a:off x="7224840" y="5164560"/>
            <a:ext cx="2347200" cy="390600"/>
          </a:xfrm>
          <a:prstGeom prst="rect">
            <a:avLst/>
          </a:prstGeom>
          <a:noFill/>
          <a:ln w="0">
            <a:noFill/>
          </a:ln>
        </p:spPr>
        <p:txBody>
          <a:bodyPr lIns="0" tIns="0" rIns="0" bIns="0" anchor="t">
            <a:noAutofit/>
          </a:bodyPr>
          <a:lstStyle>
            <a:lvl1pPr algn="r">
              <a:buNone/>
              <a:defRPr lang="en-US" sz="1400" b="0" strike="noStrike" spc="-1">
                <a:latin typeface="Noto Sans"/>
              </a:defRPr>
            </a:lvl1pPr>
          </a:lstStyle>
          <a:p>
            <a:pPr algn="r">
              <a:buNone/>
            </a:pPr>
            <a:fld id="{1D06431F-6606-4F39-BC8D-7ECDEB577F1A}" type="slidenum">
              <a:rPr lang="en-US" sz="1400" b="0" strike="noStrike" spc="-1">
                <a:latin typeface="Noto Sans"/>
              </a:rPr>
            </a:fld>
            <a:endParaRPr lang="en-US" sz="1400" b="0" strike="noStrike" spc="-1">
              <a:latin typeface="Noto Sans"/>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F9BBC"/>
        </a:solidFill>
        <a:effectLst/>
      </p:bgPr>
    </p:bg>
    <p:spTree>
      <p:nvGrpSpPr>
        <p:cNvPr id="1" name=""/>
        <p:cNvGrpSpPr/>
        <p:nvPr/>
      </p:nvGrpSpPr>
      <p:grpSpPr>
        <a:xfrm>
          <a:off x="0" y="0"/>
          <a:ext cx="0" cy="0"/>
          <a:chOff x="0" y="0"/>
          <a:chExt cx="0" cy="0"/>
        </a:xfrm>
      </p:grpSpPr>
      <p:sp>
        <p:nvSpPr>
          <p:cNvPr id="207" name="Rectangles 206"/>
          <p:cNvSpPr/>
          <p:nvPr/>
        </p:nvSpPr>
        <p:spPr>
          <a:xfrm>
            <a:off x="0" y="365760"/>
            <a:ext cx="3383280" cy="579600"/>
          </a:xfrm>
          <a:prstGeom prst="rect">
            <a:avLst/>
          </a:prstGeom>
          <a:solidFill>
            <a:srgbClr val="FFFFFF"/>
          </a:solidFill>
          <a:ln w="0">
            <a:noFill/>
          </a:ln>
        </p:spPr>
        <p:style>
          <a:lnRef idx="0">
            <a:srgbClr val="FFFFFF"/>
          </a:lnRef>
          <a:fillRef idx="0">
            <a:srgbClr val="FFFFFF"/>
          </a:fillRef>
          <a:effectRef idx="0">
            <a:srgbClr val="FFFFFF"/>
          </a:effectRef>
          <a:fontRef idx="minor"/>
        </p:style>
      </p:sp>
      <p:sp>
        <p:nvSpPr>
          <p:cNvPr id="208" name="PlaceHolder 1"/>
          <p:cNvSpPr>
            <a:spLocks noGrp="1"/>
          </p:cNvSpPr>
          <p:nvPr>
            <p:ph type="title"/>
          </p:nvPr>
        </p:nvSpPr>
        <p:spPr>
          <a:xfrm>
            <a:off x="503640" y="226080"/>
            <a:ext cx="9068400" cy="946080"/>
          </a:xfrm>
          <a:prstGeom prst="rect">
            <a:avLst/>
          </a:prstGeom>
          <a:noFill/>
          <a:ln w="0">
            <a:noFill/>
          </a:ln>
        </p:spPr>
        <p:txBody>
          <a:bodyPr lIns="0" tIns="0" rIns="0" bIns="0" anchor="ctr">
            <a:noAutofit/>
          </a:bodyPr>
          <a:p>
            <a:pPr algn="ctr">
              <a:buNone/>
            </a:pPr>
            <a:r>
              <a:rPr lang="en-US" sz="4400" b="0" strike="noStrike" spc="-1">
                <a:latin typeface="Noto Sans"/>
              </a:rPr>
              <a:t>Click to edit the title text format</a:t>
            </a:r>
            <a:endParaRPr lang="en-US" sz="4400" b="0" strike="noStrike" spc="-1">
              <a:latin typeface="Noto Sans"/>
            </a:endParaRPr>
          </a:p>
        </p:txBody>
      </p:sp>
      <p:sp>
        <p:nvSpPr>
          <p:cNvPr id="209" name="PlaceHolder 2"/>
          <p:cNvSpPr>
            <a:spLocks noGrp="1"/>
          </p:cNvSpPr>
          <p:nvPr>
            <p:ph type="body"/>
          </p:nvPr>
        </p:nvSpPr>
        <p:spPr>
          <a:xfrm>
            <a:off x="503640" y="1326600"/>
            <a:ext cx="9068400" cy="328752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Noto Sans"/>
              </a:rPr>
              <a:t>Click to edit </a:t>
            </a:r>
            <a:r>
              <a:rPr lang="en-US" sz="3200" b="0" strike="noStrike" spc="-1">
                <a:latin typeface="Noto Sans"/>
              </a:rPr>
              <a:t>the outline </a:t>
            </a:r>
            <a:r>
              <a:rPr lang="en-US" sz="3200" b="0" strike="noStrike" spc="-1">
                <a:latin typeface="Noto Sans"/>
              </a:rPr>
              <a:t>text format</a:t>
            </a:r>
            <a:endParaRPr lang="en-US" sz="3200" b="0" strike="noStrike" spc="-1">
              <a:latin typeface="Noto Sans"/>
            </a:endParaRPr>
          </a:p>
          <a:p>
            <a:pPr marL="864235" lvl="1" indent="-323850">
              <a:spcBef>
                <a:spcPts val="1135"/>
              </a:spcBef>
              <a:buClr>
                <a:srgbClr val="000000"/>
              </a:buClr>
              <a:buSzPct val="75000"/>
              <a:buFont typeface="Symbol" charset="2"/>
              <a:buChar char=""/>
            </a:pPr>
            <a:r>
              <a:rPr lang="en-US" sz="2800" b="0" strike="noStrike" spc="-1">
                <a:latin typeface="Noto Sans"/>
              </a:rPr>
              <a:t>Second </a:t>
            </a:r>
            <a:r>
              <a:rPr lang="en-US" sz="2800" b="0" strike="noStrike" spc="-1">
                <a:latin typeface="Noto Sans"/>
              </a:rPr>
              <a:t>Outline </a:t>
            </a:r>
            <a:r>
              <a:rPr lang="en-US" sz="2800" b="0" strike="noStrike" spc="-1">
                <a:latin typeface="Noto Sans"/>
              </a:rPr>
              <a:t>Level</a:t>
            </a:r>
            <a:endParaRPr lang="en-US" sz="2800" b="0" strike="noStrike" spc="-1">
              <a:latin typeface="Noto Sans"/>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Noto Sans"/>
              </a:rPr>
              <a:t>Third </a:t>
            </a:r>
            <a:r>
              <a:rPr lang="en-US" sz="2400" b="0" strike="noStrike" spc="-1">
                <a:latin typeface="Noto Sans"/>
              </a:rPr>
              <a:t>Outline </a:t>
            </a:r>
            <a:r>
              <a:rPr lang="en-US" sz="2400" b="0" strike="noStrike" spc="-1">
                <a:latin typeface="Noto Sans"/>
              </a:rPr>
              <a:t>Level</a:t>
            </a:r>
            <a:endParaRPr lang="en-US" sz="2400" b="0" strike="noStrike" spc="-1">
              <a:latin typeface="Noto Sans"/>
            </a:endParaRPr>
          </a:p>
          <a:p>
            <a:pPr marL="1727835" lvl="3" indent="-215900">
              <a:spcBef>
                <a:spcPts val="565"/>
              </a:spcBef>
              <a:buClr>
                <a:srgbClr val="000000"/>
              </a:buClr>
              <a:buSzPct val="75000"/>
              <a:buFont typeface="Symbol" charset="2"/>
              <a:buChar char=""/>
            </a:pPr>
            <a:r>
              <a:rPr lang="en-US" sz="2000" b="0" strike="noStrike" spc="-1">
                <a:latin typeface="Noto Sans"/>
              </a:rPr>
              <a:t>Fourth </a:t>
            </a:r>
            <a:r>
              <a:rPr lang="en-US" sz="2000" b="0" strike="noStrike" spc="-1">
                <a:latin typeface="Noto Sans"/>
              </a:rPr>
              <a:t>Outline </a:t>
            </a:r>
            <a:r>
              <a:rPr lang="en-US" sz="2000" b="0" strike="noStrike" spc="-1">
                <a:latin typeface="Noto Sans"/>
              </a:rPr>
              <a:t>Level</a:t>
            </a:r>
            <a:endParaRPr lang="en-US" sz="2000" b="0" strike="noStrike" spc="-1">
              <a:latin typeface="Noto Sans"/>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Noto Sans"/>
              </a:rPr>
              <a:t>Fifth </a:t>
            </a:r>
            <a:r>
              <a:rPr lang="en-US" sz="2000" b="0" strike="noStrike" spc="-1">
                <a:latin typeface="Noto Sans"/>
              </a:rPr>
              <a:t>Outli</a:t>
            </a:r>
            <a:r>
              <a:rPr lang="en-US" sz="2000" b="0" strike="noStrike" spc="-1">
                <a:latin typeface="Noto Sans"/>
              </a:rPr>
              <a:t>ne </a:t>
            </a:r>
            <a:r>
              <a:rPr lang="en-US" sz="2000" b="0" strike="noStrike" spc="-1">
                <a:latin typeface="Noto Sans"/>
              </a:rPr>
              <a:t>Level</a:t>
            </a:r>
            <a:endParaRPr lang="en-US" sz="2000" b="0" strike="noStrike" spc="-1">
              <a:latin typeface="Noto Sans"/>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Noto Sans"/>
              </a:rPr>
              <a:t>Si</a:t>
            </a:r>
            <a:r>
              <a:rPr lang="en-US" sz="2000" b="0" strike="noStrike" spc="-1">
                <a:latin typeface="Noto Sans"/>
              </a:rPr>
              <a:t>xt</a:t>
            </a:r>
            <a:r>
              <a:rPr lang="en-US" sz="2000" b="0" strike="noStrike" spc="-1">
                <a:latin typeface="Noto Sans"/>
              </a:rPr>
              <a:t>h </a:t>
            </a:r>
            <a:r>
              <a:rPr lang="en-US" sz="2000" b="0" strike="noStrike" spc="-1">
                <a:latin typeface="Noto Sans"/>
              </a:rPr>
              <a:t>O</a:t>
            </a:r>
            <a:r>
              <a:rPr lang="en-US" sz="2000" b="0" strike="noStrike" spc="-1">
                <a:latin typeface="Noto Sans"/>
              </a:rPr>
              <a:t>ut</a:t>
            </a:r>
            <a:r>
              <a:rPr lang="en-US" sz="2000" b="0" strike="noStrike" spc="-1">
                <a:latin typeface="Noto Sans"/>
              </a:rPr>
              <a:t>lin</a:t>
            </a:r>
            <a:r>
              <a:rPr lang="en-US" sz="2000" b="0" strike="noStrike" spc="-1">
                <a:latin typeface="Noto Sans"/>
              </a:rPr>
              <a:t>e </a:t>
            </a:r>
            <a:r>
              <a:rPr lang="en-US" sz="2000" b="0" strike="noStrike" spc="-1">
                <a:latin typeface="Noto Sans"/>
              </a:rPr>
              <a:t>Le</a:t>
            </a:r>
            <a:r>
              <a:rPr lang="en-US" sz="2000" b="0" strike="noStrike" spc="-1">
                <a:latin typeface="Noto Sans"/>
              </a:rPr>
              <a:t>ve</a:t>
            </a:r>
            <a:r>
              <a:rPr lang="en-US" sz="2000" b="0" strike="noStrike" spc="-1">
                <a:latin typeface="Noto Sans"/>
              </a:rPr>
              <a:t>l</a:t>
            </a:r>
            <a:endParaRPr lang="en-US" sz="2000" b="0" strike="noStrike" spc="-1">
              <a:latin typeface="Noto Sans"/>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Noto Sans"/>
              </a:rPr>
              <a:t>S</a:t>
            </a:r>
            <a:r>
              <a:rPr lang="en-US" sz="2000" b="0" strike="noStrike" spc="-1">
                <a:latin typeface="Noto Sans"/>
              </a:rPr>
              <a:t>e</a:t>
            </a:r>
            <a:r>
              <a:rPr lang="en-US" sz="2000" b="0" strike="noStrike" spc="-1">
                <a:latin typeface="Noto Sans"/>
              </a:rPr>
              <a:t>v</a:t>
            </a:r>
            <a:r>
              <a:rPr lang="en-US" sz="2000" b="0" strike="noStrike" spc="-1">
                <a:latin typeface="Noto Sans"/>
              </a:rPr>
              <a:t>e</a:t>
            </a:r>
            <a:r>
              <a:rPr lang="en-US" sz="2000" b="0" strike="noStrike" spc="-1">
                <a:latin typeface="Noto Sans"/>
              </a:rPr>
              <a:t>n</a:t>
            </a:r>
            <a:r>
              <a:rPr lang="en-US" sz="2000" b="0" strike="noStrike" spc="-1">
                <a:latin typeface="Noto Sans"/>
              </a:rPr>
              <a:t>t</a:t>
            </a:r>
            <a:r>
              <a:rPr lang="en-US" sz="2000" b="0" strike="noStrike" spc="-1">
                <a:latin typeface="Noto Sans"/>
              </a:rPr>
              <a:t>h</a:t>
            </a:r>
            <a:r>
              <a:rPr lang="en-US" sz="2000" b="0" strike="noStrike" spc="-1">
                <a:latin typeface="Noto Sans"/>
              </a:rPr>
              <a:t> </a:t>
            </a:r>
            <a:r>
              <a:rPr lang="en-US" sz="2000" b="0" strike="noStrike" spc="-1">
                <a:latin typeface="Noto Sans"/>
              </a:rPr>
              <a:t>O</a:t>
            </a:r>
            <a:r>
              <a:rPr lang="en-US" sz="2000" b="0" strike="noStrike" spc="-1">
                <a:latin typeface="Noto Sans"/>
              </a:rPr>
              <a:t>u</a:t>
            </a:r>
            <a:r>
              <a:rPr lang="en-US" sz="2000" b="0" strike="noStrike" spc="-1">
                <a:latin typeface="Noto Sans"/>
              </a:rPr>
              <a:t>t</a:t>
            </a:r>
            <a:r>
              <a:rPr lang="en-US" sz="2000" b="0" strike="noStrike" spc="-1">
                <a:latin typeface="Noto Sans"/>
              </a:rPr>
              <a:t>l</a:t>
            </a:r>
            <a:r>
              <a:rPr lang="en-US" sz="2000" b="0" strike="noStrike" spc="-1">
                <a:latin typeface="Noto Sans"/>
              </a:rPr>
              <a:t>i</a:t>
            </a:r>
            <a:r>
              <a:rPr lang="en-US" sz="2000" b="0" strike="noStrike" spc="-1">
                <a:latin typeface="Noto Sans"/>
              </a:rPr>
              <a:t>n</a:t>
            </a:r>
            <a:r>
              <a:rPr lang="en-US" sz="2000" b="0" strike="noStrike" spc="-1">
                <a:latin typeface="Noto Sans"/>
              </a:rPr>
              <a:t>e</a:t>
            </a:r>
            <a:r>
              <a:rPr lang="en-US" sz="2000" b="0" strike="noStrike" spc="-1">
                <a:latin typeface="Noto Sans"/>
              </a:rPr>
              <a:t> </a:t>
            </a:r>
            <a:r>
              <a:rPr lang="en-US" sz="2000" b="0" strike="noStrike" spc="-1">
                <a:latin typeface="Noto Sans"/>
              </a:rPr>
              <a:t>L</a:t>
            </a:r>
            <a:r>
              <a:rPr lang="en-US" sz="2000" b="0" strike="noStrike" spc="-1">
                <a:latin typeface="Noto Sans"/>
              </a:rPr>
              <a:t>e</a:t>
            </a:r>
            <a:r>
              <a:rPr lang="en-US" sz="2000" b="0" strike="noStrike" spc="-1">
                <a:latin typeface="Noto Sans"/>
              </a:rPr>
              <a:t>v</a:t>
            </a:r>
            <a:r>
              <a:rPr lang="en-US" sz="2000" b="0" strike="noStrike" spc="-1">
                <a:latin typeface="Noto Sans"/>
              </a:rPr>
              <a:t>e</a:t>
            </a:r>
            <a:r>
              <a:rPr lang="en-US" sz="2000" b="0" strike="noStrike" spc="-1">
                <a:latin typeface="Noto Sans"/>
              </a:rPr>
              <a:t>l</a:t>
            </a:r>
            <a:endParaRPr lang="en-US" sz="2000" b="0" strike="noStrike" spc="-1">
              <a:latin typeface="Noto Sans"/>
            </a:endParaRPr>
          </a:p>
        </p:txBody>
      </p:sp>
      <p:sp>
        <p:nvSpPr>
          <p:cNvPr id="210" name="PlaceHolder 3"/>
          <p:cNvSpPr>
            <a:spLocks noGrp="1"/>
          </p:cNvSpPr>
          <p:nvPr>
            <p:ph type="dt" idx="13"/>
          </p:nvPr>
        </p:nvSpPr>
        <p:spPr>
          <a:xfrm>
            <a:off x="503640" y="5164560"/>
            <a:ext cx="2347200" cy="390600"/>
          </a:xfrm>
          <a:prstGeom prst="rect">
            <a:avLst/>
          </a:prstGeom>
          <a:noFill/>
          <a:ln w="0">
            <a:noFill/>
          </a:ln>
        </p:spPr>
        <p:txBody>
          <a:bodyPr lIns="0" tIns="0" rIns="0" bIns="0" anchor="t">
            <a:noAutofit/>
          </a:bodyPr>
          <a:lstStyle>
            <a:lvl1pPr>
              <a:defRPr lang="en-US" sz="1400" b="0" strike="noStrike" spc="-1">
                <a:latin typeface="Noto Sans"/>
              </a:defRPr>
            </a:lvl1pPr>
          </a:lstStyle>
          <a:p>
            <a:r>
              <a:rPr lang="en-US" sz="1400" b="0" strike="noStrike" spc="-1">
                <a:latin typeface="Noto Sans"/>
              </a:rPr>
              <a:t>&lt;date/time&gt;</a:t>
            </a:r>
            <a:endParaRPr lang="en-US" sz="1400" b="0" strike="noStrike" spc="-1">
              <a:latin typeface="Noto Sans"/>
            </a:endParaRPr>
          </a:p>
        </p:txBody>
      </p:sp>
      <p:sp>
        <p:nvSpPr>
          <p:cNvPr id="211" name="PlaceHolder 4"/>
          <p:cNvSpPr>
            <a:spLocks noGrp="1"/>
          </p:cNvSpPr>
          <p:nvPr>
            <p:ph type="ftr" idx="14"/>
          </p:nvPr>
        </p:nvSpPr>
        <p:spPr>
          <a:xfrm>
            <a:off x="3445920" y="5164560"/>
            <a:ext cx="3193920" cy="390600"/>
          </a:xfrm>
          <a:prstGeom prst="rect">
            <a:avLst/>
          </a:prstGeom>
          <a:noFill/>
          <a:ln w="0">
            <a:noFill/>
          </a:ln>
        </p:spPr>
        <p:txBody>
          <a:bodyPr lIns="0" tIns="0" rIns="0" bIns="0" anchor="t">
            <a:noAutofit/>
          </a:bodyPr>
          <a:lstStyle>
            <a:lvl1pPr algn="ctr">
              <a:buNone/>
              <a:defRPr lang="en-US" sz="1400" b="0" strike="noStrike" spc="-1">
                <a:latin typeface="Noto Sans"/>
              </a:defRPr>
            </a:lvl1pPr>
          </a:lstStyle>
          <a:p>
            <a:pPr algn="ctr">
              <a:buNone/>
            </a:pPr>
            <a:r>
              <a:rPr lang="en-US" sz="1400" b="0" strike="noStrike" spc="-1">
                <a:latin typeface="Noto Sans"/>
              </a:rPr>
              <a:t>&lt;footer&gt;</a:t>
            </a:r>
            <a:endParaRPr lang="en-US" sz="1400" b="0" strike="noStrike" spc="-1">
              <a:latin typeface="Noto Sans"/>
            </a:endParaRPr>
          </a:p>
        </p:txBody>
      </p:sp>
      <p:sp>
        <p:nvSpPr>
          <p:cNvPr id="212" name="PlaceHolder 5"/>
          <p:cNvSpPr>
            <a:spLocks noGrp="1"/>
          </p:cNvSpPr>
          <p:nvPr>
            <p:ph type="sldNum" idx="15"/>
          </p:nvPr>
        </p:nvSpPr>
        <p:spPr>
          <a:xfrm>
            <a:off x="7224840" y="5164560"/>
            <a:ext cx="2347200" cy="390600"/>
          </a:xfrm>
          <a:prstGeom prst="rect">
            <a:avLst/>
          </a:prstGeom>
          <a:noFill/>
          <a:ln w="0">
            <a:noFill/>
          </a:ln>
        </p:spPr>
        <p:txBody>
          <a:bodyPr lIns="0" tIns="0" rIns="0" bIns="0" anchor="t">
            <a:noAutofit/>
          </a:bodyPr>
          <a:lstStyle>
            <a:lvl1pPr algn="r">
              <a:buNone/>
              <a:defRPr lang="en-US" sz="1400" b="0" strike="noStrike" spc="-1">
                <a:latin typeface="Noto Sans"/>
              </a:defRPr>
            </a:lvl1pPr>
          </a:lstStyle>
          <a:p>
            <a:pPr algn="r">
              <a:buNone/>
            </a:pPr>
            <a:fld id="{E05F8692-21ED-4FCC-825A-9FCEC1A2947C}" type="slidenum">
              <a:rPr lang="en-US" sz="1400" b="0" strike="noStrike" spc="-1">
                <a:latin typeface="Noto Sans"/>
              </a:rPr>
            </a:fld>
            <a:endParaRPr lang="en-US" sz="1400" b="0" strike="noStrike" spc="-1">
              <a:latin typeface="Noto Sans"/>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9" name="Freeform 248"/>
          <p:cNvSpPr/>
          <p:nvPr/>
        </p:nvSpPr>
        <p:spPr>
          <a:xfrm>
            <a:off x="4115160" y="4846320"/>
            <a:ext cx="5961960" cy="822960"/>
          </a:xfrm>
          <a:custGeom>
            <a:avLst/>
            <a:gdLst/>
            <a:ahLst/>
            <a:cxnLst/>
            <a:rect l="0" t="0" r="r" b="b"/>
            <a:pathLst>
              <a:path w="16561" h="2286">
                <a:moveTo>
                  <a:pt x="0" y="2286"/>
                </a:moveTo>
                <a:lnTo>
                  <a:pt x="16561" y="2286"/>
                </a:lnTo>
                <a:cubicBezTo>
                  <a:pt x="16561" y="2286"/>
                  <a:pt x="16561" y="762"/>
                  <a:pt x="16561" y="0"/>
                </a:cubicBezTo>
                <a:cubicBezTo>
                  <a:pt x="11041" y="729"/>
                  <a:pt x="5520" y="1457"/>
                  <a:pt x="0" y="2186"/>
                </a:cubicBezTo>
                <a:cubicBezTo>
                  <a:pt x="0" y="2219"/>
                  <a:pt x="0" y="2286"/>
                  <a:pt x="0" y="2286"/>
                </a:cubicBezTo>
                <a:close/>
              </a:path>
            </a:pathLst>
          </a:custGeom>
          <a:solidFill>
            <a:srgbClr val="0D84A1"/>
          </a:solidFill>
          <a:ln w="0">
            <a:noFill/>
          </a:ln>
        </p:spPr>
      </p:sp>
      <p:sp>
        <p:nvSpPr>
          <p:cNvPr id="250" name="Freeform 249"/>
          <p:cNvSpPr/>
          <p:nvPr/>
        </p:nvSpPr>
        <p:spPr>
          <a:xfrm>
            <a:off x="360" y="0"/>
            <a:ext cx="10076760" cy="1645920"/>
          </a:xfrm>
          <a:custGeom>
            <a:avLst/>
            <a:gdLst/>
            <a:ahLst/>
            <a:cxnLst/>
            <a:rect l="0" t="0" r="r" b="b"/>
            <a:pathLst>
              <a:path w="27991" h="4572">
                <a:moveTo>
                  <a:pt x="27991" y="0"/>
                </a:moveTo>
                <a:cubicBezTo>
                  <a:pt x="18661" y="0"/>
                  <a:pt x="0" y="0"/>
                  <a:pt x="0" y="0"/>
                </a:cubicBezTo>
                <a:cubicBezTo>
                  <a:pt x="0" y="0"/>
                  <a:pt x="0" y="3048"/>
                  <a:pt x="0" y="4572"/>
                </a:cubicBezTo>
                <a:cubicBezTo>
                  <a:pt x="9330" y="3081"/>
                  <a:pt x="18661" y="1591"/>
                  <a:pt x="27991" y="100"/>
                </a:cubicBezTo>
                <a:cubicBezTo>
                  <a:pt x="27991" y="164"/>
                  <a:pt x="27991" y="227"/>
                  <a:pt x="27991" y="291"/>
                </a:cubicBezTo>
                <a:cubicBezTo>
                  <a:pt x="27991" y="301"/>
                  <a:pt x="27991" y="310"/>
                  <a:pt x="27991" y="320"/>
                </a:cubicBezTo>
                <a:lnTo>
                  <a:pt x="27991" y="321"/>
                </a:lnTo>
                <a:lnTo>
                  <a:pt x="27991" y="320"/>
                </a:lnTo>
                <a:cubicBezTo>
                  <a:pt x="27991" y="319"/>
                  <a:pt x="27991" y="318"/>
                  <a:pt x="27991" y="317"/>
                </a:cubicBezTo>
                <a:cubicBezTo>
                  <a:pt x="27991" y="310"/>
                  <a:pt x="27991" y="304"/>
                  <a:pt x="27991" y="297"/>
                </a:cubicBezTo>
                <a:cubicBezTo>
                  <a:pt x="27991" y="198"/>
                  <a:pt x="27991" y="99"/>
                  <a:pt x="27991" y="0"/>
                </a:cubicBezTo>
                <a:close/>
              </a:path>
            </a:pathLst>
          </a:custGeom>
          <a:solidFill>
            <a:srgbClr val="0D84A1"/>
          </a:solidFill>
          <a:ln w="0">
            <a:noFill/>
          </a:ln>
        </p:spPr>
      </p:sp>
      <p:sp>
        <p:nvSpPr>
          <p:cNvPr id="251" name="PlaceHolder 1"/>
          <p:cNvSpPr>
            <a:spLocks noGrp="1"/>
          </p:cNvSpPr>
          <p:nvPr>
            <p:ph type="title"/>
          </p:nvPr>
        </p:nvSpPr>
        <p:spPr>
          <a:xfrm>
            <a:off x="503640" y="226080"/>
            <a:ext cx="9068400" cy="946080"/>
          </a:xfrm>
          <a:prstGeom prst="rect">
            <a:avLst/>
          </a:prstGeom>
          <a:noFill/>
          <a:ln w="0">
            <a:noFill/>
          </a:ln>
        </p:spPr>
        <p:txBody>
          <a:bodyPr lIns="0" tIns="0" rIns="0" bIns="0" anchor="ctr">
            <a:noAutofit/>
          </a:bodyPr>
          <a:p>
            <a:pPr algn="ctr">
              <a:buNone/>
            </a:pPr>
            <a:r>
              <a:rPr lang="en-US" sz="4400" b="0" strike="noStrike" spc="-1">
                <a:latin typeface="Noto Sans"/>
              </a:rPr>
              <a:t>Click to edit the title text format</a:t>
            </a:r>
            <a:endParaRPr lang="en-US" sz="4400" b="0" strike="noStrike" spc="-1">
              <a:latin typeface="Noto Sans"/>
            </a:endParaRPr>
          </a:p>
        </p:txBody>
      </p:sp>
      <p:sp>
        <p:nvSpPr>
          <p:cNvPr id="252" name="PlaceHolder 2"/>
          <p:cNvSpPr>
            <a:spLocks noGrp="1"/>
          </p:cNvSpPr>
          <p:nvPr>
            <p:ph type="body"/>
          </p:nvPr>
        </p:nvSpPr>
        <p:spPr>
          <a:xfrm>
            <a:off x="503640" y="1326600"/>
            <a:ext cx="9068400" cy="328752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Noto Sans"/>
              </a:rPr>
              <a:t>Click to edit the outline text format</a:t>
            </a:r>
            <a:endParaRPr lang="en-US" sz="3200" b="0" strike="noStrike" spc="-1">
              <a:latin typeface="Noto Sans"/>
            </a:endParaRPr>
          </a:p>
          <a:p>
            <a:pPr marL="864235" lvl="1" indent="-323850">
              <a:spcBef>
                <a:spcPts val="1135"/>
              </a:spcBef>
              <a:buClr>
                <a:srgbClr val="000000"/>
              </a:buClr>
              <a:buSzPct val="75000"/>
              <a:buFont typeface="Symbol" charset="2"/>
              <a:buChar char=""/>
            </a:pPr>
            <a:r>
              <a:rPr lang="en-US" sz="2800" b="0" strike="noStrike" spc="-1">
                <a:latin typeface="Noto Sans"/>
              </a:rPr>
              <a:t>Second Outline Level</a:t>
            </a:r>
            <a:endParaRPr lang="en-US" sz="2800" b="0" strike="noStrike" spc="-1">
              <a:latin typeface="Noto Sans"/>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Noto Sans"/>
              </a:rPr>
              <a:t>Third Outline Level</a:t>
            </a:r>
            <a:endParaRPr lang="en-US" sz="2400" b="0" strike="noStrike" spc="-1">
              <a:latin typeface="Noto Sans"/>
            </a:endParaRPr>
          </a:p>
          <a:p>
            <a:pPr marL="1727835" lvl="3" indent="-215900">
              <a:spcBef>
                <a:spcPts val="565"/>
              </a:spcBef>
              <a:buClr>
                <a:srgbClr val="000000"/>
              </a:buClr>
              <a:buSzPct val="75000"/>
              <a:buFont typeface="Symbol" charset="2"/>
              <a:buChar char=""/>
            </a:pPr>
            <a:r>
              <a:rPr lang="en-US" sz="2000" b="0" strike="noStrike" spc="-1">
                <a:latin typeface="Noto Sans"/>
              </a:rPr>
              <a:t>Fourth Outline Level</a:t>
            </a:r>
            <a:endParaRPr lang="en-US" sz="2000" b="0" strike="noStrike" spc="-1">
              <a:latin typeface="Noto Sans"/>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Noto Sans"/>
              </a:rPr>
              <a:t>Fifth Outline Level</a:t>
            </a:r>
            <a:endParaRPr lang="en-US" sz="2000" b="0" strike="noStrike" spc="-1">
              <a:latin typeface="Noto Sans"/>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Noto Sans"/>
              </a:rPr>
              <a:t>Sixth Outline Level</a:t>
            </a:r>
            <a:endParaRPr lang="en-US" sz="2000" b="0" strike="noStrike" spc="-1">
              <a:latin typeface="Noto Sans"/>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Noto Sans"/>
              </a:rPr>
              <a:t>Seventh Outline Level</a:t>
            </a:r>
            <a:endParaRPr lang="en-US" sz="2000" b="0" strike="noStrike" spc="-1">
              <a:latin typeface="Noto Sans"/>
            </a:endParaRPr>
          </a:p>
        </p:txBody>
      </p:sp>
      <p:sp>
        <p:nvSpPr>
          <p:cNvPr id="253" name="PlaceHolder 3"/>
          <p:cNvSpPr>
            <a:spLocks noGrp="1"/>
          </p:cNvSpPr>
          <p:nvPr>
            <p:ph type="dt" idx="16"/>
          </p:nvPr>
        </p:nvSpPr>
        <p:spPr>
          <a:xfrm>
            <a:off x="503640" y="5164560"/>
            <a:ext cx="2347200" cy="390600"/>
          </a:xfrm>
          <a:prstGeom prst="rect">
            <a:avLst/>
          </a:prstGeom>
          <a:noFill/>
          <a:ln w="0">
            <a:noFill/>
          </a:ln>
        </p:spPr>
        <p:txBody>
          <a:bodyPr lIns="0" tIns="0" rIns="0" bIns="0" anchor="t">
            <a:noAutofit/>
          </a:bodyPr>
          <a:lstStyle>
            <a:lvl1pPr>
              <a:defRPr lang="en-US" sz="1400" b="0" strike="noStrike" spc="-1">
                <a:latin typeface="Noto Sans"/>
              </a:defRPr>
            </a:lvl1pPr>
          </a:lstStyle>
          <a:p>
            <a:r>
              <a:rPr lang="en-US" sz="1400" b="0" strike="noStrike" spc="-1">
                <a:latin typeface="Noto Sans"/>
              </a:rPr>
              <a:t>&lt;date/time&gt;</a:t>
            </a:r>
            <a:endParaRPr lang="en-US" sz="1400" b="0" strike="noStrike" spc="-1">
              <a:latin typeface="Noto Sans"/>
            </a:endParaRPr>
          </a:p>
        </p:txBody>
      </p:sp>
      <p:sp>
        <p:nvSpPr>
          <p:cNvPr id="254" name="PlaceHolder 4"/>
          <p:cNvSpPr>
            <a:spLocks noGrp="1"/>
          </p:cNvSpPr>
          <p:nvPr>
            <p:ph type="ftr" idx="17"/>
          </p:nvPr>
        </p:nvSpPr>
        <p:spPr>
          <a:xfrm>
            <a:off x="3445920" y="5164560"/>
            <a:ext cx="3193920" cy="390600"/>
          </a:xfrm>
          <a:prstGeom prst="rect">
            <a:avLst/>
          </a:prstGeom>
          <a:noFill/>
          <a:ln w="0">
            <a:noFill/>
          </a:ln>
        </p:spPr>
        <p:txBody>
          <a:bodyPr lIns="0" tIns="0" rIns="0" bIns="0" anchor="t">
            <a:noAutofit/>
          </a:bodyPr>
          <a:lstStyle>
            <a:lvl1pPr algn="ctr">
              <a:buNone/>
              <a:defRPr lang="en-US" sz="1400" b="0" strike="noStrike" spc="-1">
                <a:latin typeface="Noto Sans"/>
              </a:defRPr>
            </a:lvl1pPr>
          </a:lstStyle>
          <a:p>
            <a:pPr algn="ctr">
              <a:buNone/>
            </a:pPr>
            <a:r>
              <a:rPr lang="en-US" sz="1400" b="0" strike="noStrike" spc="-1">
                <a:latin typeface="Noto Sans"/>
              </a:rPr>
              <a:t>&lt;footer&gt;</a:t>
            </a:r>
            <a:endParaRPr lang="en-US" sz="1400" b="0" strike="noStrike" spc="-1">
              <a:latin typeface="Noto Sans"/>
            </a:endParaRPr>
          </a:p>
        </p:txBody>
      </p:sp>
      <p:sp>
        <p:nvSpPr>
          <p:cNvPr id="255" name="PlaceHolder 5"/>
          <p:cNvSpPr>
            <a:spLocks noGrp="1"/>
          </p:cNvSpPr>
          <p:nvPr>
            <p:ph type="sldNum" idx="18"/>
          </p:nvPr>
        </p:nvSpPr>
        <p:spPr>
          <a:xfrm>
            <a:off x="7224840" y="5164560"/>
            <a:ext cx="2347200" cy="390600"/>
          </a:xfrm>
          <a:prstGeom prst="rect">
            <a:avLst/>
          </a:prstGeom>
          <a:noFill/>
          <a:ln w="0">
            <a:noFill/>
          </a:ln>
        </p:spPr>
        <p:txBody>
          <a:bodyPr lIns="0" tIns="0" rIns="0" bIns="0" anchor="t">
            <a:noAutofit/>
          </a:bodyPr>
          <a:lstStyle>
            <a:lvl1pPr algn="r">
              <a:buNone/>
              <a:defRPr lang="en-US" sz="1400" b="0" strike="noStrike" spc="-1">
                <a:latin typeface="Noto Sans"/>
              </a:defRPr>
            </a:lvl1pPr>
          </a:lstStyle>
          <a:p>
            <a:pPr algn="r">
              <a:buNone/>
            </a:pPr>
            <a:fld id="{00945F63-FC4D-4F54-A8E1-36694B9B1B55}" type="slidenum">
              <a:rPr lang="en-US" sz="1400" b="0" strike="noStrike" spc="-1">
                <a:latin typeface="Noto Sans"/>
              </a:rPr>
            </a:fld>
            <a:endParaRPr lang="en-US" sz="1400" b="0" strike="noStrike" spc="-1">
              <a:latin typeface="Noto Sans"/>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2" name="Rectangles 291"/>
          <p:cNvSpPr/>
          <p:nvPr/>
        </p:nvSpPr>
        <p:spPr>
          <a:xfrm>
            <a:off x="0" y="365760"/>
            <a:ext cx="3240000" cy="579600"/>
          </a:xfrm>
          <a:prstGeom prst="rect">
            <a:avLst/>
          </a:prstGeom>
          <a:solidFill>
            <a:srgbClr val="2499BE"/>
          </a:solidFill>
          <a:ln w="0">
            <a:noFill/>
          </a:ln>
        </p:spPr>
        <p:style>
          <a:lnRef idx="0">
            <a:srgbClr val="FFFFFF"/>
          </a:lnRef>
          <a:fillRef idx="0">
            <a:srgbClr val="FFFFFF"/>
          </a:fillRef>
          <a:effectRef idx="0">
            <a:srgbClr val="FFFFFF"/>
          </a:effectRef>
          <a:fontRef idx="minor"/>
        </p:style>
      </p:sp>
      <p:sp>
        <p:nvSpPr>
          <p:cNvPr id="293" name="PlaceHolder 1"/>
          <p:cNvSpPr>
            <a:spLocks noGrp="1"/>
          </p:cNvSpPr>
          <p:nvPr>
            <p:ph type="title"/>
          </p:nvPr>
        </p:nvSpPr>
        <p:spPr>
          <a:xfrm>
            <a:off x="503640" y="226080"/>
            <a:ext cx="9068400" cy="946080"/>
          </a:xfrm>
          <a:prstGeom prst="rect">
            <a:avLst/>
          </a:prstGeom>
          <a:noFill/>
          <a:ln w="0">
            <a:noFill/>
          </a:ln>
        </p:spPr>
        <p:txBody>
          <a:bodyPr lIns="0" tIns="0" rIns="0" bIns="0" anchor="ctr">
            <a:noAutofit/>
          </a:bodyPr>
          <a:p>
            <a:pPr algn="ctr">
              <a:buNone/>
            </a:pPr>
            <a:r>
              <a:rPr lang="en-US" sz="4400" b="0" strike="noStrike" spc="-1">
                <a:latin typeface="Noto Sans"/>
              </a:rPr>
              <a:t>Click to edit the title text format</a:t>
            </a:r>
            <a:endParaRPr lang="en-US" sz="4400" b="0" strike="noStrike" spc="-1">
              <a:latin typeface="Noto Sans"/>
            </a:endParaRPr>
          </a:p>
        </p:txBody>
      </p:sp>
      <p:sp>
        <p:nvSpPr>
          <p:cNvPr id="294" name="PlaceHolder 2"/>
          <p:cNvSpPr>
            <a:spLocks noGrp="1"/>
          </p:cNvSpPr>
          <p:nvPr>
            <p:ph type="body"/>
          </p:nvPr>
        </p:nvSpPr>
        <p:spPr>
          <a:xfrm>
            <a:off x="503640" y="1326600"/>
            <a:ext cx="9068400" cy="328752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Noto Sans"/>
              </a:rPr>
              <a:t>Click to edit the outline text format</a:t>
            </a:r>
            <a:endParaRPr lang="en-US" sz="3200" b="0" strike="noStrike" spc="-1">
              <a:latin typeface="Noto Sans"/>
            </a:endParaRPr>
          </a:p>
          <a:p>
            <a:pPr marL="864235" lvl="1" indent="-323850">
              <a:spcBef>
                <a:spcPts val="1135"/>
              </a:spcBef>
              <a:buClr>
                <a:srgbClr val="000000"/>
              </a:buClr>
              <a:buSzPct val="75000"/>
              <a:buFont typeface="Symbol" charset="2"/>
              <a:buChar char=""/>
            </a:pPr>
            <a:r>
              <a:rPr lang="en-US" sz="2800" b="0" strike="noStrike" spc="-1">
                <a:latin typeface="Noto Sans"/>
              </a:rPr>
              <a:t>Second Outline Level</a:t>
            </a:r>
            <a:endParaRPr lang="en-US" sz="2800" b="0" strike="noStrike" spc="-1">
              <a:latin typeface="Noto Sans"/>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Noto Sans"/>
              </a:rPr>
              <a:t>Third Outline Level</a:t>
            </a:r>
            <a:endParaRPr lang="en-US" sz="2400" b="0" strike="noStrike" spc="-1">
              <a:latin typeface="Noto Sans"/>
            </a:endParaRPr>
          </a:p>
          <a:p>
            <a:pPr marL="1727835" lvl="3" indent="-215900">
              <a:spcBef>
                <a:spcPts val="565"/>
              </a:spcBef>
              <a:buClr>
                <a:srgbClr val="000000"/>
              </a:buClr>
              <a:buSzPct val="75000"/>
              <a:buFont typeface="Symbol" charset="2"/>
              <a:buChar char=""/>
            </a:pPr>
            <a:r>
              <a:rPr lang="en-US" sz="2000" b="0" strike="noStrike" spc="-1">
                <a:latin typeface="Noto Sans"/>
              </a:rPr>
              <a:t>Fourth Outline Level</a:t>
            </a:r>
            <a:endParaRPr lang="en-US" sz="2000" b="0" strike="noStrike" spc="-1">
              <a:latin typeface="Noto Sans"/>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Noto Sans"/>
              </a:rPr>
              <a:t>Fifth Outline Level</a:t>
            </a:r>
            <a:endParaRPr lang="en-US" sz="2000" b="0" strike="noStrike" spc="-1">
              <a:latin typeface="Noto Sans"/>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Noto Sans"/>
              </a:rPr>
              <a:t>Sixth Outline Level</a:t>
            </a:r>
            <a:endParaRPr lang="en-US" sz="2000" b="0" strike="noStrike" spc="-1">
              <a:latin typeface="Noto Sans"/>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Noto Sans"/>
              </a:rPr>
              <a:t>Seventh Outline Level</a:t>
            </a:r>
            <a:endParaRPr lang="en-US" sz="2000" b="0" strike="noStrike" spc="-1">
              <a:latin typeface="Noto Sans"/>
            </a:endParaRPr>
          </a:p>
        </p:txBody>
      </p:sp>
      <p:sp>
        <p:nvSpPr>
          <p:cNvPr id="295" name="PlaceHolder 3"/>
          <p:cNvSpPr>
            <a:spLocks noGrp="1"/>
          </p:cNvSpPr>
          <p:nvPr>
            <p:ph type="dt" idx="19"/>
          </p:nvPr>
        </p:nvSpPr>
        <p:spPr>
          <a:xfrm>
            <a:off x="503640" y="5164560"/>
            <a:ext cx="2347200" cy="390600"/>
          </a:xfrm>
          <a:prstGeom prst="rect">
            <a:avLst/>
          </a:prstGeom>
          <a:noFill/>
          <a:ln w="0">
            <a:noFill/>
          </a:ln>
        </p:spPr>
        <p:txBody>
          <a:bodyPr lIns="0" tIns="0" rIns="0" bIns="0" anchor="t">
            <a:noAutofit/>
          </a:bodyPr>
          <a:lstStyle>
            <a:lvl1pPr>
              <a:defRPr lang="en-US" sz="1400" b="0" strike="noStrike" spc="-1">
                <a:latin typeface="Noto Sans"/>
              </a:defRPr>
            </a:lvl1pPr>
          </a:lstStyle>
          <a:p>
            <a:r>
              <a:rPr lang="en-US" sz="1400" b="0" strike="noStrike" spc="-1">
                <a:latin typeface="Noto Sans"/>
              </a:rPr>
              <a:t>&lt;date/time&gt;</a:t>
            </a:r>
            <a:endParaRPr lang="en-US" sz="1400" b="0" strike="noStrike" spc="-1">
              <a:latin typeface="Noto Sans"/>
            </a:endParaRPr>
          </a:p>
        </p:txBody>
      </p:sp>
      <p:sp>
        <p:nvSpPr>
          <p:cNvPr id="296" name="PlaceHolder 4"/>
          <p:cNvSpPr>
            <a:spLocks noGrp="1"/>
          </p:cNvSpPr>
          <p:nvPr>
            <p:ph type="ftr" idx="20"/>
          </p:nvPr>
        </p:nvSpPr>
        <p:spPr>
          <a:xfrm>
            <a:off x="3445920" y="5164560"/>
            <a:ext cx="3193920" cy="390600"/>
          </a:xfrm>
          <a:prstGeom prst="rect">
            <a:avLst/>
          </a:prstGeom>
          <a:noFill/>
          <a:ln w="0">
            <a:noFill/>
          </a:ln>
        </p:spPr>
        <p:txBody>
          <a:bodyPr lIns="0" tIns="0" rIns="0" bIns="0" anchor="t">
            <a:noAutofit/>
          </a:bodyPr>
          <a:lstStyle>
            <a:lvl1pPr algn="ctr">
              <a:buNone/>
              <a:defRPr lang="en-US" sz="1400" b="0" strike="noStrike" spc="-1">
                <a:latin typeface="Noto Sans"/>
              </a:defRPr>
            </a:lvl1pPr>
          </a:lstStyle>
          <a:p>
            <a:pPr algn="ctr">
              <a:buNone/>
            </a:pPr>
            <a:r>
              <a:rPr lang="en-US" sz="1400" b="0" strike="noStrike" spc="-1">
                <a:latin typeface="Noto Sans"/>
              </a:rPr>
              <a:t>&lt;footer&gt;</a:t>
            </a:r>
            <a:endParaRPr lang="en-US" sz="1400" b="0" strike="noStrike" spc="-1">
              <a:latin typeface="Noto Sans"/>
            </a:endParaRPr>
          </a:p>
        </p:txBody>
      </p:sp>
      <p:sp>
        <p:nvSpPr>
          <p:cNvPr id="297" name="PlaceHolder 5"/>
          <p:cNvSpPr>
            <a:spLocks noGrp="1"/>
          </p:cNvSpPr>
          <p:nvPr>
            <p:ph type="sldNum" idx="21"/>
          </p:nvPr>
        </p:nvSpPr>
        <p:spPr>
          <a:xfrm>
            <a:off x="7224840" y="5164560"/>
            <a:ext cx="2347200" cy="390600"/>
          </a:xfrm>
          <a:prstGeom prst="rect">
            <a:avLst/>
          </a:prstGeom>
          <a:noFill/>
          <a:ln w="0">
            <a:noFill/>
          </a:ln>
        </p:spPr>
        <p:txBody>
          <a:bodyPr lIns="0" tIns="0" rIns="0" bIns="0" anchor="t">
            <a:noAutofit/>
          </a:bodyPr>
          <a:lstStyle>
            <a:lvl1pPr algn="r">
              <a:buNone/>
              <a:defRPr lang="en-US" sz="1400" b="0" strike="noStrike" spc="-1">
                <a:latin typeface="Noto Sans"/>
              </a:defRPr>
            </a:lvl1pPr>
          </a:lstStyle>
          <a:p>
            <a:pPr algn="r">
              <a:buNone/>
            </a:pPr>
            <a:fld id="{F08EE4CC-06F9-488D-A43B-095EC75315EF}" type="slidenum">
              <a:rPr lang="en-US" sz="1400" b="0" strike="noStrike" spc="-1">
                <a:latin typeface="Noto Sans"/>
              </a:rPr>
            </a:fld>
            <a:endParaRPr lang="en-US" sz="1400" b="0" strike="noStrike" spc="-1">
              <a:latin typeface="Noto Sans"/>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4" name="Rectangles 333"/>
          <p:cNvSpPr/>
          <p:nvPr/>
        </p:nvSpPr>
        <p:spPr>
          <a:xfrm>
            <a:off x="8522280" y="0"/>
            <a:ext cx="1554480" cy="5669280"/>
          </a:xfrm>
          <a:prstGeom prst="rect">
            <a:avLst/>
          </a:prstGeom>
          <a:solidFill>
            <a:srgbClr val="2499BE"/>
          </a:solidFill>
          <a:ln w="0">
            <a:noFill/>
          </a:ln>
        </p:spPr>
        <p:style>
          <a:lnRef idx="0">
            <a:srgbClr val="FFFFFF"/>
          </a:lnRef>
          <a:fillRef idx="0">
            <a:srgbClr val="FFFFFF"/>
          </a:fillRef>
          <a:effectRef idx="0">
            <a:srgbClr val="FFFFFF"/>
          </a:effectRef>
          <a:fontRef idx="minor"/>
        </p:style>
      </p:sp>
      <p:sp>
        <p:nvSpPr>
          <p:cNvPr id="335" name="PlaceHolder 1"/>
          <p:cNvSpPr>
            <a:spLocks noGrp="1"/>
          </p:cNvSpPr>
          <p:nvPr>
            <p:ph type="title"/>
          </p:nvPr>
        </p:nvSpPr>
        <p:spPr>
          <a:xfrm>
            <a:off x="503640" y="226080"/>
            <a:ext cx="9068400" cy="946080"/>
          </a:xfrm>
          <a:prstGeom prst="rect">
            <a:avLst/>
          </a:prstGeom>
          <a:noFill/>
          <a:ln w="0">
            <a:noFill/>
          </a:ln>
        </p:spPr>
        <p:txBody>
          <a:bodyPr lIns="0" tIns="0" rIns="0" bIns="0" anchor="ctr">
            <a:noAutofit/>
          </a:bodyPr>
          <a:p>
            <a:pPr algn="ctr">
              <a:buNone/>
            </a:pPr>
            <a:r>
              <a:rPr lang="en-US" sz="4400" b="0" strike="noStrike" spc="-1">
                <a:latin typeface="Noto Sans"/>
              </a:rPr>
              <a:t>Click to edit the title text </a:t>
            </a:r>
            <a:r>
              <a:rPr lang="en-US" sz="4400" b="0" strike="noStrike" spc="-1">
                <a:latin typeface="Noto Sans"/>
              </a:rPr>
              <a:t>format</a:t>
            </a:r>
            <a:endParaRPr lang="en-US" sz="4400" b="0" strike="noStrike" spc="-1">
              <a:latin typeface="Noto Sans"/>
            </a:endParaRPr>
          </a:p>
        </p:txBody>
      </p:sp>
      <p:sp>
        <p:nvSpPr>
          <p:cNvPr id="336" name="PlaceHolder 2"/>
          <p:cNvSpPr>
            <a:spLocks noGrp="1"/>
          </p:cNvSpPr>
          <p:nvPr>
            <p:ph type="body"/>
          </p:nvPr>
        </p:nvSpPr>
        <p:spPr>
          <a:xfrm>
            <a:off x="503640" y="1326600"/>
            <a:ext cx="9068400" cy="328752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Noto Sans"/>
              </a:rPr>
              <a:t>Click to edit the outline text format</a:t>
            </a:r>
            <a:endParaRPr lang="en-US" sz="3200" b="0" strike="noStrike" spc="-1">
              <a:latin typeface="Noto Sans"/>
            </a:endParaRPr>
          </a:p>
          <a:p>
            <a:pPr marL="864235" lvl="1" indent="-323850">
              <a:spcBef>
                <a:spcPts val="1135"/>
              </a:spcBef>
              <a:buClr>
                <a:srgbClr val="000000"/>
              </a:buClr>
              <a:buSzPct val="75000"/>
              <a:buFont typeface="Symbol" charset="2"/>
              <a:buChar char=""/>
            </a:pPr>
            <a:r>
              <a:rPr lang="en-US" sz="2800" b="0" strike="noStrike" spc="-1">
                <a:latin typeface="Noto Sans"/>
              </a:rPr>
              <a:t>Second Outline Level</a:t>
            </a:r>
            <a:endParaRPr lang="en-US" sz="2800" b="0" strike="noStrike" spc="-1">
              <a:latin typeface="Noto Sans"/>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Noto Sans"/>
              </a:rPr>
              <a:t>Third Outline Level</a:t>
            </a:r>
            <a:endParaRPr lang="en-US" sz="2400" b="0" strike="noStrike" spc="-1">
              <a:latin typeface="Noto Sans"/>
            </a:endParaRPr>
          </a:p>
          <a:p>
            <a:pPr marL="1727835" lvl="3" indent="-215900">
              <a:spcBef>
                <a:spcPts val="565"/>
              </a:spcBef>
              <a:buClr>
                <a:srgbClr val="000000"/>
              </a:buClr>
              <a:buSzPct val="75000"/>
              <a:buFont typeface="Symbol" charset="2"/>
              <a:buChar char=""/>
            </a:pPr>
            <a:r>
              <a:rPr lang="en-US" sz="2000" b="0" strike="noStrike" spc="-1">
                <a:latin typeface="Noto Sans"/>
              </a:rPr>
              <a:t>Fourth Outline Level</a:t>
            </a:r>
            <a:endParaRPr lang="en-US" sz="2000" b="0" strike="noStrike" spc="-1">
              <a:latin typeface="Noto Sans"/>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Noto Sans"/>
              </a:rPr>
              <a:t>Fifth Outline Level</a:t>
            </a:r>
            <a:endParaRPr lang="en-US" sz="2000" b="0" strike="noStrike" spc="-1">
              <a:latin typeface="Noto Sans"/>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Noto Sans"/>
              </a:rPr>
              <a:t>Sixth Outline Level</a:t>
            </a:r>
            <a:endParaRPr lang="en-US" sz="2000" b="0" strike="noStrike" spc="-1">
              <a:latin typeface="Noto Sans"/>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Noto Sans"/>
              </a:rPr>
              <a:t>Seventh Outline Level</a:t>
            </a:r>
            <a:endParaRPr lang="en-US" sz="2000" b="0" strike="noStrike" spc="-1">
              <a:latin typeface="Noto Sans"/>
            </a:endParaRPr>
          </a:p>
        </p:txBody>
      </p:sp>
      <p:sp>
        <p:nvSpPr>
          <p:cNvPr id="337" name="PlaceHolder 3"/>
          <p:cNvSpPr>
            <a:spLocks noGrp="1"/>
          </p:cNvSpPr>
          <p:nvPr>
            <p:ph type="dt" idx="22"/>
          </p:nvPr>
        </p:nvSpPr>
        <p:spPr>
          <a:xfrm>
            <a:off x="503640" y="5164560"/>
            <a:ext cx="2347200" cy="390600"/>
          </a:xfrm>
          <a:prstGeom prst="rect">
            <a:avLst/>
          </a:prstGeom>
          <a:noFill/>
          <a:ln w="0">
            <a:noFill/>
          </a:ln>
        </p:spPr>
        <p:txBody>
          <a:bodyPr lIns="0" tIns="0" rIns="0" bIns="0" anchor="t">
            <a:noAutofit/>
          </a:bodyPr>
          <a:lstStyle>
            <a:lvl1pPr>
              <a:defRPr lang="en-US" sz="1400" b="0" strike="noStrike" spc="-1">
                <a:latin typeface="Noto Sans"/>
              </a:defRPr>
            </a:lvl1pPr>
          </a:lstStyle>
          <a:p>
            <a:r>
              <a:rPr lang="en-US" sz="1400" b="0" strike="noStrike" spc="-1">
                <a:latin typeface="Noto Sans"/>
              </a:rPr>
              <a:t>&lt;date/time&gt;</a:t>
            </a:r>
            <a:endParaRPr lang="en-US" sz="1400" b="0" strike="noStrike" spc="-1">
              <a:latin typeface="Noto Sans"/>
            </a:endParaRPr>
          </a:p>
        </p:txBody>
      </p:sp>
      <p:sp>
        <p:nvSpPr>
          <p:cNvPr id="338" name="PlaceHolder 4"/>
          <p:cNvSpPr>
            <a:spLocks noGrp="1"/>
          </p:cNvSpPr>
          <p:nvPr>
            <p:ph type="ftr" idx="23"/>
          </p:nvPr>
        </p:nvSpPr>
        <p:spPr>
          <a:xfrm>
            <a:off x="3445920" y="5164560"/>
            <a:ext cx="3193920" cy="390600"/>
          </a:xfrm>
          <a:prstGeom prst="rect">
            <a:avLst/>
          </a:prstGeom>
          <a:noFill/>
          <a:ln w="0">
            <a:noFill/>
          </a:ln>
        </p:spPr>
        <p:txBody>
          <a:bodyPr lIns="0" tIns="0" rIns="0" bIns="0" anchor="t">
            <a:noAutofit/>
          </a:bodyPr>
          <a:lstStyle>
            <a:lvl1pPr algn="ctr">
              <a:buNone/>
              <a:defRPr lang="en-US" sz="1400" b="0" strike="noStrike" spc="-1">
                <a:latin typeface="Noto Sans"/>
              </a:defRPr>
            </a:lvl1pPr>
          </a:lstStyle>
          <a:p>
            <a:pPr algn="ctr">
              <a:buNone/>
            </a:pPr>
            <a:r>
              <a:rPr lang="en-US" sz="1400" b="0" strike="noStrike" spc="-1">
                <a:latin typeface="Noto Sans"/>
              </a:rPr>
              <a:t>&lt;footer&gt;</a:t>
            </a:r>
            <a:endParaRPr lang="en-US" sz="1400" b="0" strike="noStrike" spc="-1">
              <a:latin typeface="Noto Sans"/>
            </a:endParaRPr>
          </a:p>
        </p:txBody>
      </p:sp>
      <p:sp>
        <p:nvSpPr>
          <p:cNvPr id="339" name="PlaceHolder 5"/>
          <p:cNvSpPr>
            <a:spLocks noGrp="1"/>
          </p:cNvSpPr>
          <p:nvPr>
            <p:ph type="sldNum" idx="24"/>
          </p:nvPr>
        </p:nvSpPr>
        <p:spPr>
          <a:xfrm>
            <a:off x="7224840" y="5164560"/>
            <a:ext cx="2347200" cy="390600"/>
          </a:xfrm>
          <a:prstGeom prst="rect">
            <a:avLst/>
          </a:prstGeom>
          <a:noFill/>
          <a:ln w="0">
            <a:noFill/>
          </a:ln>
        </p:spPr>
        <p:txBody>
          <a:bodyPr lIns="0" tIns="0" rIns="0" bIns="0" anchor="t">
            <a:noAutofit/>
          </a:bodyPr>
          <a:lstStyle>
            <a:lvl1pPr algn="r">
              <a:buNone/>
              <a:defRPr lang="en-US" sz="1400" b="0" strike="noStrike" spc="-1">
                <a:latin typeface="Noto Sans"/>
              </a:defRPr>
            </a:lvl1pPr>
          </a:lstStyle>
          <a:p>
            <a:pPr algn="r">
              <a:buNone/>
            </a:pPr>
            <a:fld id="{0754A404-01F9-49C4-853C-0BBFEE08283E}" type="slidenum">
              <a:rPr lang="en-US" sz="1400" b="0" strike="noStrike" spc="-1">
                <a:latin typeface="Noto Sans"/>
              </a:rPr>
            </a:fld>
            <a:endParaRPr lang="en-US" sz="1400" b="0" strike="noStrike" spc="-1">
              <a:latin typeface="Noto Sans"/>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hyperlink" Target="https://elsamara.id/"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60.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863640" y="578160"/>
            <a:ext cx="8939880" cy="2490840"/>
          </a:xfrm>
          <a:prstGeom prst="rect">
            <a:avLst/>
          </a:prstGeom>
          <a:noFill/>
          <a:ln w="0">
            <a:noFill/>
          </a:ln>
        </p:spPr>
        <p:txBody>
          <a:bodyPr lIns="0" tIns="0" rIns="0" bIns="0" anchor="ctr">
            <a:noAutofit/>
          </a:bodyPr>
          <a:p>
            <a:r>
              <a:rPr lang="en-US" sz="7200" b="1" strike="noStrike" spc="-1">
                <a:solidFill>
                  <a:srgbClr val="FFFFFF"/>
                </a:solidFill>
                <a:latin typeface="Noto Sans"/>
              </a:rPr>
              <a:t>Grap</a:t>
            </a:r>
            <a:r>
              <a:rPr lang="en-US" sz="7200" b="1" strike="noStrike" spc="-1">
                <a:solidFill>
                  <a:srgbClr val="FFFFFF"/>
                </a:solidFill>
                <a:latin typeface="Noto Sans"/>
              </a:rPr>
              <a:t>hical </a:t>
            </a:r>
            <a:r>
              <a:rPr lang="en-US" sz="7200" b="1" strike="noStrike" spc="-1">
                <a:solidFill>
                  <a:srgbClr val="FFFFFF"/>
                </a:solidFill>
                <a:latin typeface="Noto Sans"/>
              </a:rPr>
              <a:t>User </a:t>
            </a:r>
            <a:r>
              <a:rPr lang="en-US" sz="7200" b="1" strike="noStrike" spc="-1">
                <a:solidFill>
                  <a:srgbClr val="FFFFFF"/>
                </a:solidFill>
                <a:latin typeface="Noto Sans"/>
              </a:rPr>
              <a:t>Inter</a:t>
            </a:r>
            <a:r>
              <a:rPr lang="en-US" sz="7200" b="1" strike="noStrike" spc="-1">
                <a:solidFill>
                  <a:srgbClr val="FFFFFF"/>
                </a:solidFill>
                <a:latin typeface="Noto Sans"/>
              </a:rPr>
              <a:t>face </a:t>
            </a:r>
            <a:r>
              <a:rPr lang="en-US" sz="7200" b="1" strike="noStrike" spc="-1">
                <a:solidFill>
                  <a:srgbClr val="FFFFFF"/>
                </a:solidFill>
                <a:latin typeface="Noto Sans"/>
              </a:rPr>
              <a:t>(Gui)</a:t>
            </a:r>
            <a:endParaRPr lang="en-US" sz="7200" b="0" strike="noStrike" spc="-1">
              <a:solidFill>
                <a:srgbClr val="3A8C93"/>
              </a:solidFill>
              <a:latin typeface="Noto Sans"/>
            </a:endParaRPr>
          </a:p>
        </p:txBody>
      </p:sp>
      <p:sp>
        <p:nvSpPr>
          <p:cNvPr id="462" name="PlaceHolder 2"/>
          <p:cNvSpPr>
            <a:spLocks noGrp="1"/>
          </p:cNvSpPr>
          <p:nvPr>
            <p:ph type="subTitle"/>
          </p:nvPr>
        </p:nvSpPr>
        <p:spPr>
          <a:xfrm>
            <a:off x="816840" y="3483360"/>
            <a:ext cx="6947280" cy="1541160"/>
          </a:xfrm>
          <a:prstGeom prst="rect">
            <a:avLst/>
          </a:prstGeom>
          <a:noFill/>
          <a:ln w="0">
            <a:noFill/>
          </a:ln>
        </p:spPr>
        <p:txBody>
          <a:bodyPr lIns="0" tIns="0" rIns="0" bIns="0" anchor="t">
            <a:noAutofit/>
          </a:bodyPr>
          <a:p>
            <a:pPr>
              <a:lnSpc>
                <a:spcPct val="115000"/>
              </a:lnSpc>
              <a:buNone/>
            </a:pPr>
            <a:r>
              <a:rPr lang="en-US" sz="2200" b="0" strike="noStrike" spc="-1">
                <a:solidFill>
                  <a:srgbClr val="FFFFFF"/>
                </a:solidFill>
                <a:latin typeface="Noto Sans"/>
              </a:rPr>
              <a:t>Kelompok 4</a:t>
            </a:r>
            <a:endParaRPr lang="en-US" sz="2200" b="0" strike="noStrike" spc="-1">
              <a:solidFill>
                <a:srgbClr val="FFFFFF"/>
              </a:solidFill>
              <a:latin typeface="Noto Sans"/>
            </a:endParaRPr>
          </a:p>
        </p:txBody>
      </p:sp>
      <p:sp>
        <p:nvSpPr>
          <p:cNvPr id="463" name="Straight Connector 462"/>
          <p:cNvSpPr/>
          <p:nvPr/>
        </p:nvSpPr>
        <p:spPr>
          <a:xfrm>
            <a:off x="842400" y="3206160"/>
            <a:ext cx="6492240" cy="0"/>
          </a:xfrm>
          <a:prstGeom prst="line">
            <a:avLst/>
          </a:prstGeom>
          <a:ln w="38160">
            <a:solidFill>
              <a:srgbClr val="FFFFFF"/>
            </a:solidFill>
            <a:round/>
          </a:ln>
        </p:spPr>
        <p:style>
          <a:lnRef idx="0">
            <a:srgbClr val="FFFFFF"/>
          </a:lnRef>
          <a:fillRef idx="0">
            <a:srgbClr val="FFFFFF"/>
          </a:fillRef>
          <a:effectRef idx="0">
            <a:srgbClr val="FFFFFF"/>
          </a:effectRef>
          <a:fontRef idx="minor"/>
        </p:style>
      </p:sp>
      <p:sp>
        <p:nvSpPr>
          <p:cNvPr id="464" name="Donut 463"/>
          <p:cNvSpPr/>
          <p:nvPr/>
        </p:nvSpPr>
        <p:spPr>
          <a:xfrm>
            <a:off x="-793800" y="4464000"/>
            <a:ext cx="2286000" cy="2286000"/>
          </a:xfrm>
          <a:prstGeom prst="donut">
            <a:avLst>
              <a:gd name="adj" fmla="val 7208"/>
            </a:avLst>
          </a:prstGeom>
          <a:noFill/>
          <a:ln w="76320">
            <a:solidFill>
              <a:srgbClr val="FFFF00"/>
            </a:solidFill>
            <a:custDash>
              <a:ds d="24057" sp="59906"/>
              <a:ds d="24057" sp="59906"/>
              <a:ds d="119811" sp="59906"/>
              <a:ds d="119811" sp="59906"/>
              <a:ds d="119811" sp="59906"/>
            </a:custDash>
            <a:round/>
          </a:ln>
        </p:spPr>
        <p:style>
          <a:lnRef idx="0">
            <a:srgbClr val="FFFFFF"/>
          </a:lnRef>
          <a:fillRef idx="0">
            <a:srgbClr val="FFFFFF"/>
          </a:fillRef>
          <a:effectRef idx="0">
            <a:srgbClr val="FFFFFF"/>
          </a:effectRef>
          <a:fontRef idx="minor"/>
        </p:style>
      </p:sp>
      <p:sp>
        <p:nvSpPr>
          <p:cNvPr id="465" name="Donut 464"/>
          <p:cNvSpPr/>
          <p:nvPr/>
        </p:nvSpPr>
        <p:spPr>
          <a:xfrm>
            <a:off x="-390240" y="4903560"/>
            <a:ext cx="1376640" cy="1376640"/>
          </a:xfrm>
          <a:prstGeom prst="donut">
            <a:avLst>
              <a:gd name="adj" fmla="val 7208"/>
            </a:avLst>
          </a:prstGeom>
          <a:noFill/>
          <a:ln w="76320" cap="rnd">
            <a:solidFill>
              <a:srgbClr val="FFFF00"/>
            </a:solidFill>
            <a:prstDash val="lgDashDotDot"/>
            <a:round/>
          </a:ln>
        </p:spPr>
        <p:style>
          <a:lnRef idx="0">
            <a:srgbClr val="FFFFFF"/>
          </a:lnRef>
          <a:fillRef idx="0">
            <a:srgbClr val="FFFFFF"/>
          </a:fillRef>
          <a:effectRef idx="0">
            <a:srgbClr val="FFFFFF"/>
          </a:effectRef>
          <a:fontRef idx="minor"/>
        </p:style>
      </p:sp>
      <p:sp>
        <p:nvSpPr>
          <p:cNvPr id="2" name="Donut 1"/>
          <p:cNvSpPr/>
          <p:nvPr/>
        </p:nvSpPr>
        <p:spPr>
          <a:xfrm>
            <a:off x="8063180" y="-694105"/>
            <a:ext cx="2286000" cy="2286000"/>
          </a:xfrm>
          <a:prstGeom prst="donut">
            <a:avLst>
              <a:gd name="adj" fmla="val 7208"/>
            </a:avLst>
          </a:prstGeom>
          <a:noFill/>
          <a:ln w="76320">
            <a:solidFill>
              <a:srgbClr val="FFFF00"/>
            </a:solidFill>
            <a:custDash>
              <a:ds d="24057" sp="59906"/>
              <a:ds d="24057" sp="59906"/>
              <a:ds d="119811" sp="59906"/>
              <a:ds d="119811" sp="59906"/>
              <a:ds d="119811" sp="59906"/>
            </a:custDash>
            <a:round/>
          </a:ln>
        </p:spPr>
        <p:style>
          <a:lnRef idx="0">
            <a:srgbClr val="FFFFFF"/>
          </a:lnRef>
          <a:fillRef idx="0">
            <a:srgbClr val="FFFFFF"/>
          </a:fillRef>
          <a:effectRef idx="0">
            <a:srgbClr val="FFFFFF"/>
          </a:effectRef>
          <a:fontRef idx="minor"/>
        </p:style>
      </p:sp>
      <p:sp>
        <p:nvSpPr>
          <p:cNvPr id="3" name="Donut 2"/>
          <p:cNvSpPr/>
          <p:nvPr/>
        </p:nvSpPr>
        <p:spPr>
          <a:xfrm>
            <a:off x="8466740" y="-254545"/>
            <a:ext cx="1376640" cy="1376640"/>
          </a:xfrm>
          <a:prstGeom prst="donut">
            <a:avLst>
              <a:gd name="adj" fmla="val 7208"/>
            </a:avLst>
          </a:prstGeom>
          <a:noFill/>
          <a:ln w="76320" cap="rnd">
            <a:solidFill>
              <a:srgbClr val="FFFF00"/>
            </a:solidFill>
            <a:prstDash val="lgDashDotDot"/>
            <a:round/>
          </a:ln>
        </p:spPr>
        <p:style>
          <a:lnRef idx="0">
            <a:srgbClr val="FFFFFF"/>
          </a:lnRef>
          <a:fillRef idx="0">
            <a:srgbClr val="FFFFFF"/>
          </a:fillRef>
          <a:effectRef idx="0">
            <a:srgbClr val="FFFFFF"/>
          </a:effectRef>
          <a:fontRef idx="minor"/>
        </p:style>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465"/>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46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3"/>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5000" fill="hold"/>
                                        <p:tgtEl>
                                          <p:spTgt spid="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PlaceHolder 1"/>
          <p:cNvSpPr>
            <a:spLocks noGrp="1"/>
          </p:cNvSpPr>
          <p:nvPr>
            <p:ph type="title"/>
          </p:nvPr>
        </p:nvSpPr>
        <p:spPr>
          <a:xfrm>
            <a:off x="3096360" y="2526120"/>
            <a:ext cx="3884040" cy="692280"/>
          </a:xfrm>
          <a:prstGeom prst="rect">
            <a:avLst/>
          </a:prstGeom>
          <a:noFill/>
          <a:ln w="0">
            <a:noFill/>
          </a:ln>
        </p:spPr>
        <p:txBody>
          <a:bodyPr lIns="0" tIns="0" rIns="0" bIns="0" anchor="ctr">
            <a:noAutofit/>
          </a:bodyPr>
          <a:p>
            <a:pPr algn="ctr">
              <a:buNone/>
            </a:pPr>
            <a:r>
              <a:rPr lang="en-US" sz="4000" b="1" strike="noStrike" spc="-1">
                <a:solidFill>
                  <a:srgbClr val="FFFFFF"/>
                </a:solidFill>
                <a:latin typeface="Noto Sans"/>
              </a:rPr>
              <a:t>Apa Itu GUI ?</a:t>
            </a:r>
            <a:endParaRPr lang="en-US" sz="4000" b="0" strike="noStrike" spc="-1">
              <a:latin typeface="Noto Sans"/>
            </a:endParaRPr>
          </a:p>
        </p:txBody>
      </p:sp>
      <p:sp>
        <p:nvSpPr>
          <p:cNvPr id="467" name="Text Box 466"/>
          <p:cNvSpPr txBox="1"/>
          <p:nvPr/>
        </p:nvSpPr>
        <p:spPr>
          <a:xfrm>
            <a:off x="2057400" y="3216240"/>
            <a:ext cx="5943600" cy="1846440"/>
          </a:xfrm>
          <a:prstGeom prst="rect">
            <a:avLst/>
          </a:prstGeom>
          <a:noFill/>
          <a:ln w="0">
            <a:noFill/>
          </a:ln>
        </p:spPr>
        <p:txBody>
          <a:bodyPr lIns="90000" tIns="45000" rIns="90000" bIns="45000" anchor="t">
            <a:noAutofit/>
          </a:bodyPr>
          <a:p>
            <a:pPr algn="ctr">
              <a:buNone/>
            </a:pPr>
            <a:r>
              <a:rPr lang="zh-CN" sz="1600" b="0" strike="noStrike" spc="-1">
                <a:solidFill>
                  <a:srgbClr val="FFFFFF"/>
                </a:solidFill>
                <a:latin typeface="Poppins" panose="00000500000000000000"/>
                <a:ea typeface="Calibri"/>
              </a:rPr>
              <a:t>bentuk antarmuka pengguna untuk memungkinkan user dapat berinteraksi dengan perangkat elektronik. GUI memiliki </a:t>
            </a:r>
            <a:r>
              <a:rPr lang="zh-CN" sz="1600" b="0" strike="noStrike" spc="-1">
                <a:solidFill>
                  <a:srgbClr val="FFFFFF"/>
                </a:solidFill>
                <a:latin typeface="Poppins" panose="00000500000000000000"/>
                <a:ea typeface="Calibri"/>
                <a:hlinkClick r:id="rId1"/>
              </a:rPr>
              <a:t>beberapa elemen</a:t>
            </a:r>
            <a:r>
              <a:rPr lang="zh-CN" sz="1600" b="0" strike="noStrike" spc="-1">
                <a:solidFill>
                  <a:srgbClr val="FFFFFF"/>
                </a:solidFill>
                <a:latin typeface="Poppins" panose="00000500000000000000"/>
                <a:ea typeface="Calibri"/>
              </a:rPr>
              <a:t>, mulai dari elemen windows, menu, icon, widget dan juga tab.</a:t>
            </a:r>
            <a:endParaRPr lang="en-US" sz="1600" b="0" strike="noStrike" spc="-1">
              <a:latin typeface="Nimbus Sans"/>
            </a:endParaRPr>
          </a:p>
        </p:txBody>
      </p:sp>
      <p:sp>
        <p:nvSpPr>
          <p:cNvPr id="468" name="Freeform 467"/>
          <p:cNvSpPr/>
          <p:nvPr/>
        </p:nvSpPr>
        <p:spPr>
          <a:xfrm>
            <a:off x="4077720" y="874080"/>
            <a:ext cx="1920960" cy="1486080"/>
          </a:xfrm>
          <a:custGeom>
            <a:avLst/>
            <a:gdLst/>
            <a:ahLst/>
            <a:cxnLst/>
            <a:rect l="0" t="0" r="r" b="b"/>
            <a:pathLst>
              <a:path w="5336" h="4128">
                <a:moveTo>
                  <a:pt x="0" y="2670"/>
                </a:moveTo>
                <a:cubicBezTo>
                  <a:pt x="0" y="2604"/>
                  <a:pt x="22" y="2554"/>
                  <a:pt x="66" y="2519"/>
                </a:cubicBezTo>
                <a:cubicBezTo>
                  <a:pt x="100" y="2482"/>
                  <a:pt x="150" y="2463"/>
                  <a:pt x="216" y="2463"/>
                </a:cubicBezTo>
                <a:lnTo>
                  <a:pt x="729" y="2463"/>
                </a:lnTo>
                <a:cubicBezTo>
                  <a:pt x="788" y="2463"/>
                  <a:pt x="838" y="2482"/>
                  <a:pt x="877" y="2522"/>
                </a:cubicBezTo>
                <a:cubicBezTo>
                  <a:pt x="916" y="2561"/>
                  <a:pt x="936" y="2610"/>
                  <a:pt x="936" y="2670"/>
                </a:cubicBezTo>
                <a:cubicBezTo>
                  <a:pt x="936" y="2729"/>
                  <a:pt x="915" y="2779"/>
                  <a:pt x="874" y="2820"/>
                </a:cubicBezTo>
                <a:cubicBezTo>
                  <a:pt x="834" y="2861"/>
                  <a:pt x="785" y="2881"/>
                  <a:pt x="729" y="2881"/>
                </a:cubicBezTo>
                <a:lnTo>
                  <a:pt x="216" y="2881"/>
                </a:lnTo>
                <a:cubicBezTo>
                  <a:pt x="157" y="2881"/>
                  <a:pt x="106" y="2861"/>
                  <a:pt x="63" y="2820"/>
                </a:cubicBezTo>
                <a:cubicBezTo>
                  <a:pt x="21" y="2779"/>
                  <a:pt x="0" y="2729"/>
                  <a:pt x="0" y="2670"/>
                </a:cubicBezTo>
                <a:moveTo>
                  <a:pt x="226" y="3917"/>
                </a:moveTo>
                <a:cubicBezTo>
                  <a:pt x="226" y="3860"/>
                  <a:pt x="248" y="3810"/>
                  <a:pt x="292" y="3766"/>
                </a:cubicBezTo>
                <a:cubicBezTo>
                  <a:pt x="332" y="3729"/>
                  <a:pt x="382" y="3710"/>
                  <a:pt x="442" y="3710"/>
                </a:cubicBezTo>
                <a:lnTo>
                  <a:pt x="4899" y="3710"/>
                </a:lnTo>
                <a:cubicBezTo>
                  <a:pt x="4958" y="3710"/>
                  <a:pt x="5008" y="3729"/>
                  <a:pt x="5049" y="3769"/>
                </a:cubicBezTo>
                <a:cubicBezTo>
                  <a:pt x="5090" y="3808"/>
                  <a:pt x="5110" y="3856"/>
                  <a:pt x="5110" y="3914"/>
                </a:cubicBezTo>
                <a:cubicBezTo>
                  <a:pt x="5110" y="3972"/>
                  <a:pt x="5090" y="4022"/>
                  <a:pt x="5049" y="4065"/>
                </a:cubicBezTo>
                <a:cubicBezTo>
                  <a:pt x="5008" y="4107"/>
                  <a:pt x="4958" y="4128"/>
                  <a:pt x="4899" y="4128"/>
                </a:cubicBezTo>
                <a:lnTo>
                  <a:pt x="442" y="4128"/>
                </a:lnTo>
                <a:cubicBezTo>
                  <a:pt x="382" y="4128"/>
                  <a:pt x="331" y="4108"/>
                  <a:pt x="289" y="4067"/>
                </a:cubicBezTo>
                <a:cubicBezTo>
                  <a:pt x="247" y="4026"/>
                  <a:pt x="226" y="3976"/>
                  <a:pt x="226" y="3917"/>
                </a:cubicBezTo>
                <a:moveTo>
                  <a:pt x="729" y="936"/>
                </a:moveTo>
                <a:cubicBezTo>
                  <a:pt x="729" y="873"/>
                  <a:pt x="748" y="824"/>
                  <a:pt x="785" y="790"/>
                </a:cubicBezTo>
                <a:cubicBezTo>
                  <a:pt x="826" y="746"/>
                  <a:pt x="876" y="724"/>
                  <a:pt x="936" y="724"/>
                </a:cubicBezTo>
                <a:cubicBezTo>
                  <a:pt x="995" y="724"/>
                  <a:pt x="1045" y="746"/>
                  <a:pt x="1086" y="790"/>
                </a:cubicBezTo>
                <a:lnTo>
                  <a:pt x="1439" y="1147"/>
                </a:lnTo>
                <a:cubicBezTo>
                  <a:pt x="1483" y="1188"/>
                  <a:pt x="1505" y="1236"/>
                  <a:pt x="1505" y="1293"/>
                </a:cubicBezTo>
                <a:cubicBezTo>
                  <a:pt x="1505" y="1355"/>
                  <a:pt x="1485" y="1406"/>
                  <a:pt x="1446" y="1446"/>
                </a:cubicBezTo>
                <a:cubicBezTo>
                  <a:pt x="1407" y="1485"/>
                  <a:pt x="1357" y="1504"/>
                  <a:pt x="1298" y="1504"/>
                </a:cubicBezTo>
                <a:cubicBezTo>
                  <a:pt x="1244" y="1504"/>
                  <a:pt x="1196" y="1484"/>
                  <a:pt x="1152" y="1443"/>
                </a:cubicBezTo>
                <a:lnTo>
                  <a:pt x="785" y="1086"/>
                </a:lnTo>
                <a:cubicBezTo>
                  <a:pt x="748" y="1052"/>
                  <a:pt x="729" y="1001"/>
                  <a:pt x="729" y="936"/>
                </a:cubicBezTo>
                <a:moveTo>
                  <a:pt x="1363" y="2671"/>
                </a:moveTo>
                <a:cubicBezTo>
                  <a:pt x="1363" y="2884"/>
                  <a:pt x="1407" y="3075"/>
                  <a:pt x="1495" y="3245"/>
                </a:cubicBezTo>
                <a:cubicBezTo>
                  <a:pt x="1501" y="3266"/>
                  <a:pt x="1522" y="3277"/>
                  <a:pt x="1556" y="3277"/>
                </a:cubicBezTo>
                <a:lnTo>
                  <a:pt x="1961" y="3277"/>
                </a:lnTo>
                <a:cubicBezTo>
                  <a:pt x="1980" y="3277"/>
                  <a:pt x="1992" y="3272"/>
                  <a:pt x="1996" y="3261"/>
                </a:cubicBezTo>
                <a:cubicBezTo>
                  <a:pt x="2001" y="3250"/>
                  <a:pt x="1996" y="3237"/>
                  <a:pt x="1980" y="3221"/>
                </a:cubicBezTo>
                <a:cubicBezTo>
                  <a:pt x="1848" y="3061"/>
                  <a:pt x="1783" y="2878"/>
                  <a:pt x="1783" y="2671"/>
                </a:cubicBezTo>
                <a:cubicBezTo>
                  <a:pt x="1783" y="2426"/>
                  <a:pt x="1870" y="2218"/>
                  <a:pt x="2046" y="2047"/>
                </a:cubicBezTo>
                <a:cubicBezTo>
                  <a:pt x="2221" y="1876"/>
                  <a:pt x="2430" y="1791"/>
                  <a:pt x="2671" y="1791"/>
                </a:cubicBezTo>
                <a:cubicBezTo>
                  <a:pt x="2916" y="1791"/>
                  <a:pt x="3123" y="1876"/>
                  <a:pt x="3294" y="2047"/>
                </a:cubicBezTo>
                <a:cubicBezTo>
                  <a:pt x="3465" y="2218"/>
                  <a:pt x="3550" y="2426"/>
                  <a:pt x="3550" y="2671"/>
                </a:cubicBezTo>
                <a:cubicBezTo>
                  <a:pt x="3550" y="2881"/>
                  <a:pt x="3486" y="3064"/>
                  <a:pt x="3357" y="3221"/>
                </a:cubicBezTo>
                <a:cubicBezTo>
                  <a:pt x="3348" y="3237"/>
                  <a:pt x="3343" y="3246"/>
                  <a:pt x="3343" y="3249"/>
                </a:cubicBezTo>
                <a:cubicBezTo>
                  <a:pt x="3343" y="3255"/>
                  <a:pt x="3346" y="3262"/>
                  <a:pt x="3350" y="3268"/>
                </a:cubicBezTo>
                <a:cubicBezTo>
                  <a:pt x="3355" y="3274"/>
                  <a:pt x="3364" y="3277"/>
                  <a:pt x="3376" y="3277"/>
                </a:cubicBezTo>
                <a:lnTo>
                  <a:pt x="3789" y="3277"/>
                </a:lnTo>
                <a:cubicBezTo>
                  <a:pt x="3811" y="3277"/>
                  <a:pt x="3829" y="3266"/>
                  <a:pt x="3841" y="3245"/>
                </a:cubicBezTo>
                <a:cubicBezTo>
                  <a:pt x="3932" y="3072"/>
                  <a:pt x="3977" y="2881"/>
                  <a:pt x="3977" y="2671"/>
                </a:cubicBezTo>
                <a:cubicBezTo>
                  <a:pt x="3977" y="2435"/>
                  <a:pt x="3918" y="2218"/>
                  <a:pt x="3801" y="2017"/>
                </a:cubicBezTo>
                <a:cubicBezTo>
                  <a:pt x="3683" y="1816"/>
                  <a:pt x="3524" y="1657"/>
                  <a:pt x="3324" y="1540"/>
                </a:cubicBezTo>
                <a:cubicBezTo>
                  <a:pt x="3123" y="1422"/>
                  <a:pt x="2905" y="1363"/>
                  <a:pt x="2670" y="1363"/>
                </a:cubicBezTo>
                <a:cubicBezTo>
                  <a:pt x="2435" y="1363"/>
                  <a:pt x="2217" y="1422"/>
                  <a:pt x="2017" y="1540"/>
                </a:cubicBezTo>
                <a:cubicBezTo>
                  <a:pt x="1816" y="1657"/>
                  <a:pt x="1657" y="1816"/>
                  <a:pt x="1540" y="2017"/>
                </a:cubicBezTo>
                <a:cubicBezTo>
                  <a:pt x="1422" y="2218"/>
                  <a:pt x="1363" y="2435"/>
                  <a:pt x="1363" y="2671"/>
                </a:cubicBezTo>
                <a:moveTo>
                  <a:pt x="2460" y="729"/>
                </a:moveTo>
                <a:lnTo>
                  <a:pt x="2460" y="216"/>
                </a:lnTo>
                <a:cubicBezTo>
                  <a:pt x="2460" y="157"/>
                  <a:pt x="2480" y="106"/>
                  <a:pt x="2521" y="64"/>
                </a:cubicBezTo>
                <a:cubicBezTo>
                  <a:pt x="2561" y="21"/>
                  <a:pt x="2611" y="0"/>
                  <a:pt x="2669" y="0"/>
                </a:cubicBezTo>
                <a:cubicBezTo>
                  <a:pt x="2727" y="0"/>
                  <a:pt x="2778" y="21"/>
                  <a:pt x="2821" y="64"/>
                </a:cubicBezTo>
                <a:cubicBezTo>
                  <a:pt x="2865" y="106"/>
                  <a:pt x="2887" y="157"/>
                  <a:pt x="2887" y="216"/>
                </a:cubicBezTo>
                <a:lnTo>
                  <a:pt x="2887" y="729"/>
                </a:lnTo>
                <a:cubicBezTo>
                  <a:pt x="2887" y="788"/>
                  <a:pt x="2865" y="839"/>
                  <a:pt x="2821" y="881"/>
                </a:cubicBezTo>
                <a:cubicBezTo>
                  <a:pt x="2778" y="924"/>
                  <a:pt x="2727" y="945"/>
                  <a:pt x="2669" y="945"/>
                </a:cubicBezTo>
                <a:cubicBezTo>
                  <a:pt x="2611" y="945"/>
                  <a:pt x="2561" y="924"/>
                  <a:pt x="2521" y="881"/>
                </a:cubicBezTo>
                <a:cubicBezTo>
                  <a:pt x="2480" y="839"/>
                  <a:pt x="2460" y="788"/>
                  <a:pt x="2460" y="729"/>
                </a:cubicBezTo>
                <a:moveTo>
                  <a:pt x="3836" y="1293"/>
                </a:moveTo>
                <a:cubicBezTo>
                  <a:pt x="3836" y="1233"/>
                  <a:pt x="3857" y="1185"/>
                  <a:pt x="3898" y="1147"/>
                </a:cubicBezTo>
                <a:lnTo>
                  <a:pt x="4250" y="790"/>
                </a:lnTo>
                <a:cubicBezTo>
                  <a:pt x="4291" y="746"/>
                  <a:pt x="4341" y="724"/>
                  <a:pt x="4401" y="724"/>
                </a:cubicBezTo>
                <a:cubicBezTo>
                  <a:pt x="4463" y="724"/>
                  <a:pt x="4514" y="744"/>
                  <a:pt x="4553" y="785"/>
                </a:cubicBezTo>
                <a:cubicBezTo>
                  <a:pt x="4592" y="826"/>
                  <a:pt x="4612" y="876"/>
                  <a:pt x="4612" y="936"/>
                </a:cubicBezTo>
                <a:cubicBezTo>
                  <a:pt x="4612" y="998"/>
                  <a:pt x="4595" y="1049"/>
                  <a:pt x="4560" y="1086"/>
                </a:cubicBezTo>
                <a:lnTo>
                  <a:pt x="4189" y="1443"/>
                </a:lnTo>
                <a:cubicBezTo>
                  <a:pt x="4148" y="1481"/>
                  <a:pt x="4100" y="1500"/>
                  <a:pt x="4043" y="1500"/>
                </a:cubicBezTo>
                <a:cubicBezTo>
                  <a:pt x="3981" y="1500"/>
                  <a:pt x="3931" y="1481"/>
                  <a:pt x="3893" y="1443"/>
                </a:cubicBezTo>
                <a:cubicBezTo>
                  <a:pt x="3855" y="1406"/>
                  <a:pt x="3836" y="1356"/>
                  <a:pt x="3836" y="1293"/>
                </a:cubicBezTo>
                <a:moveTo>
                  <a:pt x="4405" y="2670"/>
                </a:moveTo>
                <a:cubicBezTo>
                  <a:pt x="4405" y="2604"/>
                  <a:pt x="4426" y="2554"/>
                  <a:pt x="4466" y="2519"/>
                </a:cubicBezTo>
                <a:cubicBezTo>
                  <a:pt x="4501" y="2482"/>
                  <a:pt x="4548" y="2463"/>
                  <a:pt x="4607" y="2463"/>
                </a:cubicBezTo>
                <a:lnTo>
                  <a:pt x="5120" y="2463"/>
                </a:lnTo>
                <a:cubicBezTo>
                  <a:pt x="5179" y="2463"/>
                  <a:pt x="5230" y="2482"/>
                  <a:pt x="5272" y="2522"/>
                </a:cubicBezTo>
                <a:cubicBezTo>
                  <a:pt x="5315" y="2561"/>
                  <a:pt x="5336" y="2610"/>
                  <a:pt x="5336" y="2670"/>
                </a:cubicBezTo>
                <a:cubicBezTo>
                  <a:pt x="5336" y="2729"/>
                  <a:pt x="5315" y="2779"/>
                  <a:pt x="5272" y="2820"/>
                </a:cubicBezTo>
                <a:cubicBezTo>
                  <a:pt x="5230" y="2861"/>
                  <a:pt x="5179" y="2881"/>
                  <a:pt x="5120" y="2881"/>
                </a:cubicBezTo>
                <a:lnTo>
                  <a:pt x="4607" y="2881"/>
                </a:lnTo>
                <a:cubicBezTo>
                  <a:pt x="4551" y="2881"/>
                  <a:pt x="4503" y="2861"/>
                  <a:pt x="4464" y="2820"/>
                </a:cubicBezTo>
                <a:cubicBezTo>
                  <a:pt x="4425" y="2779"/>
                  <a:pt x="4405" y="2729"/>
                  <a:pt x="4405" y="2670"/>
                </a:cubicBezTo>
                <a:close/>
              </a:path>
            </a:pathLst>
          </a:custGeom>
          <a:gradFill rotWithShape="0">
            <a:gsLst>
              <a:gs pos="0">
                <a:srgbClr val="FFFFFF">
                  <a:alpha val="80000"/>
                </a:srgbClr>
              </a:gs>
              <a:gs pos="100000">
                <a:srgbClr val="FFFFFF"/>
              </a:gs>
            </a:gsLst>
            <a:lin ang="5400000"/>
          </a:gradFill>
          <a:ln w="0">
            <a:noFill/>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Text Box 468"/>
          <p:cNvSpPr txBox="1"/>
          <p:nvPr/>
        </p:nvSpPr>
        <p:spPr>
          <a:xfrm>
            <a:off x="5898600" y="392760"/>
            <a:ext cx="2559600" cy="573480"/>
          </a:xfrm>
          <a:prstGeom prst="rect">
            <a:avLst/>
          </a:prstGeom>
          <a:noFill/>
          <a:ln w="0">
            <a:noFill/>
          </a:ln>
        </p:spPr>
        <p:txBody>
          <a:bodyPr lIns="90000" tIns="45000" rIns="90000" bIns="45000" anchor="t">
            <a:noAutofit/>
          </a:bodyPr>
          <a:p>
            <a:r>
              <a:rPr lang="en-US" sz="2800" b="1" strike="noStrike" spc="-1">
                <a:solidFill>
                  <a:srgbClr val="2A6099"/>
                </a:solidFill>
                <a:latin typeface="Noto Sans"/>
              </a:rPr>
              <a:t>Kelebihan</a:t>
            </a:r>
            <a:endParaRPr lang="en-US" sz="2800" b="0" strike="noStrike" spc="-1">
              <a:solidFill>
                <a:srgbClr val="2A6099"/>
              </a:solidFill>
              <a:latin typeface="Nimbus Sans"/>
            </a:endParaRPr>
          </a:p>
        </p:txBody>
      </p:sp>
      <p:sp>
        <p:nvSpPr>
          <p:cNvPr id="470" name="Text Box 469"/>
          <p:cNvSpPr txBox="1"/>
          <p:nvPr/>
        </p:nvSpPr>
        <p:spPr>
          <a:xfrm>
            <a:off x="5715000" y="966240"/>
            <a:ext cx="3825000" cy="1968120"/>
          </a:xfrm>
          <a:prstGeom prst="rect">
            <a:avLst/>
          </a:prstGeom>
          <a:noFill/>
          <a:ln w="0">
            <a:noFill/>
          </a:ln>
        </p:spPr>
        <p:txBody>
          <a:bodyPr lIns="90000" tIns="45000" rIns="90000" bIns="45000" anchor="t">
            <a:noAutofit/>
          </a:bodyPr>
          <a:p>
            <a:pPr marL="215900" indent="-215900">
              <a:lnSpc>
                <a:spcPct val="100000"/>
              </a:lnSpc>
              <a:spcBef>
                <a:spcPts val="850"/>
              </a:spcBef>
              <a:spcAft>
                <a:spcPts val="850"/>
              </a:spcAft>
              <a:buClr>
                <a:srgbClr val="000000"/>
              </a:buClr>
              <a:buSzPct val="45000"/>
              <a:buFont typeface="Wingdings" panose="05000000000000000000" pitchFamily="2" charset="2"/>
              <a:buChar char=""/>
            </a:pPr>
            <a:r>
              <a:rPr lang="en-US" sz="1600" b="0" strike="noStrike" spc="-1">
                <a:solidFill>
                  <a:srgbClr val="666666"/>
                </a:solidFill>
                <a:latin typeface="Noto Sans"/>
              </a:rPr>
              <a:t>Menawarkan banyak kemudahan</a:t>
            </a:r>
            <a:endParaRPr lang="en-US" sz="1600" b="0" strike="noStrike" spc="-1">
              <a:latin typeface="Nimbus Sans"/>
              <a:ea typeface="Nimbus Sans"/>
            </a:endParaRPr>
          </a:p>
          <a:p>
            <a:pPr marL="215900" indent="-215900">
              <a:lnSpc>
                <a:spcPct val="100000"/>
              </a:lnSpc>
              <a:spcBef>
                <a:spcPts val="850"/>
              </a:spcBef>
              <a:spcAft>
                <a:spcPts val="850"/>
              </a:spcAft>
              <a:buClr>
                <a:srgbClr val="000000"/>
              </a:buClr>
              <a:buSzPct val="45000"/>
              <a:buFont typeface="Wingdings" panose="05000000000000000000" pitchFamily="2" charset="2"/>
              <a:buChar char=""/>
            </a:pPr>
            <a:r>
              <a:rPr lang="en-US" sz="1600" b="0" strike="noStrike" spc="-1">
                <a:solidFill>
                  <a:srgbClr val="666666"/>
                </a:solidFill>
                <a:latin typeface="Noto Sans"/>
              </a:rPr>
              <a:t>Membuat tampilan lebih menarik</a:t>
            </a:r>
            <a:endParaRPr lang="en-US" sz="1600" b="0" strike="noStrike" spc="-1">
              <a:latin typeface="Nimbus Sans"/>
              <a:ea typeface="Nimbus Sans"/>
            </a:endParaRPr>
          </a:p>
          <a:p>
            <a:pPr marL="215900" indent="-215900">
              <a:lnSpc>
                <a:spcPct val="100000"/>
              </a:lnSpc>
              <a:spcBef>
                <a:spcPts val="850"/>
              </a:spcBef>
              <a:spcAft>
                <a:spcPts val="850"/>
              </a:spcAft>
              <a:buClr>
                <a:srgbClr val="000000"/>
              </a:buClr>
              <a:buSzPct val="45000"/>
              <a:buFont typeface="Wingdings" panose="05000000000000000000" pitchFamily="2" charset="2"/>
              <a:buChar char=""/>
            </a:pPr>
            <a:r>
              <a:rPr lang="en-US" sz="1600" b="0" strike="noStrike" spc="-1">
                <a:solidFill>
                  <a:srgbClr val="666666"/>
                </a:solidFill>
                <a:latin typeface="Noto Sans"/>
              </a:rPr>
              <a:t>Memiliki resolusi gambar tinggi</a:t>
            </a:r>
            <a:endParaRPr lang="en-US" sz="1600" b="0" strike="noStrike" spc="-1">
              <a:latin typeface="Nimbus Sans"/>
              <a:ea typeface="Nimbus Sans"/>
            </a:endParaRPr>
          </a:p>
          <a:p>
            <a:pPr marL="215900" indent="-215900">
              <a:lnSpc>
                <a:spcPct val="100000"/>
              </a:lnSpc>
              <a:spcBef>
                <a:spcPts val="850"/>
              </a:spcBef>
              <a:spcAft>
                <a:spcPts val="850"/>
              </a:spcAft>
              <a:buClr>
                <a:srgbClr val="000000"/>
              </a:buClr>
              <a:buSzPct val="45000"/>
              <a:buFont typeface="Wingdings" panose="05000000000000000000" pitchFamily="2" charset="2"/>
              <a:buChar char=""/>
            </a:pPr>
            <a:r>
              <a:rPr lang="en-US" sz="1600" b="0" strike="noStrike" spc="-1">
                <a:solidFill>
                  <a:srgbClr val="666666"/>
                </a:solidFill>
                <a:latin typeface="Noto Sans"/>
              </a:rPr>
              <a:t>Membuat navigasi tampilan lebih jelas</a:t>
            </a:r>
            <a:endParaRPr lang="en-US" sz="1600" b="0" strike="noStrike" spc="-1">
              <a:latin typeface="Nimbus Sans"/>
              <a:ea typeface="Nimbus Sans"/>
            </a:endParaRPr>
          </a:p>
        </p:txBody>
      </p:sp>
      <p:sp>
        <p:nvSpPr>
          <p:cNvPr id="471" name="Text Box 470"/>
          <p:cNvSpPr txBox="1"/>
          <p:nvPr/>
        </p:nvSpPr>
        <p:spPr>
          <a:xfrm>
            <a:off x="5715000" y="2970000"/>
            <a:ext cx="2977920" cy="916200"/>
          </a:xfrm>
          <a:prstGeom prst="rect">
            <a:avLst/>
          </a:prstGeom>
          <a:noFill/>
          <a:ln w="0">
            <a:noFill/>
          </a:ln>
        </p:spPr>
        <p:txBody>
          <a:bodyPr lIns="90000" tIns="45000" rIns="90000" bIns="45000" anchor="t">
            <a:noAutofit/>
          </a:bodyPr>
          <a:p>
            <a:r>
              <a:rPr lang="en-US" sz="2800" b="1" strike="noStrike" spc="-1">
                <a:solidFill>
                  <a:srgbClr val="2A6099"/>
                </a:solidFill>
                <a:latin typeface="Noto Sans"/>
              </a:rPr>
              <a:t>Kekurangan</a:t>
            </a:r>
            <a:endParaRPr lang="en-US" sz="2800" b="0" strike="noStrike" spc="-1">
              <a:solidFill>
                <a:srgbClr val="2A6099"/>
              </a:solidFill>
              <a:latin typeface="Nimbus Sans"/>
            </a:endParaRPr>
          </a:p>
        </p:txBody>
      </p:sp>
      <p:sp>
        <p:nvSpPr>
          <p:cNvPr id="472" name="Text Box 471"/>
          <p:cNvSpPr txBox="1"/>
          <p:nvPr/>
        </p:nvSpPr>
        <p:spPr>
          <a:xfrm>
            <a:off x="5715000" y="3590640"/>
            <a:ext cx="3657600" cy="1438560"/>
          </a:xfrm>
          <a:prstGeom prst="rect">
            <a:avLst/>
          </a:prstGeom>
          <a:noFill/>
          <a:ln w="0">
            <a:noFill/>
          </a:ln>
        </p:spPr>
        <p:txBody>
          <a:bodyPr lIns="90000" tIns="45000" rIns="90000" bIns="45000" anchor="t">
            <a:noAutofit/>
          </a:bodyPr>
          <a:p>
            <a:pPr marL="215900" indent="-215900">
              <a:lnSpc>
                <a:spcPct val="100000"/>
              </a:lnSpc>
              <a:spcBef>
                <a:spcPts val="565"/>
              </a:spcBef>
              <a:spcAft>
                <a:spcPts val="565"/>
              </a:spcAft>
              <a:buClr>
                <a:srgbClr val="000000"/>
              </a:buClr>
              <a:buSzPct val="45000"/>
              <a:buFont typeface="Wingdings" panose="05000000000000000000" pitchFamily="2" charset="2"/>
              <a:buChar char=""/>
            </a:pPr>
            <a:r>
              <a:rPr lang="en-US" sz="1600" b="0" strike="noStrike" spc="-1">
                <a:solidFill>
                  <a:srgbClr val="666666"/>
                </a:solidFill>
                <a:latin typeface="Noto Sans"/>
              </a:rPr>
              <a:t>Memerlukan memori yang lebih besar</a:t>
            </a:r>
            <a:endParaRPr lang="en-US" sz="1600" b="0" strike="noStrike" spc="-1">
              <a:latin typeface="Nimbus Sans"/>
              <a:ea typeface="Nimbus Sans"/>
            </a:endParaRPr>
          </a:p>
          <a:p>
            <a:pPr marL="215900" indent="-215900">
              <a:lnSpc>
                <a:spcPct val="100000"/>
              </a:lnSpc>
              <a:spcBef>
                <a:spcPts val="565"/>
              </a:spcBef>
              <a:spcAft>
                <a:spcPts val="565"/>
              </a:spcAft>
              <a:buClr>
                <a:srgbClr val="000000"/>
              </a:buClr>
              <a:buSzPct val="45000"/>
              <a:buFont typeface="Wingdings" panose="05000000000000000000" pitchFamily="2" charset="2"/>
              <a:buChar char=""/>
            </a:pPr>
            <a:r>
              <a:rPr lang="en-US" sz="1600" b="0" strike="noStrike" spc="-1">
                <a:solidFill>
                  <a:srgbClr val="666666"/>
                </a:solidFill>
                <a:latin typeface="Noto Sans"/>
              </a:rPr>
              <a:t>Tampilan GUI sangat dipengaruhi oleh pengembang</a:t>
            </a:r>
            <a:endParaRPr lang="en-US" sz="1600" b="0" strike="noStrike" spc="-1">
              <a:latin typeface="Nimbus Sans"/>
              <a:ea typeface="Nimbus Sans"/>
            </a:endParaRPr>
          </a:p>
          <a:p>
            <a:pPr marL="215900" indent="-215900">
              <a:lnSpc>
                <a:spcPct val="100000"/>
              </a:lnSpc>
              <a:spcBef>
                <a:spcPts val="565"/>
              </a:spcBef>
              <a:spcAft>
                <a:spcPts val="565"/>
              </a:spcAft>
              <a:buClr>
                <a:srgbClr val="000000"/>
              </a:buClr>
              <a:buSzPct val="45000"/>
              <a:buFont typeface="Wingdings" panose="05000000000000000000" pitchFamily="2" charset="2"/>
              <a:buChar char=""/>
            </a:pPr>
            <a:r>
              <a:rPr lang="en-US" sz="1600" b="0" strike="noStrike" spc="-1">
                <a:solidFill>
                  <a:srgbClr val="666666"/>
                </a:solidFill>
                <a:latin typeface="Noto Sans"/>
              </a:rPr>
              <a:t>Lebih banyak memakan daya</a:t>
            </a:r>
            <a:endParaRPr lang="en-US" sz="1600" b="0" strike="noStrike" spc="-1">
              <a:latin typeface="Nimbus Sans"/>
              <a:ea typeface="Nimbus Sans"/>
            </a:endParaRPr>
          </a:p>
        </p:txBody>
      </p:sp>
      <p:sp>
        <p:nvSpPr>
          <p:cNvPr id="473" name="Freeform 472"/>
          <p:cNvSpPr/>
          <p:nvPr/>
        </p:nvSpPr>
        <p:spPr>
          <a:xfrm>
            <a:off x="4800600" y="1516680"/>
            <a:ext cx="400320" cy="457200"/>
          </a:xfrm>
          <a:custGeom>
            <a:avLst/>
            <a:gdLst/>
            <a:ahLst/>
            <a:cxnLst/>
            <a:rect l="0" t="0" r="r" b="b"/>
            <a:pathLst>
              <a:path w="1112" h="1270">
                <a:moveTo>
                  <a:pt x="871" y="320"/>
                </a:moveTo>
                <a:cubicBezTo>
                  <a:pt x="936" y="332"/>
                  <a:pt x="989" y="366"/>
                  <a:pt x="1030" y="424"/>
                </a:cubicBezTo>
                <a:cubicBezTo>
                  <a:pt x="1066" y="475"/>
                  <a:pt x="1091" y="540"/>
                  <a:pt x="1104" y="618"/>
                </a:cubicBezTo>
                <a:cubicBezTo>
                  <a:pt x="1116" y="689"/>
                  <a:pt x="1115" y="760"/>
                  <a:pt x="1102" y="831"/>
                </a:cubicBezTo>
                <a:cubicBezTo>
                  <a:pt x="1082" y="948"/>
                  <a:pt x="1042" y="1047"/>
                  <a:pt x="983" y="1126"/>
                </a:cubicBezTo>
                <a:cubicBezTo>
                  <a:pt x="912" y="1222"/>
                  <a:pt x="823" y="1270"/>
                  <a:pt x="715" y="1270"/>
                </a:cubicBezTo>
                <a:cubicBezTo>
                  <a:pt x="689" y="1270"/>
                  <a:pt x="660" y="1262"/>
                  <a:pt x="628" y="1245"/>
                </a:cubicBezTo>
                <a:cubicBezTo>
                  <a:pt x="607" y="1232"/>
                  <a:pt x="583" y="1225"/>
                  <a:pt x="556" y="1225"/>
                </a:cubicBezTo>
                <a:cubicBezTo>
                  <a:pt x="530" y="1225"/>
                  <a:pt x="506" y="1232"/>
                  <a:pt x="484" y="1245"/>
                </a:cubicBezTo>
                <a:cubicBezTo>
                  <a:pt x="453" y="1262"/>
                  <a:pt x="424" y="1270"/>
                  <a:pt x="398" y="1270"/>
                </a:cubicBezTo>
                <a:cubicBezTo>
                  <a:pt x="290" y="1270"/>
                  <a:pt x="201" y="1222"/>
                  <a:pt x="130" y="1126"/>
                </a:cubicBezTo>
                <a:cubicBezTo>
                  <a:pt x="70" y="1047"/>
                  <a:pt x="30" y="948"/>
                  <a:pt x="11" y="831"/>
                </a:cubicBezTo>
                <a:cubicBezTo>
                  <a:pt x="-3" y="760"/>
                  <a:pt x="-3" y="689"/>
                  <a:pt x="8" y="618"/>
                </a:cubicBezTo>
                <a:cubicBezTo>
                  <a:pt x="21" y="540"/>
                  <a:pt x="46" y="475"/>
                  <a:pt x="83" y="424"/>
                </a:cubicBezTo>
                <a:cubicBezTo>
                  <a:pt x="124" y="366"/>
                  <a:pt x="177" y="332"/>
                  <a:pt x="241" y="320"/>
                </a:cubicBezTo>
                <a:cubicBezTo>
                  <a:pt x="281" y="313"/>
                  <a:pt x="336" y="319"/>
                  <a:pt x="405" y="337"/>
                </a:cubicBezTo>
                <a:cubicBezTo>
                  <a:pt x="464" y="354"/>
                  <a:pt x="515" y="374"/>
                  <a:pt x="556" y="397"/>
                </a:cubicBezTo>
                <a:cubicBezTo>
                  <a:pt x="598" y="374"/>
                  <a:pt x="648" y="354"/>
                  <a:pt x="708" y="337"/>
                </a:cubicBezTo>
                <a:cubicBezTo>
                  <a:pt x="777" y="319"/>
                  <a:pt x="832" y="313"/>
                  <a:pt x="871" y="320"/>
                </a:cubicBezTo>
                <a:moveTo>
                  <a:pt x="735" y="218"/>
                </a:moveTo>
                <a:cubicBezTo>
                  <a:pt x="712" y="240"/>
                  <a:pt x="681" y="255"/>
                  <a:pt x="643" y="265"/>
                </a:cubicBezTo>
                <a:cubicBezTo>
                  <a:pt x="617" y="274"/>
                  <a:pt x="588" y="278"/>
                  <a:pt x="556" y="278"/>
                </a:cubicBezTo>
                <a:lnTo>
                  <a:pt x="519" y="275"/>
                </a:lnTo>
                <a:cubicBezTo>
                  <a:pt x="516" y="252"/>
                  <a:pt x="516" y="226"/>
                  <a:pt x="519" y="196"/>
                </a:cubicBezTo>
                <a:cubicBezTo>
                  <a:pt x="526" y="136"/>
                  <a:pt x="545" y="91"/>
                  <a:pt x="576" y="60"/>
                </a:cubicBezTo>
                <a:cubicBezTo>
                  <a:pt x="599" y="38"/>
                  <a:pt x="630" y="22"/>
                  <a:pt x="668" y="12"/>
                </a:cubicBezTo>
                <a:cubicBezTo>
                  <a:pt x="694" y="4"/>
                  <a:pt x="723" y="0"/>
                  <a:pt x="755" y="0"/>
                </a:cubicBezTo>
                <a:lnTo>
                  <a:pt x="792" y="2"/>
                </a:lnTo>
                <a:lnTo>
                  <a:pt x="794" y="40"/>
                </a:lnTo>
                <a:cubicBezTo>
                  <a:pt x="794" y="71"/>
                  <a:pt x="790" y="100"/>
                  <a:pt x="782" y="127"/>
                </a:cubicBezTo>
                <a:cubicBezTo>
                  <a:pt x="772" y="165"/>
                  <a:pt x="756" y="195"/>
                  <a:pt x="735" y="218"/>
                </a:cubicBezTo>
                <a:close/>
              </a:path>
            </a:pathLst>
          </a:custGeom>
          <a:gradFill rotWithShape="0">
            <a:gsLst>
              <a:gs pos="0">
                <a:srgbClr val="0D84A1">
                  <a:alpha val="80000"/>
                </a:srgbClr>
              </a:gs>
              <a:gs pos="100000">
                <a:srgbClr val="0D84A1"/>
              </a:gs>
            </a:gsLst>
            <a:lin ang="5400000"/>
          </a:gradFill>
          <a:ln w="0">
            <a:noFill/>
          </a:ln>
        </p:spPr>
      </p:sp>
      <p:sp>
        <p:nvSpPr>
          <p:cNvPr id="474" name="Freeform 473"/>
          <p:cNvSpPr/>
          <p:nvPr/>
        </p:nvSpPr>
        <p:spPr>
          <a:xfrm>
            <a:off x="4800600" y="3996360"/>
            <a:ext cx="441720" cy="347040"/>
          </a:xfrm>
          <a:custGeom>
            <a:avLst/>
            <a:gdLst/>
            <a:ahLst/>
            <a:cxnLst/>
            <a:rect l="0" t="0" r="r" b="b"/>
            <a:pathLst>
              <a:path w="1227" h="964">
                <a:moveTo>
                  <a:pt x="864" y="425"/>
                </a:moveTo>
                <a:cubicBezTo>
                  <a:pt x="872" y="417"/>
                  <a:pt x="876" y="407"/>
                  <a:pt x="876" y="395"/>
                </a:cubicBezTo>
                <a:cubicBezTo>
                  <a:pt x="876" y="383"/>
                  <a:pt x="872" y="373"/>
                  <a:pt x="864" y="364"/>
                </a:cubicBezTo>
                <a:cubicBezTo>
                  <a:pt x="855" y="355"/>
                  <a:pt x="845" y="351"/>
                  <a:pt x="832" y="351"/>
                </a:cubicBezTo>
                <a:cubicBezTo>
                  <a:pt x="773" y="351"/>
                  <a:pt x="718" y="357"/>
                  <a:pt x="666" y="369"/>
                </a:cubicBezTo>
                <a:cubicBezTo>
                  <a:pt x="615" y="381"/>
                  <a:pt x="567" y="399"/>
                  <a:pt x="522" y="424"/>
                </a:cubicBezTo>
                <a:cubicBezTo>
                  <a:pt x="477" y="448"/>
                  <a:pt x="435" y="477"/>
                  <a:pt x="397" y="509"/>
                </a:cubicBezTo>
                <a:cubicBezTo>
                  <a:pt x="358" y="542"/>
                  <a:pt x="318" y="581"/>
                  <a:pt x="276" y="627"/>
                </a:cubicBezTo>
                <a:cubicBezTo>
                  <a:pt x="268" y="637"/>
                  <a:pt x="263" y="647"/>
                  <a:pt x="263" y="657"/>
                </a:cubicBezTo>
                <a:cubicBezTo>
                  <a:pt x="263" y="670"/>
                  <a:pt x="267" y="680"/>
                  <a:pt x="276" y="688"/>
                </a:cubicBezTo>
                <a:cubicBezTo>
                  <a:pt x="285" y="697"/>
                  <a:pt x="295" y="701"/>
                  <a:pt x="306" y="701"/>
                </a:cubicBezTo>
                <a:cubicBezTo>
                  <a:pt x="317" y="701"/>
                  <a:pt x="328" y="697"/>
                  <a:pt x="337" y="688"/>
                </a:cubicBezTo>
                <a:cubicBezTo>
                  <a:pt x="350" y="678"/>
                  <a:pt x="367" y="661"/>
                  <a:pt x="388" y="640"/>
                </a:cubicBezTo>
                <a:cubicBezTo>
                  <a:pt x="409" y="618"/>
                  <a:pt x="425" y="603"/>
                  <a:pt x="434" y="594"/>
                </a:cubicBezTo>
                <a:cubicBezTo>
                  <a:pt x="497" y="538"/>
                  <a:pt x="559" y="498"/>
                  <a:pt x="618" y="474"/>
                </a:cubicBezTo>
                <a:cubicBezTo>
                  <a:pt x="678" y="450"/>
                  <a:pt x="749" y="438"/>
                  <a:pt x="832" y="438"/>
                </a:cubicBezTo>
                <a:cubicBezTo>
                  <a:pt x="845" y="438"/>
                  <a:pt x="855" y="434"/>
                  <a:pt x="864" y="425"/>
                </a:cubicBezTo>
                <a:moveTo>
                  <a:pt x="1227" y="259"/>
                </a:moveTo>
                <a:cubicBezTo>
                  <a:pt x="1227" y="302"/>
                  <a:pt x="1222" y="346"/>
                  <a:pt x="1213" y="391"/>
                </a:cubicBezTo>
                <a:cubicBezTo>
                  <a:pt x="1174" y="585"/>
                  <a:pt x="1050" y="734"/>
                  <a:pt x="842" y="837"/>
                </a:cubicBezTo>
                <a:cubicBezTo>
                  <a:pt x="745" y="886"/>
                  <a:pt x="644" y="911"/>
                  <a:pt x="542" y="911"/>
                </a:cubicBezTo>
                <a:cubicBezTo>
                  <a:pt x="476" y="911"/>
                  <a:pt x="410" y="901"/>
                  <a:pt x="346" y="879"/>
                </a:cubicBezTo>
                <a:cubicBezTo>
                  <a:pt x="339" y="876"/>
                  <a:pt x="319" y="867"/>
                  <a:pt x="286" y="850"/>
                </a:cubicBezTo>
                <a:cubicBezTo>
                  <a:pt x="252" y="833"/>
                  <a:pt x="230" y="825"/>
                  <a:pt x="220" y="825"/>
                </a:cubicBezTo>
                <a:cubicBezTo>
                  <a:pt x="213" y="825"/>
                  <a:pt x="204" y="832"/>
                  <a:pt x="193" y="847"/>
                </a:cubicBezTo>
                <a:cubicBezTo>
                  <a:pt x="183" y="861"/>
                  <a:pt x="173" y="877"/>
                  <a:pt x="163" y="894"/>
                </a:cubicBezTo>
                <a:cubicBezTo>
                  <a:pt x="153" y="912"/>
                  <a:pt x="141" y="928"/>
                  <a:pt x="127" y="942"/>
                </a:cubicBezTo>
                <a:cubicBezTo>
                  <a:pt x="112" y="957"/>
                  <a:pt x="99" y="964"/>
                  <a:pt x="85" y="964"/>
                </a:cubicBezTo>
                <a:cubicBezTo>
                  <a:pt x="66" y="964"/>
                  <a:pt x="52" y="960"/>
                  <a:pt x="42" y="952"/>
                </a:cubicBezTo>
                <a:cubicBezTo>
                  <a:pt x="32" y="944"/>
                  <a:pt x="22" y="931"/>
                  <a:pt x="11" y="911"/>
                </a:cubicBezTo>
                <a:cubicBezTo>
                  <a:pt x="10" y="910"/>
                  <a:pt x="8" y="907"/>
                  <a:pt x="7" y="904"/>
                </a:cubicBezTo>
                <a:cubicBezTo>
                  <a:pt x="5" y="901"/>
                  <a:pt x="4" y="899"/>
                  <a:pt x="3" y="898"/>
                </a:cubicBezTo>
                <a:cubicBezTo>
                  <a:pt x="2" y="896"/>
                  <a:pt x="1" y="894"/>
                  <a:pt x="1" y="891"/>
                </a:cubicBezTo>
                <a:cubicBezTo>
                  <a:pt x="0" y="889"/>
                  <a:pt x="0" y="885"/>
                  <a:pt x="0" y="881"/>
                </a:cubicBezTo>
                <a:cubicBezTo>
                  <a:pt x="0" y="865"/>
                  <a:pt x="7" y="849"/>
                  <a:pt x="21" y="831"/>
                </a:cubicBezTo>
                <a:cubicBezTo>
                  <a:pt x="35" y="814"/>
                  <a:pt x="51" y="799"/>
                  <a:pt x="68" y="786"/>
                </a:cubicBezTo>
                <a:cubicBezTo>
                  <a:pt x="85" y="774"/>
                  <a:pt x="100" y="761"/>
                  <a:pt x="114" y="748"/>
                </a:cubicBezTo>
                <a:cubicBezTo>
                  <a:pt x="128" y="735"/>
                  <a:pt x="135" y="723"/>
                  <a:pt x="135" y="715"/>
                </a:cubicBezTo>
                <a:cubicBezTo>
                  <a:pt x="135" y="713"/>
                  <a:pt x="132" y="704"/>
                  <a:pt x="126" y="689"/>
                </a:cubicBezTo>
                <a:cubicBezTo>
                  <a:pt x="120" y="673"/>
                  <a:pt x="116" y="663"/>
                  <a:pt x="115" y="659"/>
                </a:cubicBezTo>
                <a:cubicBezTo>
                  <a:pt x="111" y="636"/>
                  <a:pt x="109" y="613"/>
                  <a:pt x="109" y="588"/>
                </a:cubicBezTo>
                <a:cubicBezTo>
                  <a:pt x="109" y="535"/>
                  <a:pt x="119" y="484"/>
                  <a:pt x="139" y="437"/>
                </a:cubicBezTo>
                <a:cubicBezTo>
                  <a:pt x="159" y="389"/>
                  <a:pt x="186" y="347"/>
                  <a:pt x="220" y="310"/>
                </a:cubicBezTo>
                <a:cubicBezTo>
                  <a:pt x="254" y="274"/>
                  <a:pt x="293" y="242"/>
                  <a:pt x="337" y="215"/>
                </a:cubicBezTo>
                <a:cubicBezTo>
                  <a:pt x="380" y="188"/>
                  <a:pt x="427" y="166"/>
                  <a:pt x="476" y="150"/>
                </a:cubicBezTo>
                <a:cubicBezTo>
                  <a:pt x="501" y="142"/>
                  <a:pt x="534" y="136"/>
                  <a:pt x="576" y="132"/>
                </a:cubicBezTo>
                <a:cubicBezTo>
                  <a:pt x="617" y="129"/>
                  <a:pt x="658" y="127"/>
                  <a:pt x="698" y="126"/>
                </a:cubicBezTo>
                <a:cubicBezTo>
                  <a:pt x="739" y="126"/>
                  <a:pt x="780" y="124"/>
                  <a:pt x="821" y="122"/>
                </a:cubicBezTo>
                <a:cubicBezTo>
                  <a:pt x="862" y="120"/>
                  <a:pt x="899" y="115"/>
                  <a:pt x="933" y="106"/>
                </a:cubicBezTo>
                <a:cubicBezTo>
                  <a:pt x="967" y="97"/>
                  <a:pt x="993" y="84"/>
                  <a:pt x="1011" y="67"/>
                </a:cubicBezTo>
                <a:cubicBezTo>
                  <a:pt x="1015" y="63"/>
                  <a:pt x="1022" y="56"/>
                  <a:pt x="1031" y="47"/>
                </a:cubicBezTo>
                <a:cubicBezTo>
                  <a:pt x="1040" y="38"/>
                  <a:pt x="1046" y="32"/>
                  <a:pt x="1051" y="28"/>
                </a:cubicBezTo>
                <a:cubicBezTo>
                  <a:pt x="1056" y="24"/>
                  <a:pt x="1062" y="20"/>
                  <a:pt x="1070" y="15"/>
                </a:cubicBezTo>
                <a:cubicBezTo>
                  <a:pt x="1078" y="9"/>
                  <a:pt x="1086" y="6"/>
                  <a:pt x="1095" y="3"/>
                </a:cubicBezTo>
                <a:cubicBezTo>
                  <a:pt x="1104" y="1"/>
                  <a:pt x="1114" y="0"/>
                  <a:pt x="1125" y="0"/>
                </a:cubicBezTo>
                <a:cubicBezTo>
                  <a:pt x="1142" y="0"/>
                  <a:pt x="1158" y="11"/>
                  <a:pt x="1173" y="32"/>
                </a:cubicBezTo>
                <a:cubicBezTo>
                  <a:pt x="1187" y="53"/>
                  <a:pt x="1198" y="78"/>
                  <a:pt x="1205" y="108"/>
                </a:cubicBezTo>
                <a:cubicBezTo>
                  <a:pt x="1212" y="138"/>
                  <a:pt x="1218" y="167"/>
                  <a:pt x="1221" y="193"/>
                </a:cubicBezTo>
                <a:cubicBezTo>
                  <a:pt x="1225" y="219"/>
                  <a:pt x="1227" y="241"/>
                  <a:pt x="1227" y="259"/>
                </a:cubicBezTo>
                <a:close/>
              </a:path>
            </a:pathLst>
          </a:custGeom>
          <a:gradFill rotWithShape="0">
            <a:gsLst>
              <a:gs pos="0">
                <a:srgbClr val="0D84A1">
                  <a:alpha val="80000"/>
                </a:srgbClr>
              </a:gs>
              <a:gs pos="100000">
                <a:srgbClr val="0D84A1"/>
              </a:gs>
            </a:gsLst>
            <a:lin ang="5400000"/>
          </a:gradFill>
          <a:ln w="0">
            <a:noFill/>
          </a:ln>
        </p:spPr>
      </p:sp>
      <p:pic>
        <p:nvPicPr>
          <p:cNvPr id="475" name="Picture 474"/>
          <p:cNvPicPr/>
          <p:nvPr/>
        </p:nvPicPr>
        <p:blipFill>
          <a:blip r:embed="rId1"/>
          <a:stretch>
            <a:fillRect/>
          </a:stretch>
        </p:blipFill>
        <p:spPr>
          <a:xfrm>
            <a:off x="323280" y="1371600"/>
            <a:ext cx="3791520" cy="2743200"/>
          </a:xfrm>
          <a:prstGeom prst="rect">
            <a:avLst/>
          </a:prstGeom>
          <a:ln w="38160">
            <a:solidFill>
              <a:srgbClr val="3465A4"/>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Text Box 475"/>
          <p:cNvSpPr txBox="1"/>
          <p:nvPr/>
        </p:nvSpPr>
        <p:spPr>
          <a:xfrm>
            <a:off x="456840" y="3574080"/>
            <a:ext cx="2742480" cy="517320"/>
          </a:xfrm>
          <a:prstGeom prst="rect">
            <a:avLst/>
          </a:prstGeom>
          <a:noFill/>
          <a:ln w="0">
            <a:noFill/>
          </a:ln>
        </p:spPr>
        <p:txBody>
          <a:bodyPr lIns="90000" tIns="45000" rIns="90000" bIns="45000" anchor="t">
            <a:noAutofit/>
          </a:bodyPr>
          <a:p>
            <a:pPr algn="ctr">
              <a:buNone/>
            </a:pPr>
            <a:r>
              <a:rPr lang="en-US" sz="2400" b="1" strike="noStrike" spc="-1">
                <a:solidFill>
                  <a:srgbClr val="666666"/>
                </a:solidFill>
                <a:latin typeface="Noto Sans"/>
              </a:rPr>
              <a:t>Button</a:t>
            </a:r>
            <a:endParaRPr lang="en-US" sz="2400" b="0" strike="noStrike" spc="-1">
              <a:latin typeface="Nimbus Sans"/>
            </a:endParaRPr>
          </a:p>
        </p:txBody>
      </p:sp>
      <p:sp>
        <p:nvSpPr>
          <p:cNvPr id="477" name="Text Box 476"/>
          <p:cNvSpPr txBox="1"/>
          <p:nvPr/>
        </p:nvSpPr>
        <p:spPr>
          <a:xfrm>
            <a:off x="456840" y="4091400"/>
            <a:ext cx="2963160" cy="1386360"/>
          </a:xfrm>
          <a:prstGeom prst="rect">
            <a:avLst/>
          </a:prstGeom>
          <a:noFill/>
          <a:ln w="0">
            <a:noFill/>
          </a:ln>
        </p:spPr>
        <p:txBody>
          <a:bodyPr lIns="90000" tIns="45000" rIns="90000" bIns="45000" anchor="t">
            <a:noAutofit/>
          </a:bodyPr>
          <a:p>
            <a:pPr algn="ctr">
              <a:buNone/>
            </a:pPr>
            <a:r>
              <a:rPr lang="zh-CN" sz="1400" b="0" strike="noStrike" spc="-1">
                <a:solidFill>
                  <a:srgbClr val="666666"/>
                </a:solidFill>
                <a:latin typeface="Noto Sans"/>
                <a:ea typeface="Calibri"/>
              </a:rPr>
              <a:t>Button atau tombol yang dimaksud di sini adalah pintasan keyboard. Beberapa pintasan keyboard dapat digunakan untuk berinteraksi dengan perangkat lunak</a:t>
            </a:r>
            <a:endParaRPr lang="en-US" sz="1400" b="0" strike="noStrike" spc="-1">
              <a:latin typeface="Nimbus Sans"/>
            </a:endParaRPr>
          </a:p>
        </p:txBody>
      </p:sp>
      <p:sp>
        <p:nvSpPr>
          <p:cNvPr id="478" name="Text Box 477"/>
          <p:cNvSpPr txBox="1"/>
          <p:nvPr/>
        </p:nvSpPr>
        <p:spPr>
          <a:xfrm>
            <a:off x="3657600" y="3600360"/>
            <a:ext cx="2743200" cy="506520"/>
          </a:xfrm>
          <a:prstGeom prst="rect">
            <a:avLst/>
          </a:prstGeom>
          <a:noFill/>
          <a:ln w="0">
            <a:noFill/>
          </a:ln>
        </p:spPr>
        <p:txBody>
          <a:bodyPr lIns="90000" tIns="45000" rIns="90000" bIns="45000" anchor="t">
            <a:noAutofit/>
          </a:bodyPr>
          <a:p>
            <a:pPr algn="ctr">
              <a:buNone/>
            </a:pPr>
            <a:r>
              <a:rPr lang="en-US" sz="2400" b="1" strike="noStrike" spc="-1">
                <a:solidFill>
                  <a:srgbClr val="666666"/>
                </a:solidFill>
                <a:latin typeface="Noto Sans"/>
              </a:rPr>
              <a:t>Icon</a:t>
            </a:r>
            <a:endParaRPr lang="en-US" sz="2400" b="0" strike="noStrike" spc="-1">
              <a:latin typeface="Nimbus Sans"/>
            </a:endParaRPr>
          </a:p>
        </p:txBody>
      </p:sp>
      <p:sp>
        <p:nvSpPr>
          <p:cNvPr id="479" name="Text Box 478"/>
          <p:cNvSpPr txBox="1"/>
          <p:nvPr/>
        </p:nvSpPr>
        <p:spPr>
          <a:xfrm>
            <a:off x="3657600" y="4091400"/>
            <a:ext cx="3002400" cy="1386360"/>
          </a:xfrm>
          <a:prstGeom prst="rect">
            <a:avLst/>
          </a:prstGeom>
          <a:noFill/>
          <a:ln w="0">
            <a:noFill/>
          </a:ln>
        </p:spPr>
        <p:txBody>
          <a:bodyPr lIns="90000" tIns="45000" rIns="90000" bIns="45000" anchor="t">
            <a:noAutofit/>
          </a:bodyPr>
          <a:p>
            <a:pPr algn="ctr">
              <a:buNone/>
            </a:pPr>
            <a:r>
              <a:rPr lang="zh-CN" sz="1400" b="0" strike="noStrike" spc="-1">
                <a:solidFill>
                  <a:srgbClr val="666666"/>
                </a:solidFill>
                <a:latin typeface="Noto Sans"/>
                <a:ea typeface="Calibri"/>
              </a:rPr>
              <a:t>Ikon adalah gambar grafis kecil dari suatu program, fitur, atau file. Ikon memungkinkan pengguna untuk mengenali sebuah fitur, program, atau file.</a:t>
            </a:r>
            <a:endParaRPr lang="en-US" sz="1400" b="0" strike="noStrike" spc="-1">
              <a:latin typeface="Nimbus Sans"/>
            </a:endParaRPr>
          </a:p>
        </p:txBody>
      </p:sp>
      <p:sp>
        <p:nvSpPr>
          <p:cNvPr id="480" name="Text Box 479"/>
          <p:cNvSpPr txBox="1"/>
          <p:nvPr/>
        </p:nvSpPr>
        <p:spPr>
          <a:xfrm>
            <a:off x="6863400" y="3614400"/>
            <a:ext cx="2742480" cy="506520"/>
          </a:xfrm>
          <a:prstGeom prst="rect">
            <a:avLst/>
          </a:prstGeom>
          <a:noFill/>
          <a:ln w="0">
            <a:noFill/>
          </a:ln>
        </p:spPr>
        <p:txBody>
          <a:bodyPr lIns="90000" tIns="45000" rIns="90000" bIns="45000" anchor="t">
            <a:noAutofit/>
          </a:bodyPr>
          <a:p>
            <a:pPr algn="ctr">
              <a:buNone/>
            </a:pPr>
            <a:r>
              <a:rPr lang="en-US" sz="2400" b="1" strike="noStrike" spc="-1">
                <a:solidFill>
                  <a:srgbClr val="666666"/>
                </a:solidFill>
                <a:latin typeface="Noto Sans"/>
              </a:rPr>
              <a:t>Menu</a:t>
            </a:r>
            <a:endParaRPr lang="en-US" sz="2400" b="0" strike="noStrike" spc="-1">
              <a:latin typeface="Nimbus Sans"/>
            </a:endParaRPr>
          </a:p>
        </p:txBody>
      </p:sp>
      <p:sp>
        <p:nvSpPr>
          <p:cNvPr id="481" name="Text Box 480"/>
          <p:cNvSpPr txBox="1"/>
          <p:nvPr/>
        </p:nvSpPr>
        <p:spPr>
          <a:xfrm>
            <a:off x="6863400" y="4091400"/>
            <a:ext cx="3036600" cy="1481760"/>
          </a:xfrm>
          <a:prstGeom prst="rect">
            <a:avLst/>
          </a:prstGeom>
          <a:noFill/>
          <a:ln w="0">
            <a:noFill/>
          </a:ln>
        </p:spPr>
        <p:txBody>
          <a:bodyPr lIns="90000" tIns="45000" rIns="90000" bIns="45000" anchor="t">
            <a:noAutofit/>
          </a:bodyPr>
          <a:p>
            <a:pPr algn="ctr">
              <a:buNone/>
            </a:pPr>
            <a:r>
              <a:rPr lang="zh-CN" sz="1400" b="0" strike="noStrike" spc="-1">
                <a:solidFill>
                  <a:srgbClr val="666666"/>
                </a:solidFill>
                <a:latin typeface="Noto Sans"/>
                <a:ea typeface="Calibri"/>
              </a:rPr>
              <a:t>Menu adalah daftar perintah atau pilihan yang ditawarkan kepada pengguna melalui bilah menu. Menu terdiri dari berbagai icon program</a:t>
            </a:r>
            <a:endParaRPr lang="en-US" sz="1400" b="0" strike="noStrike" spc="-1">
              <a:latin typeface="Nimbus Sans"/>
            </a:endParaRPr>
          </a:p>
        </p:txBody>
      </p:sp>
      <p:sp>
        <p:nvSpPr>
          <p:cNvPr id="482" name="PlaceHolder 1"/>
          <p:cNvSpPr>
            <a:spLocks noGrp="1"/>
          </p:cNvSpPr>
          <p:nvPr>
            <p:ph type="title"/>
          </p:nvPr>
        </p:nvSpPr>
        <p:spPr>
          <a:xfrm>
            <a:off x="503640" y="138240"/>
            <a:ext cx="9068400" cy="2130840"/>
          </a:xfrm>
          <a:prstGeom prst="rect">
            <a:avLst/>
          </a:prstGeom>
          <a:noFill/>
          <a:ln w="0">
            <a:noFill/>
          </a:ln>
        </p:spPr>
        <p:txBody>
          <a:bodyPr lIns="0" tIns="0" rIns="0" bIns="0" anchor="ctr">
            <a:noAutofit/>
          </a:bodyPr>
          <a:p>
            <a:pPr algn="ctr">
              <a:buNone/>
            </a:pPr>
            <a:r>
              <a:rPr lang="en-US" sz="7200" b="1" strike="noStrike" spc="-1">
                <a:solidFill>
                  <a:srgbClr val="FFFFFF"/>
                </a:solidFill>
                <a:latin typeface="Noto Sans"/>
              </a:rPr>
              <a:t>Contoh Element GUI</a:t>
            </a:r>
            <a:r>
              <a:rPr lang="en-US" sz="7200" b="1" strike="noStrike" spc="-1">
                <a:solidFill>
                  <a:srgbClr val="FFFFFF"/>
                </a:solidFill>
                <a:latin typeface="Noto Sans"/>
              </a:rPr>
              <a:t>	</a:t>
            </a:r>
            <a:endParaRPr lang="en-US" sz="7200" b="0" strike="noStrike" spc="-1">
              <a:latin typeface="Noto Sans"/>
            </a:endParaRPr>
          </a:p>
        </p:txBody>
      </p:sp>
      <p:pic>
        <p:nvPicPr>
          <p:cNvPr id="483" name="Picture 482"/>
          <p:cNvPicPr/>
          <p:nvPr/>
        </p:nvPicPr>
        <p:blipFill>
          <a:blip r:embed="rId1"/>
          <a:stretch>
            <a:fillRect/>
          </a:stretch>
        </p:blipFill>
        <p:spPr>
          <a:xfrm>
            <a:off x="1143000" y="2971800"/>
            <a:ext cx="1278000" cy="457200"/>
          </a:xfrm>
          <a:prstGeom prst="rect">
            <a:avLst/>
          </a:prstGeom>
          <a:ln w="0">
            <a:noFill/>
          </a:ln>
        </p:spPr>
      </p:pic>
      <p:pic>
        <p:nvPicPr>
          <p:cNvPr id="484" name="Picture 483"/>
          <p:cNvPicPr/>
          <p:nvPr/>
        </p:nvPicPr>
        <p:blipFill>
          <a:blip r:embed="rId2"/>
          <a:stretch>
            <a:fillRect/>
          </a:stretch>
        </p:blipFill>
        <p:spPr>
          <a:xfrm>
            <a:off x="4572000" y="2921400"/>
            <a:ext cx="1046880" cy="507600"/>
          </a:xfrm>
          <a:prstGeom prst="rect">
            <a:avLst/>
          </a:prstGeom>
          <a:ln w="0">
            <a:noFill/>
          </a:ln>
        </p:spPr>
      </p:pic>
      <p:pic>
        <p:nvPicPr>
          <p:cNvPr id="485" name="Picture 484"/>
          <p:cNvPicPr/>
          <p:nvPr/>
        </p:nvPicPr>
        <p:blipFill>
          <a:blip r:embed="rId3"/>
          <a:stretch>
            <a:fillRect/>
          </a:stretch>
        </p:blipFill>
        <p:spPr>
          <a:xfrm>
            <a:off x="7399800" y="3110400"/>
            <a:ext cx="2057400" cy="318600"/>
          </a:xfrm>
          <a:prstGeom prst="rect">
            <a:avLst/>
          </a:prstGeom>
          <a:ln w="0">
            <a:noFill/>
          </a:ln>
        </p:spPr>
      </p:pic>
      <p:sp>
        <p:nvSpPr>
          <p:cNvPr id="473" name="Freeform 472"/>
          <p:cNvSpPr/>
          <p:nvPr/>
        </p:nvSpPr>
        <p:spPr>
          <a:xfrm>
            <a:off x="4390390" y="1322070"/>
            <a:ext cx="760730" cy="869315"/>
          </a:xfrm>
          <a:custGeom>
            <a:avLst/>
            <a:gdLst/>
            <a:ahLst/>
            <a:cxnLst/>
            <a:rect l="0" t="0" r="r" b="b"/>
            <a:pathLst>
              <a:path w="1112" h="1270">
                <a:moveTo>
                  <a:pt x="871" y="320"/>
                </a:moveTo>
                <a:cubicBezTo>
                  <a:pt x="936" y="332"/>
                  <a:pt x="989" y="366"/>
                  <a:pt x="1030" y="424"/>
                </a:cubicBezTo>
                <a:cubicBezTo>
                  <a:pt x="1066" y="475"/>
                  <a:pt x="1091" y="540"/>
                  <a:pt x="1104" y="618"/>
                </a:cubicBezTo>
                <a:cubicBezTo>
                  <a:pt x="1116" y="689"/>
                  <a:pt x="1115" y="760"/>
                  <a:pt x="1102" y="831"/>
                </a:cubicBezTo>
                <a:cubicBezTo>
                  <a:pt x="1082" y="948"/>
                  <a:pt x="1042" y="1047"/>
                  <a:pt x="983" y="1126"/>
                </a:cubicBezTo>
                <a:cubicBezTo>
                  <a:pt x="912" y="1222"/>
                  <a:pt x="823" y="1270"/>
                  <a:pt x="715" y="1270"/>
                </a:cubicBezTo>
                <a:cubicBezTo>
                  <a:pt x="689" y="1270"/>
                  <a:pt x="660" y="1262"/>
                  <a:pt x="628" y="1245"/>
                </a:cubicBezTo>
                <a:cubicBezTo>
                  <a:pt x="607" y="1232"/>
                  <a:pt x="583" y="1225"/>
                  <a:pt x="556" y="1225"/>
                </a:cubicBezTo>
                <a:cubicBezTo>
                  <a:pt x="530" y="1225"/>
                  <a:pt x="506" y="1232"/>
                  <a:pt x="484" y="1245"/>
                </a:cubicBezTo>
                <a:cubicBezTo>
                  <a:pt x="453" y="1262"/>
                  <a:pt x="424" y="1270"/>
                  <a:pt x="398" y="1270"/>
                </a:cubicBezTo>
                <a:cubicBezTo>
                  <a:pt x="290" y="1270"/>
                  <a:pt x="201" y="1222"/>
                  <a:pt x="130" y="1126"/>
                </a:cubicBezTo>
                <a:cubicBezTo>
                  <a:pt x="70" y="1047"/>
                  <a:pt x="30" y="948"/>
                  <a:pt x="11" y="831"/>
                </a:cubicBezTo>
                <a:cubicBezTo>
                  <a:pt x="-3" y="760"/>
                  <a:pt x="-3" y="689"/>
                  <a:pt x="8" y="618"/>
                </a:cubicBezTo>
                <a:cubicBezTo>
                  <a:pt x="21" y="540"/>
                  <a:pt x="46" y="475"/>
                  <a:pt x="83" y="424"/>
                </a:cubicBezTo>
                <a:cubicBezTo>
                  <a:pt x="124" y="366"/>
                  <a:pt x="177" y="332"/>
                  <a:pt x="241" y="320"/>
                </a:cubicBezTo>
                <a:cubicBezTo>
                  <a:pt x="281" y="313"/>
                  <a:pt x="336" y="319"/>
                  <a:pt x="405" y="337"/>
                </a:cubicBezTo>
                <a:cubicBezTo>
                  <a:pt x="464" y="354"/>
                  <a:pt x="515" y="374"/>
                  <a:pt x="556" y="397"/>
                </a:cubicBezTo>
                <a:cubicBezTo>
                  <a:pt x="598" y="374"/>
                  <a:pt x="648" y="354"/>
                  <a:pt x="708" y="337"/>
                </a:cubicBezTo>
                <a:cubicBezTo>
                  <a:pt x="777" y="319"/>
                  <a:pt x="832" y="313"/>
                  <a:pt x="871" y="320"/>
                </a:cubicBezTo>
                <a:moveTo>
                  <a:pt x="735" y="218"/>
                </a:moveTo>
                <a:cubicBezTo>
                  <a:pt x="712" y="240"/>
                  <a:pt x="681" y="255"/>
                  <a:pt x="643" y="265"/>
                </a:cubicBezTo>
                <a:cubicBezTo>
                  <a:pt x="617" y="274"/>
                  <a:pt x="588" y="278"/>
                  <a:pt x="556" y="278"/>
                </a:cubicBezTo>
                <a:lnTo>
                  <a:pt x="519" y="275"/>
                </a:lnTo>
                <a:cubicBezTo>
                  <a:pt x="516" y="252"/>
                  <a:pt x="516" y="226"/>
                  <a:pt x="519" y="196"/>
                </a:cubicBezTo>
                <a:cubicBezTo>
                  <a:pt x="526" y="136"/>
                  <a:pt x="545" y="91"/>
                  <a:pt x="576" y="60"/>
                </a:cubicBezTo>
                <a:cubicBezTo>
                  <a:pt x="599" y="38"/>
                  <a:pt x="630" y="22"/>
                  <a:pt x="668" y="12"/>
                </a:cubicBezTo>
                <a:cubicBezTo>
                  <a:pt x="694" y="4"/>
                  <a:pt x="723" y="0"/>
                  <a:pt x="755" y="0"/>
                </a:cubicBezTo>
                <a:lnTo>
                  <a:pt x="792" y="2"/>
                </a:lnTo>
                <a:lnTo>
                  <a:pt x="794" y="40"/>
                </a:lnTo>
                <a:cubicBezTo>
                  <a:pt x="794" y="71"/>
                  <a:pt x="790" y="100"/>
                  <a:pt x="782" y="127"/>
                </a:cubicBezTo>
                <a:cubicBezTo>
                  <a:pt x="772" y="165"/>
                  <a:pt x="756" y="195"/>
                  <a:pt x="735" y="218"/>
                </a:cubicBezTo>
                <a:close/>
              </a:path>
            </a:pathLst>
          </a:custGeom>
          <a:gradFill rotWithShape="0">
            <a:gsLst>
              <a:gs pos="0">
                <a:srgbClr val="0D84A1">
                  <a:alpha val="80000"/>
                </a:srgbClr>
              </a:gs>
              <a:gs pos="100000">
                <a:srgbClr val="0D84A1"/>
              </a:gs>
            </a:gsLst>
            <a:lin ang="5400000"/>
          </a:gradFill>
          <a:ln w="0">
            <a:noFill/>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Text Box 485"/>
          <p:cNvSpPr txBox="1"/>
          <p:nvPr/>
        </p:nvSpPr>
        <p:spPr>
          <a:xfrm>
            <a:off x="597600" y="1691640"/>
            <a:ext cx="3974400" cy="3337560"/>
          </a:xfrm>
          <a:prstGeom prst="rect">
            <a:avLst/>
          </a:prstGeom>
          <a:noFill/>
          <a:ln w="0">
            <a:noFill/>
          </a:ln>
        </p:spPr>
        <p:txBody>
          <a:bodyPr lIns="90000" tIns="45000" rIns="90000" bIns="45000" anchor="t">
            <a:noAutofit/>
          </a:bodyPr>
          <a:p>
            <a:pPr algn="just">
              <a:lnSpc>
                <a:spcPct val="150000"/>
              </a:lnSpc>
              <a:spcBef>
                <a:spcPts val="2015"/>
              </a:spcBef>
              <a:spcAft>
                <a:spcPts val="1730"/>
              </a:spcAft>
              <a:buNone/>
            </a:pPr>
            <a:r>
              <a:rPr lang="zh-CN" sz="1400" b="0" strike="noStrike" spc="-1">
                <a:solidFill>
                  <a:srgbClr val="666666"/>
                </a:solidFill>
                <a:latin typeface="Noto Sans"/>
                <a:ea typeface="Calibri"/>
              </a:rPr>
              <a:t>Ribbon adalah pengganti menu file dan bilah alat yang mengelompokkan aktivitas program bersama. Dalam Microsoft word, ribbon berisi menu file, home, insert, design, layout, references, mailings, review, view, help, dan beberapa menu tambahan lainnya.</a:t>
            </a:r>
            <a:endParaRPr lang="en-US" sz="1400" b="0" strike="noStrike" spc="-1">
              <a:latin typeface="Nimbus Sans"/>
              <a:ea typeface="Nimbus Sans"/>
            </a:endParaRPr>
          </a:p>
        </p:txBody>
      </p:sp>
      <p:sp>
        <p:nvSpPr>
          <p:cNvPr id="487" name="PlaceHolder 1"/>
          <p:cNvSpPr>
            <a:spLocks noGrp="1"/>
          </p:cNvSpPr>
          <p:nvPr>
            <p:ph type="title"/>
          </p:nvPr>
        </p:nvSpPr>
        <p:spPr>
          <a:xfrm>
            <a:off x="532440" y="279720"/>
            <a:ext cx="5136840" cy="946080"/>
          </a:xfrm>
          <a:prstGeom prst="rect">
            <a:avLst/>
          </a:prstGeom>
          <a:noFill/>
          <a:ln w="0">
            <a:noFill/>
          </a:ln>
        </p:spPr>
        <p:txBody>
          <a:bodyPr lIns="0" tIns="0" rIns="0" bIns="0" anchor="ctr">
            <a:noAutofit/>
          </a:bodyPr>
          <a:p>
            <a:r>
              <a:rPr lang="en-US" sz="4800" b="1" strike="noStrike" spc="-1">
                <a:solidFill>
                  <a:srgbClr val="0D84A1"/>
                </a:solidFill>
                <a:latin typeface="Noto Sans"/>
              </a:rPr>
              <a:t>Ribbon</a:t>
            </a:r>
            <a:endParaRPr lang="en-US" sz="4800" b="0" strike="noStrike" spc="-1">
              <a:latin typeface="Noto Sans"/>
            </a:endParaRPr>
          </a:p>
        </p:txBody>
      </p:sp>
      <p:pic>
        <p:nvPicPr>
          <p:cNvPr id="488" name="Picture 487"/>
          <p:cNvPicPr/>
          <p:nvPr/>
        </p:nvPicPr>
        <p:blipFill>
          <a:blip r:embed="rId1"/>
          <a:stretch>
            <a:fillRect/>
          </a:stretch>
        </p:blipFill>
        <p:spPr>
          <a:xfrm>
            <a:off x="5857920" y="1625400"/>
            <a:ext cx="6320520" cy="2117520"/>
          </a:xfrm>
          <a:prstGeom prst="rect">
            <a:avLst/>
          </a:prstGeom>
          <a:ln w="0">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0" y="0"/>
            <a:ext cx="2441575" cy="5663565"/>
          </a:xfrm>
          <a:prstGeom prst="rect">
            <a:avLst/>
          </a:prstGeom>
          <a:solidFill>
            <a:srgbClr val="34A2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89" name="Text Box 488"/>
          <p:cNvSpPr txBox="1"/>
          <p:nvPr/>
        </p:nvSpPr>
        <p:spPr>
          <a:xfrm>
            <a:off x="5441400" y="685800"/>
            <a:ext cx="2559600" cy="604080"/>
          </a:xfrm>
          <a:prstGeom prst="rect">
            <a:avLst/>
          </a:prstGeom>
          <a:noFill/>
          <a:ln w="0">
            <a:noFill/>
          </a:ln>
        </p:spPr>
        <p:txBody>
          <a:bodyPr lIns="90000" tIns="45000" rIns="90000" bIns="45000" anchor="t">
            <a:noAutofit/>
          </a:bodyPr>
          <a:p>
            <a:pPr algn="just">
              <a:buNone/>
            </a:pPr>
            <a:r>
              <a:rPr lang="zh-CN" sz="2800" b="1" strike="noStrike" spc="-1">
                <a:solidFill>
                  <a:srgbClr val="2A6099"/>
                </a:solidFill>
                <a:latin typeface="Noto Sans"/>
                <a:ea typeface="Calibri"/>
              </a:rPr>
              <a:t>Window </a:t>
            </a:r>
            <a:endParaRPr lang="en-US" sz="2800" b="0" strike="noStrike" spc="-1">
              <a:latin typeface="Nimbus Sans"/>
            </a:endParaRPr>
          </a:p>
        </p:txBody>
      </p:sp>
      <p:sp>
        <p:nvSpPr>
          <p:cNvPr id="490" name="Text Box 489"/>
          <p:cNvSpPr txBox="1"/>
          <p:nvPr/>
        </p:nvSpPr>
        <p:spPr>
          <a:xfrm>
            <a:off x="5486400" y="1600200"/>
            <a:ext cx="3825000" cy="1968120"/>
          </a:xfrm>
          <a:prstGeom prst="rect">
            <a:avLst/>
          </a:prstGeom>
          <a:noFill/>
          <a:ln w="0">
            <a:noFill/>
          </a:ln>
        </p:spPr>
        <p:txBody>
          <a:bodyPr lIns="90000" tIns="45000" rIns="90000" bIns="45000" anchor="t">
            <a:noAutofit/>
          </a:bodyPr>
          <a:p>
            <a:pPr algn="just">
              <a:lnSpc>
                <a:spcPct val="150000"/>
              </a:lnSpc>
              <a:buNone/>
            </a:pPr>
            <a:r>
              <a:rPr lang="zh-CN" sz="1800" b="0" strike="noStrike" spc="-1">
                <a:latin typeface="Nimbus Sans"/>
                <a:ea typeface="Nimbus Sans"/>
              </a:rPr>
              <a:t>Window adalah sistem operasi yang digunakan untuk menjalankan komputer. Umumnya, menu Window terletak di bagian kiri pojok sebelah bawah pada layar komputer.</a:t>
            </a:r>
            <a:endParaRPr lang="en-US" sz="1800" b="0" strike="noStrike" spc="-1">
              <a:latin typeface="Nimbus Sans"/>
            </a:endParaRPr>
          </a:p>
        </p:txBody>
      </p:sp>
      <p:pic>
        <p:nvPicPr>
          <p:cNvPr id="491" name="Picture 490"/>
          <p:cNvPicPr/>
          <p:nvPr/>
        </p:nvPicPr>
        <p:blipFill>
          <a:blip r:embed="rId1"/>
          <a:srcRect t="29090" r="61214"/>
          <a:stretch>
            <a:fillRect/>
          </a:stretch>
        </p:blipFill>
        <p:spPr>
          <a:xfrm>
            <a:off x="685800" y="812520"/>
            <a:ext cx="3657240" cy="3759480"/>
          </a:xfrm>
          <a:prstGeom prst="rect">
            <a:avLst/>
          </a:prstGeom>
          <a:ln w="0">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5830570" y="-45720"/>
            <a:ext cx="2747645" cy="2085340"/>
          </a:xfrm>
          <a:prstGeom prst="rect">
            <a:avLst/>
          </a:prstGeom>
          <a:solidFill>
            <a:srgbClr val="34A2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92" name="PlaceHolder 1"/>
          <p:cNvSpPr>
            <a:spLocks noGrp="1"/>
          </p:cNvSpPr>
          <p:nvPr>
            <p:ph type="title"/>
          </p:nvPr>
        </p:nvSpPr>
        <p:spPr>
          <a:xfrm>
            <a:off x="532800" y="457200"/>
            <a:ext cx="9068400" cy="946080"/>
          </a:xfrm>
          <a:prstGeom prst="rect">
            <a:avLst/>
          </a:prstGeom>
          <a:noFill/>
          <a:ln w="0">
            <a:noFill/>
          </a:ln>
        </p:spPr>
        <p:txBody>
          <a:bodyPr lIns="0" tIns="0" rIns="0" bIns="0" anchor="ctr">
            <a:noAutofit/>
          </a:bodyPr>
          <a:p>
            <a:pPr algn="ctr">
              <a:buNone/>
            </a:pPr>
            <a:r>
              <a:rPr lang="en-US" sz="4400" b="0" strike="noStrike" spc="-1">
                <a:latin typeface="Noto Sans"/>
              </a:rPr>
              <a:t>Contoh Sistem Operasi GUI</a:t>
            </a:r>
            <a:endParaRPr lang="en-US" sz="4400" b="0" strike="noStrike" spc="-1">
              <a:latin typeface="Noto Sans"/>
            </a:endParaRPr>
          </a:p>
        </p:txBody>
      </p:sp>
      <p:pic>
        <p:nvPicPr>
          <p:cNvPr id="493" name="Picture 492"/>
          <p:cNvPicPr/>
          <p:nvPr/>
        </p:nvPicPr>
        <p:blipFill>
          <a:blip r:embed="rId1"/>
          <a:stretch>
            <a:fillRect/>
          </a:stretch>
        </p:blipFill>
        <p:spPr>
          <a:xfrm>
            <a:off x="914400" y="1890000"/>
            <a:ext cx="1103040" cy="973800"/>
          </a:xfrm>
          <a:prstGeom prst="rect">
            <a:avLst/>
          </a:prstGeom>
          <a:ln w="0">
            <a:noFill/>
          </a:ln>
        </p:spPr>
      </p:pic>
      <p:sp>
        <p:nvSpPr>
          <p:cNvPr id="494" name="Text Box 493"/>
          <p:cNvSpPr txBox="1"/>
          <p:nvPr/>
        </p:nvSpPr>
        <p:spPr>
          <a:xfrm>
            <a:off x="720" y="2984400"/>
            <a:ext cx="2742480" cy="517320"/>
          </a:xfrm>
          <a:prstGeom prst="rect">
            <a:avLst/>
          </a:prstGeom>
          <a:noFill/>
          <a:ln w="0">
            <a:noFill/>
          </a:ln>
        </p:spPr>
        <p:txBody>
          <a:bodyPr lIns="90000" tIns="45000" rIns="90000" bIns="45000" anchor="t">
            <a:noAutofit/>
          </a:bodyPr>
          <a:p>
            <a:pPr algn="ctr">
              <a:buNone/>
            </a:pPr>
            <a:r>
              <a:rPr lang="en-US" sz="2400" b="1" strike="noStrike" spc="-1">
                <a:solidFill>
                  <a:srgbClr val="666666"/>
                </a:solidFill>
                <a:latin typeface="Noto Sans"/>
              </a:rPr>
              <a:t>Windows</a:t>
            </a:r>
            <a:endParaRPr lang="en-US" sz="2400" b="0" strike="noStrike" spc="-1">
              <a:latin typeface="Nimbus Sans"/>
            </a:endParaRPr>
          </a:p>
        </p:txBody>
      </p:sp>
      <p:pic>
        <p:nvPicPr>
          <p:cNvPr id="495" name="Picture 494"/>
          <p:cNvPicPr/>
          <p:nvPr/>
        </p:nvPicPr>
        <p:blipFill>
          <a:blip r:embed="rId2"/>
          <a:stretch>
            <a:fillRect/>
          </a:stretch>
        </p:blipFill>
        <p:spPr>
          <a:xfrm>
            <a:off x="3429000" y="2057400"/>
            <a:ext cx="1828800" cy="744840"/>
          </a:xfrm>
          <a:prstGeom prst="rect">
            <a:avLst/>
          </a:prstGeom>
          <a:ln w="0">
            <a:noFill/>
          </a:ln>
        </p:spPr>
      </p:pic>
      <p:sp>
        <p:nvSpPr>
          <p:cNvPr id="496" name="Text Box 495"/>
          <p:cNvSpPr txBox="1"/>
          <p:nvPr/>
        </p:nvSpPr>
        <p:spPr>
          <a:xfrm>
            <a:off x="2971800" y="2971800"/>
            <a:ext cx="2742480" cy="517320"/>
          </a:xfrm>
          <a:prstGeom prst="rect">
            <a:avLst/>
          </a:prstGeom>
          <a:noFill/>
          <a:ln w="0">
            <a:noFill/>
          </a:ln>
        </p:spPr>
        <p:txBody>
          <a:bodyPr lIns="90000" tIns="45000" rIns="90000" bIns="45000" anchor="t">
            <a:noAutofit/>
          </a:bodyPr>
          <a:p>
            <a:pPr algn="ctr">
              <a:buNone/>
            </a:pPr>
            <a:r>
              <a:rPr lang="en-US" sz="2400" b="1" strike="noStrike" spc="-1">
                <a:solidFill>
                  <a:srgbClr val="666666"/>
                </a:solidFill>
                <a:latin typeface="Noto Sans"/>
              </a:rPr>
              <a:t>Unix</a:t>
            </a:r>
            <a:endParaRPr lang="en-US" sz="2400" b="0" strike="noStrike" spc="-1">
              <a:latin typeface="Nimbus Sans"/>
            </a:endParaRPr>
          </a:p>
        </p:txBody>
      </p:sp>
      <p:pic>
        <p:nvPicPr>
          <p:cNvPr id="497" name="Picture 496"/>
          <p:cNvPicPr/>
          <p:nvPr/>
        </p:nvPicPr>
        <p:blipFill>
          <a:blip r:embed="rId3"/>
          <a:stretch>
            <a:fillRect/>
          </a:stretch>
        </p:blipFill>
        <p:spPr>
          <a:xfrm>
            <a:off x="6807600" y="1828800"/>
            <a:ext cx="964800" cy="1143000"/>
          </a:xfrm>
          <a:prstGeom prst="rect">
            <a:avLst/>
          </a:prstGeom>
          <a:ln w="0">
            <a:noFill/>
          </a:ln>
        </p:spPr>
      </p:pic>
      <p:sp>
        <p:nvSpPr>
          <p:cNvPr id="498" name="Text Box 497"/>
          <p:cNvSpPr txBox="1"/>
          <p:nvPr/>
        </p:nvSpPr>
        <p:spPr>
          <a:xfrm>
            <a:off x="5944320" y="2971800"/>
            <a:ext cx="2742480" cy="517320"/>
          </a:xfrm>
          <a:prstGeom prst="rect">
            <a:avLst/>
          </a:prstGeom>
          <a:noFill/>
          <a:ln w="0">
            <a:noFill/>
          </a:ln>
        </p:spPr>
        <p:txBody>
          <a:bodyPr lIns="90000" tIns="45000" rIns="90000" bIns="45000" anchor="t">
            <a:noAutofit/>
          </a:bodyPr>
          <a:p>
            <a:pPr algn="ctr">
              <a:buNone/>
            </a:pPr>
            <a:r>
              <a:rPr lang="en-US" sz="2400" b="1" strike="noStrike" spc="-1">
                <a:solidFill>
                  <a:srgbClr val="666666"/>
                </a:solidFill>
                <a:latin typeface="Noto Sans"/>
              </a:rPr>
              <a:t>Linux</a:t>
            </a:r>
            <a:endParaRPr lang="en-US" sz="2400" b="0" strike="noStrike" spc="-1">
              <a:latin typeface="Nimbus Sans"/>
            </a:endParaRPr>
          </a:p>
        </p:txBody>
      </p:sp>
      <p:pic>
        <p:nvPicPr>
          <p:cNvPr id="499" name="Picture 498"/>
          <p:cNvPicPr/>
          <p:nvPr/>
        </p:nvPicPr>
        <p:blipFill>
          <a:blip r:embed="rId4"/>
          <a:stretch>
            <a:fillRect/>
          </a:stretch>
        </p:blipFill>
        <p:spPr>
          <a:xfrm>
            <a:off x="1143000" y="3829320"/>
            <a:ext cx="2761920" cy="1657080"/>
          </a:xfrm>
          <a:prstGeom prst="rect">
            <a:avLst/>
          </a:prstGeom>
          <a:ln w="0">
            <a:noFill/>
          </a:ln>
        </p:spPr>
      </p:pic>
      <p:pic>
        <p:nvPicPr>
          <p:cNvPr id="500" name="Picture 499"/>
          <p:cNvPicPr/>
          <p:nvPr/>
        </p:nvPicPr>
        <p:blipFill>
          <a:blip r:embed="rId5"/>
          <a:stretch>
            <a:fillRect/>
          </a:stretch>
        </p:blipFill>
        <p:spPr>
          <a:xfrm>
            <a:off x="4572000" y="3657600"/>
            <a:ext cx="2466720" cy="1847520"/>
          </a:xfrm>
          <a:prstGeom prst="rect">
            <a:avLst/>
          </a:prstGeom>
          <a:ln w="0">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PlaceHolder 1"/>
          <p:cNvSpPr>
            <a:spLocks noGrp="1"/>
          </p:cNvSpPr>
          <p:nvPr>
            <p:ph type="title"/>
          </p:nvPr>
        </p:nvSpPr>
        <p:spPr>
          <a:xfrm>
            <a:off x="504000" y="2004840"/>
            <a:ext cx="9068400" cy="1660320"/>
          </a:xfrm>
          <a:prstGeom prst="rect">
            <a:avLst/>
          </a:prstGeom>
          <a:noFill/>
          <a:ln w="0">
            <a:noFill/>
          </a:ln>
        </p:spPr>
        <p:txBody>
          <a:bodyPr lIns="0" tIns="0" rIns="0" bIns="0" anchor="ctr">
            <a:noAutofit/>
          </a:bodyPr>
          <a:p>
            <a:pPr algn="ctr">
              <a:buNone/>
            </a:pPr>
            <a:r>
              <a:rPr lang="en-US" sz="9600" b="1" strike="noStrike" spc="999">
                <a:solidFill>
                  <a:srgbClr val="FFFFFF"/>
                </a:solidFill>
                <a:latin typeface="Noto Sans"/>
              </a:rPr>
              <a:t>Thank you</a:t>
            </a:r>
            <a:endParaRPr lang="en-US" sz="9600" b="0" strike="noStrike" spc="-1">
              <a:solidFill>
                <a:srgbClr val="3A8C93"/>
              </a:solidFill>
              <a:latin typeface="Noto Sans"/>
            </a:endParaRP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1422</Words>
  <Application>WPS Presentation</Application>
  <PresentationFormat/>
  <Paragraphs>53</Paragraphs>
  <Slides>8</Slides>
  <Notes>0</Notes>
  <HiddenSlides>0</HiddenSlides>
  <MMClips>0</MMClips>
  <ScaleCrop>false</ScaleCrop>
  <HeadingPairs>
    <vt:vector size="6" baseType="variant">
      <vt:variant>
        <vt:lpstr>已用的字体</vt:lpstr>
      </vt:variant>
      <vt:variant>
        <vt:i4>15</vt:i4>
      </vt:variant>
      <vt:variant>
        <vt:lpstr>主题</vt:lpstr>
      </vt:variant>
      <vt:variant>
        <vt:i4>11</vt:i4>
      </vt:variant>
      <vt:variant>
        <vt:lpstr>幻灯片标题</vt:lpstr>
      </vt:variant>
      <vt:variant>
        <vt:i4>8</vt:i4>
      </vt:variant>
    </vt:vector>
  </HeadingPairs>
  <TitlesOfParts>
    <vt:vector size="34" baseType="lpstr">
      <vt:lpstr>Arial</vt:lpstr>
      <vt:lpstr>SimSun</vt:lpstr>
      <vt:lpstr>Wingdings</vt:lpstr>
      <vt:lpstr>Noto Sans</vt:lpstr>
      <vt:lpstr>Poppins ExtraLight</vt:lpstr>
      <vt:lpstr>Symbol</vt:lpstr>
      <vt:lpstr>Poppins</vt:lpstr>
      <vt:lpstr>Calibri</vt:lpstr>
      <vt:lpstr>Nimbus Sans</vt:lpstr>
      <vt:lpstr>Microsoft YaHei</vt:lpstr>
      <vt:lpstr>Droid Sans Fallback</vt:lpstr>
      <vt:lpstr>Nimbus Roman No9 L</vt:lpstr>
      <vt:lpstr>Arial Unicode MS</vt:lpstr>
      <vt:lpstr>OpenSymbol</vt:lpstr>
      <vt:lpstr>DejaVu Sans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Graphical User Interface (Gui)</vt:lpstr>
      <vt:lpstr>Apa Itu GUI ?</vt:lpstr>
      <vt:lpstr>PowerPoint 演示文稿</vt:lpstr>
      <vt:lpstr>Contoh Element GUI	</vt:lpstr>
      <vt:lpstr>Ribbon</vt:lpstr>
      <vt:lpstr>PowerPoint 演示文稿</vt:lpstr>
      <vt:lpstr>Contoh Sistem Operasi GUI</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Freshes</dc:title>
  <dc:creator/>
  <cp:lastModifiedBy>arisandi</cp:lastModifiedBy>
  <cp:revision>3</cp:revision>
  <dcterms:created xsi:type="dcterms:W3CDTF">2024-05-24T12:21:46Z</dcterms:created>
  <dcterms:modified xsi:type="dcterms:W3CDTF">2024-05-24T12:21:46Z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