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6" r:id="rId3"/>
    <p:sldId id="259" r:id="rId4"/>
    <p:sldId id="261" r:id="rId5"/>
    <p:sldId id="269" r:id="rId6"/>
    <p:sldId id="260" r:id="rId7"/>
    <p:sldId id="270" r:id="rId8"/>
    <p:sldId id="262" r:id="rId9"/>
    <p:sldId id="271" r:id="rId10"/>
    <p:sldId id="263" r:id="rId11"/>
    <p:sldId id="267" r:id="rId12"/>
  </p:sldIdLst>
  <p:sldSz cx="18288000" cy="10287000"/>
  <p:notesSz cx="6858000" cy="9144000"/>
  <p:embeddedFontLst>
    <p:embeddedFont>
      <p:font typeface="Cooper BT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1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aulan sakila" userId="b18b7923db98f7e1" providerId="LiveId" clId="{701D3A1D-844F-434B-BE19-0DC7BB42E210}"/>
    <pc:docChg chg="undo custSel modSld">
      <pc:chgData name="qaulan sakila" userId="b18b7923db98f7e1" providerId="LiveId" clId="{701D3A1D-844F-434B-BE19-0DC7BB42E210}" dt="2024-05-28T02:10:44.291" v="94" actId="20577"/>
      <pc:docMkLst>
        <pc:docMk/>
      </pc:docMkLst>
      <pc:sldChg chg="addSp modSp mod">
        <pc:chgData name="qaulan sakila" userId="b18b7923db98f7e1" providerId="LiveId" clId="{701D3A1D-844F-434B-BE19-0DC7BB42E210}" dt="2024-05-28T02:10:44.291" v="94" actId="20577"/>
        <pc:sldMkLst>
          <pc:docMk/>
          <pc:sldMk cId="0" sldId="257"/>
        </pc:sldMkLst>
        <pc:spChg chg="add mod">
          <ac:chgData name="qaulan sakila" userId="b18b7923db98f7e1" providerId="LiveId" clId="{701D3A1D-844F-434B-BE19-0DC7BB42E210}" dt="2024-05-27T21:08:03.890" v="44"/>
          <ac:spMkLst>
            <pc:docMk/>
            <pc:sldMk cId="0" sldId="257"/>
            <ac:spMk id="3" creationId="{AFE3CD46-897B-60B6-7741-C23AABCD9C28}"/>
          </ac:spMkLst>
        </pc:spChg>
        <pc:spChg chg="add mod">
          <ac:chgData name="qaulan sakila" userId="b18b7923db98f7e1" providerId="LiveId" clId="{701D3A1D-844F-434B-BE19-0DC7BB42E210}" dt="2024-05-28T02:10:44.291" v="94" actId="20577"/>
          <ac:spMkLst>
            <pc:docMk/>
            <pc:sldMk cId="0" sldId="257"/>
            <ac:spMk id="5" creationId="{6A0DC1E6-E1F5-9771-4DDB-88EF358EA449}"/>
          </ac:spMkLst>
        </pc:spChg>
        <pc:spChg chg="add mod">
          <ac:chgData name="qaulan sakila" userId="b18b7923db98f7e1" providerId="LiveId" clId="{701D3A1D-844F-434B-BE19-0DC7BB42E210}" dt="2024-05-27T21:08:29.573" v="88" actId="20577"/>
          <ac:spMkLst>
            <pc:docMk/>
            <pc:sldMk cId="0" sldId="257"/>
            <ac:spMk id="6" creationId="{3B09248D-47EA-29B7-E360-8DCA003F3343}"/>
          </ac:spMkLst>
        </pc:spChg>
        <pc:spChg chg="add mod">
          <ac:chgData name="qaulan sakila" userId="b18b7923db98f7e1" providerId="LiveId" clId="{701D3A1D-844F-434B-BE19-0DC7BB42E210}" dt="2024-05-27T21:08:33.412" v="92" actId="20577"/>
          <ac:spMkLst>
            <pc:docMk/>
            <pc:sldMk cId="0" sldId="257"/>
            <ac:spMk id="7" creationId="{7313504F-51DB-448B-6B37-B97CA2B6C321}"/>
          </ac:spMkLst>
        </pc:spChg>
        <pc:spChg chg="mod">
          <ac:chgData name="qaulan sakila" userId="b18b7923db98f7e1" providerId="LiveId" clId="{701D3A1D-844F-434B-BE19-0DC7BB42E210}" dt="2024-05-27T21:08:03.890" v="44"/>
          <ac:spMkLst>
            <pc:docMk/>
            <pc:sldMk cId="0" sldId="257"/>
            <ac:spMk id="13" creationId="{00000000-0000-0000-0000-000000000000}"/>
          </ac:spMkLst>
        </pc:spChg>
        <pc:spChg chg="mod">
          <ac:chgData name="qaulan sakila" userId="b18b7923db98f7e1" providerId="LiveId" clId="{701D3A1D-844F-434B-BE19-0DC7BB42E210}" dt="2024-05-27T21:08:03.890" v="44"/>
          <ac:spMkLst>
            <pc:docMk/>
            <pc:sldMk cId="0" sldId="257"/>
            <ac:spMk id="14" creationId="{00000000-0000-0000-0000-000000000000}"/>
          </ac:spMkLst>
        </pc:spChg>
        <pc:spChg chg="mod">
          <ac:chgData name="qaulan sakila" userId="b18b7923db98f7e1" providerId="LiveId" clId="{701D3A1D-844F-434B-BE19-0DC7BB42E210}" dt="2024-05-27T21:08:03.890" v="44"/>
          <ac:spMkLst>
            <pc:docMk/>
            <pc:sldMk cId="0" sldId="257"/>
            <ac:spMk id="15" creationId="{00000000-0000-0000-0000-000000000000}"/>
          </ac:spMkLst>
        </pc:spChg>
        <pc:spChg chg="mod">
          <ac:chgData name="qaulan sakila" userId="b18b7923db98f7e1" providerId="LiveId" clId="{701D3A1D-844F-434B-BE19-0DC7BB42E210}" dt="2024-05-27T21:08:03.890" v="44"/>
          <ac:spMkLst>
            <pc:docMk/>
            <pc:sldMk cId="0" sldId="257"/>
            <ac:spMk id="16" creationId="{00000000-0000-0000-0000-000000000000}"/>
          </ac:spMkLst>
        </pc:spChg>
        <pc:spChg chg="mod">
          <ac:chgData name="qaulan sakila" userId="b18b7923db98f7e1" providerId="LiveId" clId="{701D3A1D-844F-434B-BE19-0DC7BB42E210}" dt="2024-05-27T21:08:03.890" v="44"/>
          <ac:spMkLst>
            <pc:docMk/>
            <pc:sldMk cId="0" sldId="257"/>
            <ac:spMk id="17" creationId="{00000000-0000-0000-0000-000000000000}"/>
          </ac:spMkLst>
        </pc:spChg>
        <pc:spChg chg="mod">
          <ac:chgData name="qaulan sakila" userId="b18b7923db98f7e1" providerId="LiveId" clId="{701D3A1D-844F-434B-BE19-0DC7BB42E210}" dt="2024-05-27T21:08:03.890" v="44"/>
          <ac:spMkLst>
            <pc:docMk/>
            <pc:sldMk cId="0" sldId="257"/>
            <ac:spMk id="18" creationId="{00000000-0000-0000-0000-000000000000}"/>
          </ac:spMkLst>
        </pc:spChg>
        <pc:spChg chg="mod">
          <ac:chgData name="qaulan sakila" userId="b18b7923db98f7e1" providerId="LiveId" clId="{701D3A1D-844F-434B-BE19-0DC7BB42E210}" dt="2024-05-27T21:08:03.890" v="44"/>
          <ac:spMkLst>
            <pc:docMk/>
            <pc:sldMk cId="0" sldId="257"/>
            <ac:spMk id="19" creationId="{00000000-0000-0000-0000-000000000000}"/>
          </ac:spMkLst>
        </pc:spChg>
        <pc:spChg chg="mod">
          <ac:chgData name="qaulan sakila" userId="b18b7923db98f7e1" providerId="LiveId" clId="{701D3A1D-844F-434B-BE19-0DC7BB42E210}" dt="2024-05-27T21:08:03.890" v="44"/>
          <ac:spMkLst>
            <pc:docMk/>
            <pc:sldMk cId="0" sldId="257"/>
            <ac:spMk id="20" creationId="{00000000-0000-0000-0000-000000000000}"/>
          </ac:spMkLst>
        </pc:spChg>
        <pc:spChg chg="mod">
          <ac:chgData name="qaulan sakila" userId="b18b7923db98f7e1" providerId="LiveId" clId="{701D3A1D-844F-434B-BE19-0DC7BB42E210}" dt="2024-05-27T21:08:03.890" v="44"/>
          <ac:spMkLst>
            <pc:docMk/>
            <pc:sldMk cId="0" sldId="257"/>
            <ac:spMk id="26" creationId="{9EEB4CD8-0632-9AA0-801A-8DE870D5E64B}"/>
          </ac:spMkLst>
        </pc:spChg>
        <pc:spChg chg="mod">
          <ac:chgData name="qaulan sakila" userId="b18b7923db98f7e1" providerId="LiveId" clId="{701D3A1D-844F-434B-BE19-0DC7BB42E210}" dt="2024-05-27T21:08:03.890" v="44"/>
          <ac:spMkLst>
            <pc:docMk/>
            <pc:sldMk cId="0" sldId="257"/>
            <ac:spMk id="27" creationId="{55B71F66-1A95-5CE6-4885-FB8C2E92E940}"/>
          </ac:spMkLst>
        </pc:spChg>
        <pc:grpChg chg="mod">
          <ac:chgData name="qaulan sakila" userId="b18b7923db98f7e1" providerId="LiveId" clId="{701D3A1D-844F-434B-BE19-0DC7BB42E210}" dt="2024-05-27T21:08:03.890" v="44"/>
          <ac:grpSpMkLst>
            <pc:docMk/>
            <pc:sldMk cId="0" sldId="257"/>
            <ac:grpSpMk id="28" creationId="{D0AF8821-394C-A06C-974A-61B4DBFA137F}"/>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362200" y="2247900"/>
            <a:ext cx="13180039" cy="1150956"/>
          </a:xfrm>
          <a:prstGeom prst="rect">
            <a:avLst/>
          </a:prstGeom>
        </p:spPr>
        <p:txBody>
          <a:bodyPr lIns="0" tIns="0" rIns="0" bIns="0" rtlCol="0" anchor="t">
            <a:spAutoFit/>
          </a:bodyPr>
          <a:lstStyle/>
          <a:p>
            <a:pPr algn="ctr">
              <a:lnSpc>
                <a:spcPts val="9799"/>
              </a:lnSpc>
            </a:pPr>
            <a:r>
              <a:rPr lang="id-ID" sz="6999" dirty="0">
                <a:solidFill>
                  <a:srgbClr val="331C2C"/>
                </a:solidFill>
                <a:latin typeface="Cooper BT Bold"/>
              </a:rPr>
              <a:t>NAMA KELOMPOK</a:t>
            </a:r>
            <a:endParaRPr lang="en-US" sz="6999" dirty="0">
              <a:solidFill>
                <a:srgbClr val="331C2C"/>
              </a:solidFill>
              <a:latin typeface="Cooper BT Bold"/>
            </a:endParaRPr>
          </a:p>
        </p:txBody>
      </p:sp>
      <p:sp>
        <p:nvSpPr>
          <p:cNvPr id="4" name="Freeform 4"/>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8" name="Grup 27">
            <a:extLst>
              <a:ext uri="{FF2B5EF4-FFF2-40B4-BE49-F238E27FC236}">
                <a16:creationId xmlns:a16="http://schemas.microsoft.com/office/drawing/2014/main" id="{D0AF8821-394C-A06C-974A-61B4DBFA137F}"/>
              </a:ext>
            </a:extLst>
          </p:cNvPr>
          <p:cNvGrpSpPr/>
          <p:nvPr/>
        </p:nvGrpSpPr>
        <p:grpSpPr>
          <a:xfrm>
            <a:off x="4267200" y="4152900"/>
            <a:ext cx="10814910" cy="4648200"/>
            <a:chOff x="4038600" y="2705100"/>
            <a:chExt cx="10814910" cy="4648200"/>
          </a:xfrm>
        </p:grpSpPr>
        <p:sp>
          <p:nvSpPr>
            <p:cNvPr id="13" name="TextBox 13"/>
            <p:cNvSpPr txBox="1"/>
            <p:nvPr/>
          </p:nvSpPr>
          <p:spPr>
            <a:xfrm>
              <a:off x="4038600" y="2705100"/>
              <a:ext cx="4480960" cy="390507"/>
            </a:xfrm>
            <a:prstGeom prst="rect">
              <a:avLst/>
            </a:prstGeom>
          </p:spPr>
          <p:txBody>
            <a:bodyPr lIns="0" tIns="0" rIns="0" bIns="0" rtlCol="0" anchor="t">
              <a:spAutoFit/>
            </a:bodyPr>
            <a:lstStyle/>
            <a:p>
              <a:pPr marL="399414" lvl="1" algn="l">
                <a:lnSpc>
                  <a:spcPts val="5179"/>
                </a:lnSpc>
              </a:pPr>
              <a:r>
                <a:rPr lang="id-ID" sz="3699" dirty="0">
                  <a:solidFill>
                    <a:srgbClr val="331C2C"/>
                  </a:solidFill>
                  <a:latin typeface="Cooper BT Bold"/>
                </a:rPr>
                <a:t>Dwi </a:t>
              </a:r>
              <a:r>
                <a:rPr lang="id-ID" sz="3699" dirty="0" err="1">
                  <a:solidFill>
                    <a:srgbClr val="331C2C"/>
                  </a:solidFill>
                  <a:latin typeface="Cooper BT Bold"/>
                </a:rPr>
                <a:t>andriyani</a:t>
              </a:r>
              <a:endParaRPr lang="id-ID" sz="3699" dirty="0">
                <a:solidFill>
                  <a:srgbClr val="331C2C"/>
                </a:solidFill>
                <a:latin typeface="Cooper BT Bold"/>
              </a:endParaRPr>
            </a:p>
          </p:txBody>
        </p:sp>
        <p:sp>
          <p:nvSpPr>
            <p:cNvPr id="14" name="TextBox 14"/>
            <p:cNvSpPr txBox="1"/>
            <p:nvPr/>
          </p:nvSpPr>
          <p:spPr>
            <a:xfrm>
              <a:off x="4038600" y="3326247"/>
              <a:ext cx="4480960" cy="405281"/>
            </a:xfrm>
            <a:prstGeom prst="rect">
              <a:avLst/>
            </a:prstGeom>
          </p:spPr>
          <p:txBody>
            <a:bodyPr lIns="0" tIns="0" rIns="0" bIns="0" rtlCol="0" anchor="t">
              <a:spAutoFit/>
            </a:bodyPr>
            <a:lstStyle/>
            <a:p>
              <a:pPr marL="399414" lvl="1" algn="l">
                <a:lnSpc>
                  <a:spcPts val="5179"/>
                </a:lnSpc>
              </a:pPr>
              <a:r>
                <a:rPr lang="id-ID" sz="3699" dirty="0">
                  <a:solidFill>
                    <a:srgbClr val="331C2C"/>
                  </a:solidFill>
                  <a:latin typeface="Cooper BT Bold"/>
                </a:rPr>
                <a:t>Firman </a:t>
              </a:r>
              <a:r>
                <a:rPr lang="id-ID" sz="3699" dirty="0" err="1">
                  <a:solidFill>
                    <a:srgbClr val="331C2C"/>
                  </a:solidFill>
                  <a:latin typeface="Cooper BT Bold"/>
                </a:rPr>
                <a:t>ahmad</a:t>
              </a:r>
              <a:endParaRPr lang="en-US" sz="3699" dirty="0">
                <a:solidFill>
                  <a:srgbClr val="331C2C"/>
                </a:solidFill>
                <a:latin typeface="Cooper BT Bold"/>
              </a:endParaRPr>
            </a:p>
          </p:txBody>
        </p:sp>
        <p:sp>
          <p:nvSpPr>
            <p:cNvPr id="15" name="TextBox 15"/>
            <p:cNvSpPr txBox="1"/>
            <p:nvPr/>
          </p:nvSpPr>
          <p:spPr>
            <a:xfrm>
              <a:off x="4038600" y="4032233"/>
              <a:ext cx="5486400" cy="390507"/>
            </a:xfrm>
            <a:prstGeom prst="rect">
              <a:avLst/>
            </a:prstGeom>
          </p:spPr>
          <p:txBody>
            <a:bodyPr wrap="square" lIns="0" tIns="0" rIns="0" bIns="0" rtlCol="0" anchor="t">
              <a:spAutoFit/>
            </a:bodyPr>
            <a:lstStyle/>
            <a:p>
              <a:pPr marL="399414" lvl="1" algn="l">
                <a:lnSpc>
                  <a:spcPts val="5179"/>
                </a:lnSpc>
              </a:pPr>
              <a:r>
                <a:rPr lang="id-ID" sz="3699" dirty="0">
                  <a:solidFill>
                    <a:srgbClr val="331C2C"/>
                  </a:solidFill>
                  <a:latin typeface="Cooper BT Bold"/>
                </a:rPr>
                <a:t>Irmawanti </a:t>
              </a:r>
              <a:r>
                <a:rPr lang="id-ID" sz="3699" dirty="0" err="1">
                  <a:solidFill>
                    <a:srgbClr val="331C2C"/>
                  </a:solidFill>
                  <a:latin typeface="Cooper BT Bold"/>
                </a:rPr>
                <a:t>suleman</a:t>
              </a:r>
              <a:endParaRPr lang="en-US" sz="3699" dirty="0">
                <a:solidFill>
                  <a:srgbClr val="331C2C"/>
                </a:solidFill>
                <a:latin typeface="Cooper BT Bold"/>
              </a:endParaRPr>
            </a:p>
          </p:txBody>
        </p:sp>
        <p:sp>
          <p:nvSpPr>
            <p:cNvPr id="16" name="TextBox 16"/>
            <p:cNvSpPr txBox="1"/>
            <p:nvPr/>
          </p:nvSpPr>
          <p:spPr>
            <a:xfrm>
              <a:off x="4038600" y="4738219"/>
              <a:ext cx="5334000" cy="390507"/>
            </a:xfrm>
            <a:prstGeom prst="rect">
              <a:avLst/>
            </a:prstGeom>
          </p:spPr>
          <p:txBody>
            <a:bodyPr wrap="square" lIns="0" tIns="0" rIns="0" bIns="0" rtlCol="0" anchor="t">
              <a:spAutoFit/>
            </a:bodyPr>
            <a:lstStyle/>
            <a:p>
              <a:pPr marL="399414" lvl="1" algn="l">
                <a:lnSpc>
                  <a:spcPts val="5179"/>
                </a:lnSpc>
              </a:pPr>
              <a:r>
                <a:rPr lang="id-ID" sz="3699" dirty="0">
                  <a:solidFill>
                    <a:srgbClr val="331C2C"/>
                  </a:solidFill>
                  <a:latin typeface="Cooper BT Bold"/>
                </a:rPr>
                <a:t>Qaulan </a:t>
              </a:r>
              <a:r>
                <a:rPr lang="id-ID" sz="3699" dirty="0" err="1">
                  <a:solidFill>
                    <a:srgbClr val="331C2C"/>
                  </a:solidFill>
                  <a:latin typeface="Cooper BT Bold"/>
                </a:rPr>
                <a:t>sakila</a:t>
              </a:r>
              <a:r>
                <a:rPr lang="id-ID" sz="3699" dirty="0">
                  <a:solidFill>
                    <a:srgbClr val="331C2C"/>
                  </a:solidFill>
                  <a:latin typeface="Cooper BT Bold"/>
                </a:rPr>
                <a:t> </a:t>
              </a:r>
              <a:r>
                <a:rPr lang="id-ID" sz="3699" dirty="0" err="1">
                  <a:solidFill>
                    <a:srgbClr val="331C2C"/>
                  </a:solidFill>
                  <a:latin typeface="Cooper BT Bold"/>
                </a:rPr>
                <a:t>usman</a:t>
              </a:r>
              <a:endParaRPr lang="en-US" sz="3699" dirty="0">
                <a:solidFill>
                  <a:srgbClr val="331C2C"/>
                </a:solidFill>
                <a:latin typeface="Cooper BT Bold"/>
              </a:endParaRPr>
            </a:p>
          </p:txBody>
        </p:sp>
        <p:sp>
          <p:nvSpPr>
            <p:cNvPr id="17" name="TextBox 17"/>
            <p:cNvSpPr txBox="1"/>
            <p:nvPr/>
          </p:nvSpPr>
          <p:spPr>
            <a:xfrm>
              <a:off x="9484434" y="2705100"/>
              <a:ext cx="5055568" cy="405281"/>
            </a:xfrm>
            <a:prstGeom prst="rect">
              <a:avLst/>
            </a:prstGeom>
          </p:spPr>
          <p:txBody>
            <a:bodyPr lIns="0" tIns="0" rIns="0" bIns="0" rtlCol="0" anchor="t">
              <a:spAutoFit/>
            </a:bodyPr>
            <a:lstStyle/>
            <a:p>
              <a:pPr marL="399414" lvl="1" algn="l">
                <a:lnSpc>
                  <a:spcPts val="5179"/>
                </a:lnSpc>
              </a:pPr>
              <a:r>
                <a:rPr lang="id-ID" sz="3699" dirty="0">
                  <a:solidFill>
                    <a:srgbClr val="331C2C"/>
                  </a:solidFill>
                  <a:latin typeface="Cooper BT Bold"/>
                </a:rPr>
                <a:t>6101121001</a:t>
              </a:r>
              <a:endParaRPr lang="en-US" sz="3699" dirty="0">
                <a:solidFill>
                  <a:srgbClr val="331C2C"/>
                </a:solidFill>
                <a:latin typeface="Cooper BT Bold"/>
              </a:endParaRPr>
            </a:p>
          </p:txBody>
        </p:sp>
        <p:sp>
          <p:nvSpPr>
            <p:cNvPr id="18" name="TextBox 18"/>
            <p:cNvSpPr txBox="1"/>
            <p:nvPr/>
          </p:nvSpPr>
          <p:spPr>
            <a:xfrm>
              <a:off x="9484434" y="3326247"/>
              <a:ext cx="4480960" cy="610295"/>
            </a:xfrm>
            <a:prstGeom prst="rect">
              <a:avLst/>
            </a:prstGeom>
          </p:spPr>
          <p:txBody>
            <a:bodyPr lIns="0" tIns="0" rIns="0" bIns="0" rtlCol="0" anchor="t">
              <a:spAutoFit/>
            </a:bodyPr>
            <a:lstStyle/>
            <a:p>
              <a:pPr marL="399414" lvl="1" algn="l">
                <a:lnSpc>
                  <a:spcPts val="5179"/>
                </a:lnSpc>
              </a:pPr>
              <a:r>
                <a:rPr lang="id-ID" sz="3699" dirty="0">
                  <a:solidFill>
                    <a:srgbClr val="331C2C"/>
                  </a:solidFill>
                  <a:latin typeface="Cooper BT Bold"/>
                </a:rPr>
                <a:t>61011210</a:t>
              </a:r>
              <a:r>
                <a:rPr lang="en-US" sz="3699" dirty="0">
                  <a:solidFill>
                    <a:srgbClr val="331C2C"/>
                  </a:solidFill>
                  <a:latin typeface="Cooper BT Bold"/>
                </a:rPr>
                <a:t>17</a:t>
              </a:r>
            </a:p>
          </p:txBody>
        </p:sp>
        <p:sp>
          <p:nvSpPr>
            <p:cNvPr id="19" name="TextBox 19"/>
            <p:cNvSpPr txBox="1"/>
            <p:nvPr/>
          </p:nvSpPr>
          <p:spPr>
            <a:xfrm>
              <a:off x="9484434" y="4032233"/>
              <a:ext cx="4480960" cy="405281"/>
            </a:xfrm>
            <a:prstGeom prst="rect">
              <a:avLst/>
            </a:prstGeom>
          </p:spPr>
          <p:txBody>
            <a:bodyPr lIns="0" tIns="0" rIns="0" bIns="0" rtlCol="0" anchor="t">
              <a:spAutoFit/>
            </a:bodyPr>
            <a:lstStyle/>
            <a:p>
              <a:pPr marL="399414" lvl="1" algn="l">
                <a:lnSpc>
                  <a:spcPts val="5179"/>
                </a:lnSpc>
              </a:pPr>
              <a:r>
                <a:rPr lang="id-ID" sz="3699" dirty="0">
                  <a:solidFill>
                    <a:srgbClr val="331C2C"/>
                  </a:solidFill>
                  <a:latin typeface="Cooper BT Bold"/>
                </a:rPr>
                <a:t>6101121037</a:t>
              </a:r>
              <a:endParaRPr lang="en-US" sz="3699" dirty="0">
                <a:solidFill>
                  <a:srgbClr val="331C2C"/>
                </a:solidFill>
                <a:latin typeface="Cooper BT Bold"/>
              </a:endParaRPr>
            </a:p>
          </p:txBody>
        </p:sp>
        <p:sp>
          <p:nvSpPr>
            <p:cNvPr id="20" name="TextBox 20"/>
            <p:cNvSpPr txBox="1"/>
            <p:nvPr/>
          </p:nvSpPr>
          <p:spPr>
            <a:xfrm>
              <a:off x="9484434" y="4738219"/>
              <a:ext cx="5369076" cy="610295"/>
            </a:xfrm>
            <a:prstGeom prst="rect">
              <a:avLst/>
            </a:prstGeom>
          </p:spPr>
          <p:txBody>
            <a:bodyPr lIns="0" tIns="0" rIns="0" bIns="0" rtlCol="0" anchor="t">
              <a:spAutoFit/>
            </a:bodyPr>
            <a:lstStyle/>
            <a:p>
              <a:pPr marL="399414" lvl="1" algn="l">
                <a:lnSpc>
                  <a:spcPts val="5179"/>
                </a:lnSpc>
              </a:pPr>
              <a:r>
                <a:rPr lang="id-ID" sz="3699" dirty="0">
                  <a:solidFill>
                    <a:srgbClr val="331C2C"/>
                  </a:solidFill>
                  <a:latin typeface="Cooper BT Bold"/>
                </a:rPr>
                <a:t>610112100</a:t>
              </a:r>
              <a:r>
                <a:rPr lang="en-US" sz="3699" dirty="0">
                  <a:solidFill>
                    <a:srgbClr val="331C2C"/>
                  </a:solidFill>
                  <a:latin typeface="Cooper BT Bold"/>
                </a:rPr>
                <a:t>4</a:t>
              </a:r>
            </a:p>
          </p:txBody>
        </p:sp>
        <p:sp>
          <p:nvSpPr>
            <p:cNvPr id="26" name="TextBox 16">
              <a:extLst>
                <a:ext uri="{FF2B5EF4-FFF2-40B4-BE49-F238E27FC236}">
                  <a16:creationId xmlns:a16="http://schemas.microsoft.com/office/drawing/2014/main" id="{9EEB4CD8-0632-9AA0-801A-8DE870D5E64B}"/>
                </a:ext>
              </a:extLst>
            </p:cNvPr>
            <p:cNvSpPr txBox="1"/>
            <p:nvPr/>
          </p:nvSpPr>
          <p:spPr>
            <a:xfrm>
              <a:off x="4038600" y="5524500"/>
              <a:ext cx="5334000" cy="610295"/>
            </a:xfrm>
            <a:prstGeom prst="rect">
              <a:avLst/>
            </a:prstGeom>
          </p:spPr>
          <p:txBody>
            <a:bodyPr wrap="square" lIns="0" tIns="0" rIns="0" bIns="0" rtlCol="0" anchor="t">
              <a:spAutoFit/>
            </a:bodyPr>
            <a:lstStyle/>
            <a:p>
              <a:pPr marL="399414" lvl="1" algn="l">
                <a:lnSpc>
                  <a:spcPts val="5179"/>
                </a:lnSpc>
              </a:pPr>
              <a:r>
                <a:rPr lang="id-ID" sz="3699" dirty="0">
                  <a:solidFill>
                    <a:srgbClr val="331C2C"/>
                  </a:solidFill>
                  <a:latin typeface="Cooper BT Bold"/>
                </a:rPr>
                <a:t>Yayan nurdin</a:t>
              </a:r>
              <a:endParaRPr lang="en-US" sz="3699" dirty="0">
                <a:solidFill>
                  <a:srgbClr val="331C2C"/>
                </a:solidFill>
                <a:latin typeface="Cooper BT Bold"/>
              </a:endParaRPr>
            </a:p>
          </p:txBody>
        </p:sp>
        <p:sp>
          <p:nvSpPr>
            <p:cNvPr id="27" name="TextBox 16">
              <a:extLst>
                <a:ext uri="{FF2B5EF4-FFF2-40B4-BE49-F238E27FC236}">
                  <a16:creationId xmlns:a16="http://schemas.microsoft.com/office/drawing/2014/main" id="{55B71F66-1A95-5CE6-4885-FB8C2E92E940}"/>
                </a:ext>
              </a:extLst>
            </p:cNvPr>
            <p:cNvSpPr txBox="1"/>
            <p:nvPr/>
          </p:nvSpPr>
          <p:spPr>
            <a:xfrm>
              <a:off x="9448800" y="5448300"/>
              <a:ext cx="5334000" cy="610295"/>
            </a:xfrm>
            <a:prstGeom prst="rect">
              <a:avLst/>
            </a:prstGeom>
          </p:spPr>
          <p:txBody>
            <a:bodyPr wrap="square" lIns="0" tIns="0" rIns="0" bIns="0" rtlCol="0" anchor="t">
              <a:spAutoFit/>
            </a:bodyPr>
            <a:lstStyle/>
            <a:p>
              <a:pPr marL="399414" lvl="1" algn="l">
                <a:lnSpc>
                  <a:spcPts val="5179"/>
                </a:lnSpc>
              </a:pPr>
              <a:r>
                <a:rPr lang="id-ID" sz="3699" dirty="0">
                  <a:solidFill>
                    <a:srgbClr val="331C2C"/>
                  </a:solidFill>
                  <a:latin typeface="Cooper BT Bold"/>
                </a:rPr>
                <a:t>6101121028</a:t>
              </a:r>
              <a:endParaRPr lang="en-US" sz="3699" dirty="0">
                <a:solidFill>
                  <a:srgbClr val="331C2C"/>
                </a:solidFill>
                <a:latin typeface="Cooper BT Bold"/>
              </a:endParaRPr>
            </a:p>
          </p:txBody>
        </p:sp>
        <p:sp>
          <p:nvSpPr>
            <p:cNvPr id="3" name="TextBox 16">
              <a:extLst>
                <a:ext uri="{FF2B5EF4-FFF2-40B4-BE49-F238E27FC236}">
                  <a16:creationId xmlns:a16="http://schemas.microsoft.com/office/drawing/2014/main" id="{AFE3CD46-897B-60B6-7741-C23AABCD9C28}"/>
                </a:ext>
              </a:extLst>
            </p:cNvPr>
            <p:cNvSpPr txBox="1"/>
            <p:nvPr/>
          </p:nvSpPr>
          <p:spPr>
            <a:xfrm>
              <a:off x="4038600" y="6133405"/>
              <a:ext cx="5334000" cy="610295"/>
            </a:xfrm>
            <a:prstGeom prst="rect">
              <a:avLst/>
            </a:prstGeom>
          </p:spPr>
          <p:txBody>
            <a:bodyPr wrap="square" lIns="0" tIns="0" rIns="0" bIns="0" rtlCol="0" anchor="t">
              <a:spAutoFit/>
            </a:bodyPr>
            <a:lstStyle/>
            <a:p>
              <a:pPr marL="399414" lvl="1" algn="l">
                <a:lnSpc>
                  <a:spcPts val="5179"/>
                </a:lnSpc>
              </a:pPr>
              <a:r>
                <a:rPr lang="en-US" sz="3699" dirty="0">
                  <a:solidFill>
                    <a:srgbClr val="331C2C"/>
                  </a:solidFill>
                  <a:latin typeface="Cooper BT Bold"/>
                </a:rPr>
                <a:t>Siti Amelia Ali</a:t>
              </a:r>
            </a:p>
          </p:txBody>
        </p:sp>
        <p:sp>
          <p:nvSpPr>
            <p:cNvPr id="5" name="TextBox 16">
              <a:extLst>
                <a:ext uri="{FF2B5EF4-FFF2-40B4-BE49-F238E27FC236}">
                  <a16:creationId xmlns:a16="http://schemas.microsoft.com/office/drawing/2014/main" id="{6A0DC1E6-E1F5-9771-4DDB-88EF358EA449}"/>
                </a:ext>
              </a:extLst>
            </p:cNvPr>
            <p:cNvSpPr txBox="1"/>
            <p:nvPr/>
          </p:nvSpPr>
          <p:spPr>
            <a:xfrm>
              <a:off x="9448800" y="6134100"/>
              <a:ext cx="5334000" cy="610295"/>
            </a:xfrm>
            <a:prstGeom prst="rect">
              <a:avLst/>
            </a:prstGeom>
          </p:spPr>
          <p:txBody>
            <a:bodyPr wrap="square" lIns="0" tIns="0" rIns="0" bIns="0" rtlCol="0" anchor="t">
              <a:spAutoFit/>
            </a:bodyPr>
            <a:lstStyle/>
            <a:p>
              <a:pPr marL="399414" lvl="1" algn="l">
                <a:lnSpc>
                  <a:spcPts val="5179"/>
                </a:lnSpc>
              </a:pPr>
              <a:r>
                <a:rPr lang="id-ID" sz="3699" dirty="0">
                  <a:solidFill>
                    <a:srgbClr val="331C2C"/>
                  </a:solidFill>
                  <a:latin typeface="Cooper BT Bold"/>
                </a:rPr>
                <a:t>610112102</a:t>
              </a:r>
              <a:r>
                <a:rPr lang="en-US" sz="3699" dirty="0">
                  <a:solidFill>
                    <a:srgbClr val="331C2C"/>
                  </a:solidFill>
                  <a:latin typeface="Cooper BT Bold"/>
                </a:rPr>
                <a:t>1</a:t>
              </a:r>
            </a:p>
          </p:txBody>
        </p:sp>
        <p:sp>
          <p:nvSpPr>
            <p:cNvPr id="6" name="TextBox 16">
              <a:extLst>
                <a:ext uri="{FF2B5EF4-FFF2-40B4-BE49-F238E27FC236}">
                  <a16:creationId xmlns:a16="http://schemas.microsoft.com/office/drawing/2014/main" id="{3B09248D-47EA-29B7-E360-8DCA003F3343}"/>
                </a:ext>
              </a:extLst>
            </p:cNvPr>
            <p:cNvSpPr txBox="1"/>
            <p:nvPr/>
          </p:nvSpPr>
          <p:spPr>
            <a:xfrm>
              <a:off x="4038600" y="6742310"/>
              <a:ext cx="5334000" cy="610295"/>
            </a:xfrm>
            <a:prstGeom prst="rect">
              <a:avLst/>
            </a:prstGeom>
          </p:spPr>
          <p:txBody>
            <a:bodyPr wrap="square" lIns="0" tIns="0" rIns="0" bIns="0" rtlCol="0" anchor="t">
              <a:spAutoFit/>
            </a:bodyPr>
            <a:lstStyle/>
            <a:p>
              <a:pPr marL="399414" lvl="1" algn="l">
                <a:lnSpc>
                  <a:spcPts val="5179"/>
                </a:lnSpc>
              </a:pPr>
              <a:r>
                <a:rPr lang="en-US" sz="3699" dirty="0">
                  <a:solidFill>
                    <a:srgbClr val="331C2C"/>
                  </a:solidFill>
                  <a:latin typeface="Cooper BT Bold"/>
                </a:rPr>
                <a:t>Al </a:t>
              </a:r>
              <a:r>
                <a:rPr lang="en-US" sz="3699" dirty="0" err="1">
                  <a:solidFill>
                    <a:srgbClr val="331C2C"/>
                  </a:solidFill>
                  <a:latin typeface="Cooper BT Bold"/>
                </a:rPr>
                <a:t>Fajrin</a:t>
              </a:r>
              <a:r>
                <a:rPr lang="en-US" sz="3699" dirty="0">
                  <a:solidFill>
                    <a:srgbClr val="331C2C"/>
                  </a:solidFill>
                  <a:latin typeface="Cooper BT Bold"/>
                </a:rPr>
                <a:t> Amin</a:t>
              </a:r>
            </a:p>
          </p:txBody>
        </p:sp>
        <p:sp>
          <p:nvSpPr>
            <p:cNvPr id="7" name="TextBox 16">
              <a:extLst>
                <a:ext uri="{FF2B5EF4-FFF2-40B4-BE49-F238E27FC236}">
                  <a16:creationId xmlns:a16="http://schemas.microsoft.com/office/drawing/2014/main" id="{7313504F-51DB-448B-6B37-B97CA2B6C321}"/>
                </a:ext>
              </a:extLst>
            </p:cNvPr>
            <p:cNvSpPr txBox="1"/>
            <p:nvPr/>
          </p:nvSpPr>
          <p:spPr>
            <a:xfrm>
              <a:off x="9448800" y="6743005"/>
              <a:ext cx="5334000" cy="610295"/>
            </a:xfrm>
            <a:prstGeom prst="rect">
              <a:avLst/>
            </a:prstGeom>
          </p:spPr>
          <p:txBody>
            <a:bodyPr wrap="square" lIns="0" tIns="0" rIns="0" bIns="0" rtlCol="0" anchor="t">
              <a:spAutoFit/>
            </a:bodyPr>
            <a:lstStyle/>
            <a:p>
              <a:pPr marL="399414" lvl="1" algn="l">
                <a:lnSpc>
                  <a:spcPts val="5179"/>
                </a:lnSpc>
              </a:pPr>
              <a:r>
                <a:rPr lang="id-ID" sz="3699" dirty="0">
                  <a:solidFill>
                    <a:srgbClr val="331C2C"/>
                  </a:solidFill>
                  <a:latin typeface="Cooper BT Bold"/>
                </a:rPr>
                <a:t>61011210</a:t>
              </a:r>
              <a:r>
                <a:rPr lang="en-US" sz="3699" dirty="0">
                  <a:solidFill>
                    <a:srgbClr val="331C2C"/>
                  </a:solidFill>
                  <a:latin typeface="Cooper BT Bold"/>
                </a:rPr>
                <a:t>33</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5" name="TextBox 5"/>
          <p:cNvSpPr txBox="1"/>
          <p:nvPr/>
        </p:nvSpPr>
        <p:spPr>
          <a:xfrm>
            <a:off x="2743200" y="495300"/>
            <a:ext cx="13180039" cy="2407710"/>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UX </a:t>
            </a:r>
            <a:r>
              <a:rPr lang="en-US" sz="6999" dirty="0" err="1">
                <a:solidFill>
                  <a:srgbClr val="331C2C"/>
                </a:solidFill>
                <a:latin typeface="Cooper BT Bold"/>
              </a:rPr>
              <a:t>dapat</a:t>
            </a:r>
            <a:r>
              <a:rPr lang="en-US" sz="6999" dirty="0">
                <a:solidFill>
                  <a:srgbClr val="331C2C"/>
                </a:solidFill>
                <a:latin typeface="Cooper BT Bold"/>
              </a:rPr>
              <a:t> </a:t>
            </a:r>
            <a:r>
              <a:rPr lang="en-US" sz="6999" dirty="0" err="1">
                <a:solidFill>
                  <a:srgbClr val="331C2C"/>
                </a:solidFill>
                <a:latin typeface="Cooper BT Bold"/>
              </a:rPr>
              <a:t>mempengaruhi</a:t>
            </a:r>
            <a:r>
              <a:rPr lang="en-US" sz="6999" dirty="0">
                <a:solidFill>
                  <a:srgbClr val="331C2C"/>
                </a:solidFill>
                <a:latin typeface="Cooper BT Bold"/>
              </a:rPr>
              <a:t> IMK </a:t>
            </a:r>
            <a:r>
              <a:rPr lang="en-US" sz="6999" dirty="0" err="1">
                <a:solidFill>
                  <a:srgbClr val="331C2C"/>
                </a:solidFill>
                <a:latin typeface="Cooper BT Bold"/>
              </a:rPr>
              <a:t>dengan</a:t>
            </a:r>
            <a:r>
              <a:rPr lang="en-US" sz="6999" dirty="0">
                <a:solidFill>
                  <a:srgbClr val="331C2C"/>
                </a:solidFill>
                <a:latin typeface="Cooper BT Bold"/>
              </a:rPr>
              <a:t> </a:t>
            </a:r>
            <a:r>
              <a:rPr lang="en-US" sz="6999" dirty="0" err="1">
                <a:solidFill>
                  <a:srgbClr val="331C2C"/>
                </a:solidFill>
                <a:latin typeface="Cooper BT Bold"/>
              </a:rPr>
              <a:t>beberapa</a:t>
            </a:r>
            <a:r>
              <a:rPr lang="en-US" sz="6999" dirty="0">
                <a:solidFill>
                  <a:srgbClr val="331C2C"/>
                </a:solidFill>
                <a:latin typeface="Cooper BT Bold"/>
              </a:rPr>
              <a:t> </a:t>
            </a:r>
            <a:r>
              <a:rPr lang="en-US" sz="6999" dirty="0" err="1">
                <a:solidFill>
                  <a:srgbClr val="331C2C"/>
                </a:solidFill>
                <a:latin typeface="Cooper BT Bold"/>
              </a:rPr>
              <a:t>cara</a:t>
            </a:r>
            <a:r>
              <a:rPr lang="en-US" sz="6999" dirty="0">
                <a:solidFill>
                  <a:srgbClr val="331C2C"/>
                </a:solidFill>
                <a:latin typeface="Cooper BT Bold"/>
              </a:rPr>
              <a:t>:</a:t>
            </a:r>
          </a:p>
        </p:txBody>
      </p:sp>
      <p:sp>
        <p:nvSpPr>
          <p:cNvPr id="26" name="Freeform 26"/>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7" name="Group 27"/>
          <p:cNvGrpSpPr/>
          <p:nvPr/>
        </p:nvGrpSpPr>
        <p:grpSpPr>
          <a:xfrm>
            <a:off x="16479430" y="8470436"/>
            <a:ext cx="1193520" cy="1159060"/>
            <a:chOff x="0" y="0"/>
            <a:chExt cx="1591360" cy="1545414"/>
          </a:xfrm>
        </p:grpSpPr>
        <p:grpSp>
          <p:nvGrpSpPr>
            <p:cNvPr id="28" name="Group 28"/>
            <p:cNvGrpSpPr/>
            <p:nvPr/>
          </p:nvGrpSpPr>
          <p:grpSpPr>
            <a:xfrm>
              <a:off x="22973" y="0"/>
              <a:ext cx="1545414" cy="1545414"/>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id="30" name="TextBox 3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en-US" sz="4850">
                  <a:solidFill>
                    <a:srgbClr val="331C2C"/>
                  </a:solidFill>
                  <a:latin typeface="Cooper BT Bold"/>
                </a:rPr>
                <a:t>10</a:t>
              </a:r>
            </a:p>
          </p:txBody>
        </p:sp>
      </p:grpSp>
      <p:sp>
        <p:nvSpPr>
          <p:cNvPr id="32" name="Freeform 32"/>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Freeform 33"/>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4" name="Freeform 34"/>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36" name="Grup 35">
            <a:extLst>
              <a:ext uri="{FF2B5EF4-FFF2-40B4-BE49-F238E27FC236}">
                <a16:creationId xmlns:a16="http://schemas.microsoft.com/office/drawing/2014/main" id="{34BBB7A0-74AF-6DAC-EB96-9BAE5228F482}"/>
              </a:ext>
            </a:extLst>
          </p:cNvPr>
          <p:cNvGrpSpPr/>
          <p:nvPr/>
        </p:nvGrpSpPr>
        <p:grpSpPr>
          <a:xfrm>
            <a:off x="3352800" y="4000500"/>
            <a:ext cx="13434903" cy="5154972"/>
            <a:chOff x="2392055" y="2444768"/>
            <a:chExt cx="13434903" cy="5154972"/>
          </a:xfrm>
        </p:grpSpPr>
        <p:grpSp>
          <p:nvGrpSpPr>
            <p:cNvPr id="7" name="Group 7"/>
            <p:cNvGrpSpPr/>
            <p:nvPr/>
          </p:nvGrpSpPr>
          <p:grpSpPr>
            <a:xfrm>
              <a:off x="2392055" y="2623702"/>
              <a:ext cx="503827" cy="50382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2392055" y="6157525"/>
              <a:ext cx="503827" cy="50382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542017" y="2623702"/>
              <a:ext cx="503827" cy="50382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9738157" y="6157525"/>
              <a:ext cx="503827" cy="50382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3099054" y="2444768"/>
              <a:ext cx="6578345" cy="1621149"/>
            </a:xfrm>
            <a:prstGeom prst="rect">
              <a:avLst/>
            </a:prstGeom>
          </p:spPr>
          <p:txBody>
            <a:bodyPr wrap="square" lIns="0" tIns="0" rIns="0" bIns="0" rtlCol="0" anchor="t">
              <a:spAutoFit/>
            </a:bodyPr>
            <a:lstStyle/>
            <a:p>
              <a:pPr algn="l">
                <a:lnSpc>
                  <a:spcPts val="6580"/>
                </a:lnSpc>
              </a:pPr>
              <a:r>
                <a:rPr lang="en-US" sz="4700" dirty="0" err="1">
                  <a:solidFill>
                    <a:srgbClr val="331C2C"/>
                  </a:solidFill>
                  <a:latin typeface="Cooper BT Bold"/>
                </a:rPr>
                <a:t>Meningkatkan</a:t>
              </a:r>
              <a:r>
                <a:rPr lang="en-US" sz="4700" dirty="0">
                  <a:solidFill>
                    <a:srgbClr val="331C2C"/>
                  </a:solidFill>
                  <a:latin typeface="Cooper BT Bold"/>
                </a:rPr>
                <a:t> </a:t>
              </a:r>
              <a:r>
                <a:rPr lang="en-US" sz="4700" dirty="0" err="1">
                  <a:solidFill>
                    <a:srgbClr val="331C2C"/>
                  </a:solidFill>
                  <a:latin typeface="Cooper BT Bold"/>
                </a:rPr>
                <a:t>Ketergunaan</a:t>
              </a:r>
              <a:endParaRPr lang="en-US" sz="4700" dirty="0">
                <a:solidFill>
                  <a:srgbClr val="331C2C"/>
                </a:solidFill>
                <a:latin typeface="Cooper BT Bold"/>
              </a:endParaRPr>
            </a:p>
          </p:txBody>
        </p:sp>
        <p:sp>
          <p:nvSpPr>
            <p:cNvPr id="22" name="TextBox 22"/>
            <p:cNvSpPr txBox="1"/>
            <p:nvPr/>
          </p:nvSpPr>
          <p:spPr>
            <a:xfrm>
              <a:off x="10249017" y="2444768"/>
              <a:ext cx="5381802" cy="1621149"/>
            </a:xfrm>
            <a:prstGeom prst="rect">
              <a:avLst/>
            </a:prstGeom>
          </p:spPr>
          <p:txBody>
            <a:bodyPr lIns="0" tIns="0" rIns="0" bIns="0" rtlCol="0" anchor="t">
              <a:spAutoFit/>
            </a:bodyPr>
            <a:lstStyle/>
            <a:p>
              <a:pPr algn="l">
                <a:lnSpc>
                  <a:spcPts val="6580"/>
                </a:lnSpc>
              </a:pPr>
              <a:r>
                <a:rPr lang="en-US" sz="4700" dirty="0" err="1">
                  <a:solidFill>
                    <a:srgbClr val="331C2C"/>
                  </a:solidFill>
                  <a:latin typeface="Cooper BT Bold"/>
                </a:rPr>
                <a:t>Meningkatkan</a:t>
              </a:r>
              <a:r>
                <a:rPr lang="en-US" sz="4700" dirty="0">
                  <a:solidFill>
                    <a:srgbClr val="331C2C"/>
                  </a:solidFill>
                  <a:latin typeface="Cooper BT Bold"/>
                </a:rPr>
                <a:t> </a:t>
              </a:r>
              <a:r>
                <a:rPr lang="en-US" sz="4700" dirty="0" err="1">
                  <a:solidFill>
                    <a:srgbClr val="331C2C"/>
                  </a:solidFill>
                  <a:latin typeface="Cooper BT Bold"/>
                </a:rPr>
                <a:t>Kualitas</a:t>
              </a:r>
              <a:r>
                <a:rPr lang="en-US" sz="4700" dirty="0">
                  <a:solidFill>
                    <a:srgbClr val="331C2C"/>
                  </a:solidFill>
                  <a:latin typeface="Cooper BT Bold"/>
                </a:rPr>
                <a:t> </a:t>
              </a:r>
              <a:r>
                <a:rPr lang="en-US" sz="4700" dirty="0" err="1">
                  <a:solidFill>
                    <a:srgbClr val="331C2C"/>
                  </a:solidFill>
                  <a:latin typeface="Cooper BT Bold"/>
                </a:rPr>
                <a:t>Sistem</a:t>
              </a:r>
              <a:endParaRPr lang="en-US" sz="4700" dirty="0">
                <a:solidFill>
                  <a:srgbClr val="331C2C"/>
                </a:solidFill>
                <a:latin typeface="Cooper BT Bold"/>
              </a:endParaRPr>
            </a:p>
          </p:txBody>
        </p:sp>
        <p:sp>
          <p:nvSpPr>
            <p:cNvPr id="24" name="TextBox 24"/>
            <p:cNvSpPr txBox="1"/>
            <p:nvPr/>
          </p:nvSpPr>
          <p:spPr>
            <a:xfrm>
              <a:off x="10445156" y="5978591"/>
              <a:ext cx="5381802" cy="1621149"/>
            </a:xfrm>
            <a:prstGeom prst="rect">
              <a:avLst/>
            </a:prstGeom>
          </p:spPr>
          <p:txBody>
            <a:bodyPr lIns="0" tIns="0" rIns="0" bIns="0" rtlCol="0" anchor="t">
              <a:spAutoFit/>
            </a:bodyPr>
            <a:lstStyle/>
            <a:p>
              <a:pPr algn="l">
                <a:lnSpc>
                  <a:spcPts val="6580"/>
                </a:lnSpc>
              </a:pPr>
              <a:r>
                <a:rPr lang="en-US" sz="4700" dirty="0" err="1">
                  <a:solidFill>
                    <a:srgbClr val="331C2C"/>
                  </a:solidFill>
                  <a:latin typeface="Cooper BT Bold"/>
                </a:rPr>
                <a:t>Meningkatkan</a:t>
              </a:r>
              <a:r>
                <a:rPr lang="en-US" sz="4700" dirty="0">
                  <a:solidFill>
                    <a:srgbClr val="331C2C"/>
                  </a:solidFill>
                  <a:latin typeface="Cooper BT Bold"/>
                </a:rPr>
                <a:t> </a:t>
              </a:r>
              <a:r>
                <a:rPr lang="en-US" sz="4700" dirty="0" err="1">
                  <a:solidFill>
                    <a:srgbClr val="331C2C"/>
                  </a:solidFill>
                  <a:latin typeface="Cooper BT Bold"/>
                </a:rPr>
                <a:t>Efisiensi</a:t>
              </a:r>
              <a:endParaRPr lang="en-US" sz="4700" dirty="0">
                <a:solidFill>
                  <a:srgbClr val="331C2C"/>
                </a:solidFill>
                <a:latin typeface="Cooper BT Bold"/>
              </a:endParaRPr>
            </a:p>
          </p:txBody>
        </p:sp>
        <p:sp>
          <p:nvSpPr>
            <p:cNvPr id="35" name="TextBox 35"/>
            <p:cNvSpPr txBox="1"/>
            <p:nvPr/>
          </p:nvSpPr>
          <p:spPr>
            <a:xfrm>
              <a:off x="3099055" y="5969837"/>
              <a:ext cx="5381802" cy="1621149"/>
            </a:xfrm>
            <a:prstGeom prst="rect">
              <a:avLst/>
            </a:prstGeom>
          </p:spPr>
          <p:txBody>
            <a:bodyPr lIns="0" tIns="0" rIns="0" bIns="0" rtlCol="0" anchor="t">
              <a:spAutoFit/>
            </a:bodyPr>
            <a:lstStyle/>
            <a:p>
              <a:pPr algn="l">
                <a:lnSpc>
                  <a:spcPts val="6580"/>
                </a:lnSpc>
              </a:pPr>
              <a:r>
                <a:rPr lang="en-US" sz="4700" dirty="0" err="1">
                  <a:solidFill>
                    <a:srgbClr val="331C2C"/>
                  </a:solidFill>
                  <a:latin typeface="Cooper BT Bold"/>
                </a:rPr>
                <a:t>Meningkatkan</a:t>
              </a:r>
              <a:r>
                <a:rPr lang="en-US" sz="4700" dirty="0">
                  <a:solidFill>
                    <a:srgbClr val="331C2C"/>
                  </a:solidFill>
                  <a:latin typeface="Cooper BT Bold"/>
                </a:rPr>
                <a:t> </a:t>
              </a:r>
              <a:r>
                <a:rPr lang="en-US" sz="4700" dirty="0" err="1">
                  <a:solidFill>
                    <a:srgbClr val="331C2C"/>
                  </a:solidFill>
                  <a:latin typeface="Cooper BT Bold"/>
                </a:rPr>
                <a:t>Keamanan</a:t>
              </a:r>
              <a:endParaRPr lang="en-US" sz="4700" dirty="0">
                <a:solidFill>
                  <a:srgbClr val="331C2C"/>
                </a:solidFill>
                <a:latin typeface="Cooper BT Bold"/>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4" name="TextBox 4"/>
          <p:cNvSpPr txBox="1"/>
          <p:nvPr/>
        </p:nvSpPr>
        <p:spPr>
          <a:xfrm>
            <a:off x="2775411" y="3921589"/>
            <a:ext cx="12737178" cy="2137252"/>
          </a:xfrm>
          <a:prstGeom prst="rect">
            <a:avLst/>
          </a:prstGeom>
        </p:spPr>
        <p:txBody>
          <a:bodyPr lIns="0" tIns="0" rIns="0" bIns="0" rtlCol="0" anchor="t">
            <a:spAutoFit/>
          </a:bodyPr>
          <a:lstStyle/>
          <a:p>
            <a:pPr algn="ctr">
              <a:lnSpc>
                <a:spcPts val="18183"/>
              </a:lnSpc>
            </a:pPr>
            <a:r>
              <a:rPr lang="id-ID" sz="12987" dirty="0" err="1">
                <a:solidFill>
                  <a:srgbClr val="331C2C"/>
                </a:solidFill>
                <a:latin typeface="Cooper BT Bold"/>
              </a:rPr>
              <a:t>Trimkas</a:t>
            </a:r>
            <a:r>
              <a:rPr lang="id-ID" sz="12987" dirty="0">
                <a:solidFill>
                  <a:srgbClr val="331C2C"/>
                </a:solidFill>
                <a:latin typeface="Cooper BT Bold"/>
              </a:rPr>
              <a:t> </a:t>
            </a:r>
            <a:r>
              <a:rPr lang="id-ID" sz="12987" dirty="0" err="1">
                <a:solidFill>
                  <a:srgbClr val="331C2C"/>
                </a:solidFill>
                <a:latin typeface="Cooper BT Bold"/>
              </a:rPr>
              <a:t>guys</a:t>
            </a:r>
            <a:r>
              <a:rPr lang="id-ID" sz="12987" dirty="0">
                <a:solidFill>
                  <a:srgbClr val="331C2C"/>
                </a:solidFill>
                <a:latin typeface="Cooper BT Bold"/>
              </a:rPr>
              <a:t>;)</a:t>
            </a:r>
            <a:endParaRPr lang="en-US" sz="12987" dirty="0">
              <a:solidFill>
                <a:srgbClr val="331C2C"/>
              </a:solidFill>
              <a:latin typeface="Cooper BT Bold"/>
            </a:endParaRPr>
          </a:p>
        </p:txBody>
      </p:sp>
      <p:sp>
        <p:nvSpPr>
          <p:cNvPr id="5" name="Freeform 5"/>
          <p:cNvSpPr/>
          <p:nvPr/>
        </p:nvSpPr>
        <p:spPr>
          <a:xfrm rot="-10690362">
            <a:off x="12526631" y="-2276459"/>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746247">
            <a:off x="-1156514" y="5381726"/>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889093" y="-2025661"/>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10659771">
            <a:off x="16282858" y="6968873"/>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457200" y="2933700"/>
            <a:ext cx="17332773" cy="5847755"/>
          </a:xfrm>
          <a:prstGeom prst="rect">
            <a:avLst/>
          </a:prstGeom>
        </p:spPr>
        <p:txBody>
          <a:bodyPr wrap="square" lIns="0" tIns="0" rIns="0" bIns="0" rtlCol="0" anchor="t">
            <a:spAutoFit/>
          </a:bodyPr>
          <a:lstStyle/>
          <a:p>
            <a:pPr algn="ctr">
              <a:lnSpc>
                <a:spcPts val="15195"/>
              </a:lnSpc>
            </a:pPr>
            <a:r>
              <a:rPr lang="en-US" sz="8800" dirty="0">
                <a:solidFill>
                  <a:srgbClr val="331C2C"/>
                </a:solidFill>
                <a:latin typeface="Cooper BT Bold"/>
              </a:rPr>
              <a:t>USER EXPERIENCE DAN USER EXPERIENCE DESIGN</a:t>
            </a:r>
          </a:p>
          <a:p>
            <a:pPr algn="ctr">
              <a:lnSpc>
                <a:spcPts val="15195"/>
              </a:lnSpc>
            </a:pPr>
            <a:endParaRPr lang="en-US" sz="12987" dirty="0">
              <a:solidFill>
                <a:srgbClr val="331C2C"/>
              </a:solidFill>
              <a:latin typeface="Cooper BT Bold"/>
            </a:endParaRPr>
          </a:p>
        </p:txBody>
      </p:sp>
      <p:sp>
        <p:nvSpPr>
          <p:cNvPr id="3" name="Freeform 3"/>
          <p:cNvSpPr/>
          <p:nvPr/>
        </p:nvSpPr>
        <p:spPr>
          <a:xfrm>
            <a:off x="-1889093" y="-2025661"/>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746247">
            <a:off x="-1156514" y="5381726"/>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690362">
            <a:off x="12526631" y="-2276459"/>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659771">
            <a:off x="16282858" y="6968873"/>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533400" y="3009900"/>
            <a:ext cx="16230600" cy="2407710"/>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USER EXPERIENCE </a:t>
            </a:r>
          </a:p>
          <a:p>
            <a:pPr algn="ctr">
              <a:lnSpc>
                <a:spcPts val="9799"/>
              </a:lnSpc>
            </a:pPr>
            <a:endParaRPr lang="en-US" sz="6999" dirty="0">
              <a:solidFill>
                <a:srgbClr val="331C2C"/>
              </a:solidFill>
              <a:latin typeface="Cooper BT Bold"/>
            </a:endParaRPr>
          </a:p>
        </p:txBody>
      </p:sp>
      <p:grpSp>
        <p:nvGrpSpPr>
          <p:cNvPr id="3" name="Group 3"/>
          <p:cNvGrpSpPr/>
          <p:nvPr/>
        </p:nvGrpSpPr>
        <p:grpSpPr>
          <a:xfrm>
            <a:off x="1828800" y="3695700"/>
            <a:ext cx="15985292" cy="5648190"/>
            <a:chOff x="0" y="-711200"/>
            <a:chExt cx="21313723" cy="7530919"/>
          </a:xfrm>
        </p:grpSpPr>
        <p:sp>
          <p:nvSpPr>
            <p:cNvPr id="6" name="TextBox 6"/>
            <p:cNvSpPr txBox="1"/>
            <p:nvPr/>
          </p:nvSpPr>
          <p:spPr>
            <a:xfrm>
              <a:off x="138169" y="69085"/>
              <a:ext cx="1197475" cy="1266560"/>
            </a:xfrm>
            <a:prstGeom prst="rect">
              <a:avLst/>
            </a:prstGeom>
          </p:spPr>
          <p:txBody>
            <a:bodyPr lIns="50800" tIns="50800" rIns="50800" bIns="50800" rtlCol="0" anchor="ctr"/>
            <a:lstStyle/>
            <a:p>
              <a:pPr algn="ctr">
                <a:lnSpc>
                  <a:spcPts val="2659"/>
                </a:lnSpc>
              </a:pPr>
              <a:endParaRPr/>
            </a:p>
          </p:txBody>
        </p:sp>
        <p:sp>
          <p:nvSpPr>
            <p:cNvPr id="10" name="TextBox 10"/>
            <p:cNvSpPr txBox="1"/>
            <p:nvPr/>
          </p:nvSpPr>
          <p:spPr>
            <a:xfrm>
              <a:off x="138171" y="2811122"/>
              <a:ext cx="1197475" cy="1266560"/>
            </a:xfrm>
            <a:prstGeom prst="rect">
              <a:avLst/>
            </a:prstGeom>
          </p:spPr>
          <p:txBody>
            <a:bodyPr lIns="50800" tIns="50800" rIns="50800" bIns="50800" rtlCol="0" anchor="ctr"/>
            <a:lstStyle/>
            <a:p>
              <a:pPr algn="ctr">
                <a:lnSpc>
                  <a:spcPts val="2659"/>
                </a:lnSpc>
              </a:pPr>
              <a:endParaRPr/>
            </a:p>
          </p:txBody>
        </p:sp>
        <p:sp>
          <p:nvSpPr>
            <p:cNvPr id="14" name="TextBox 14"/>
            <p:cNvSpPr txBox="1"/>
            <p:nvPr/>
          </p:nvSpPr>
          <p:spPr>
            <a:xfrm>
              <a:off x="138171" y="5553159"/>
              <a:ext cx="1197475" cy="1266560"/>
            </a:xfrm>
            <a:prstGeom prst="rect">
              <a:avLst/>
            </a:prstGeom>
          </p:spPr>
          <p:txBody>
            <a:bodyPr lIns="50800" tIns="50800" rIns="50800" bIns="50800" rtlCol="0" anchor="ctr"/>
            <a:lstStyle/>
            <a:p>
              <a:pPr algn="ctr">
                <a:lnSpc>
                  <a:spcPts val="2659"/>
                </a:lnSpc>
              </a:pPr>
              <a:endParaRPr/>
            </a:p>
          </p:txBody>
        </p:sp>
        <p:sp>
          <p:nvSpPr>
            <p:cNvPr id="15" name="TextBox 15"/>
            <p:cNvSpPr txBox="1"/>
            <p:nvPr/>
          </p:nvSpPr>
          <p:spPr>
            <a:xfrm>
              <a:off x="0" y="5614654"/>
              <a:ext cx="1473815" cy="1126348"/>
            </a:xfrm>
            <a:prstGeom prst="rect">
              <a:avLst/>
            </a:prstGeom>
          </p:spPr>
          <p:txBody>
            <a:bodyPr lIns="0" tIns="0" rIns="0" bIns="0" rtlCol="0" anchor="t">
              <a:spAutoFit/>
            </a:bodyPr>
            <a:lstStyle/>
            <a:p>
              <a:pPr algn="ctr">
                <a:lnSpc>
                  <a:spcPts val="7048"/>
                </a:lnSpc>
              </a:pPr>
              <a:r>
                <a:rPr lang="en-US" sz="5034" dirty="0">
                  <a:solidFill>
                    <a:srgbClr val="EDE0D1"/>
                  </a:solidFill>
                  <a:latin typeface="Cooper BT Bold"/>
                </a:rPr>
                <a:t>3</a:t>
              </a:r>
            </a:p>
          </p:txBody>
        </p:sp>
        <p:sp>
          <p:nvSpPr>
            <p:cNvPr id="16" name="TextBox 16"/>
            <p:cNvSpPr txBox="1"/>
            <p:nvPr/>
          </p:nvSpPr>
          <p:spPr>
            <a:xfrm>
              <a:off x="609600" y="-711200"/>
              <a:ext cx="20704123" cy="5146707"/>
            </a:xfrm>
            <a:prstGeom prst="rect">
              <a:avLst/>
            </a:prstGeom>
          </p:spPr>
          <p:txBody>
            <a:bodyPr wrap="square" lIns="0" tIns="0" rIns="0" bIns="0" rtlCol="0" anchor="t">
              <a:spAutoFit/>
            </a:bodyPr>
            <a:lstStyle/>
            <a:p>
              <a:pPr algn="l">
                <a:lnSpc>
                  <a:spcPts val="4322"/>
                </a:lnSpc>
              </a:pPr>
              <a:endParaRPr lang="id-ID" sz="3087" dirty="0">
                <a:solidFill>
                  <a:srgbClr val="331C2C"/>
                </a:solidFill>
                <a:latin typeface="Cooper BT Bold"/>
              </a:endParaRPr>
            </a:p>
            <a:p>
              <a:pPr algn="l">
                <a:lnSpc>
                  <a:spcPts val="4322"/>
                </a:lnSpc>
              </a:pPr>
              <a:endParaRPr lang="id-ID" sz="3087" dirty="0">
                <a:solidFill>
                  <a:srgbClr val="331C2C"/>
                </a:solidFill>
                <a:latin typeface="Cooper BT Bold" panose="020B0604020202020204" charset="0"/>
              </a:endParaRPr>
            </a:p>
            <a:p>
              <a:pPr algn="l">
                <a:lnSpc>
                  <a:spcPts val="4322"/>
                </a:lnSpc>
              </a:pPr>
              <a:r>
                <a:rPr lang="en-US" sz="4000" dirty="0" err="1">
                  <a:solidFill>
                    <a:srgbClr val="331C2C"/>
                  </a:solidFill>
                  <a:latin typeface="Cooper BT Bold" panose="020B0604020202020204" charset="0"/>
                </a:rPr>
                <a:t>Secara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sederhana</a:t>
              </a:r>
              <a:r>
                <a:rPr lang="en-US" sz="4000" dirty="0">
                  <a:solidFill>
                    <a:srgbClr val="331C2C"/>
                  </a:solidFill>
                  <a:latin typeface="Cooper BT Bold" panose="020B0604020202020204" charset="0"/>
                </a:rPr>
                <a:t>, user experience </a:t>
              </a:r>
              <a:r>
                <a:rPr lang="en-US" sz="4000" dirty="0" err="1">
                  <a:solidFill>
                    <a:srgbClr val="331C2C"/>
                  </a:solidFill>
                  <a:latin typeface="Cooper BT Bold" panose="020B0604020202020204" charset="0"/>
                </a:rPr>
                <a:t>adalah</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pengalaman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pengguna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saat</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menggunakan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suatu</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produk</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Istilah</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ini</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memiliki</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cakupan</a:t>
              </a:r>
              <a:r>
                <a:rPr lang="en-US" sz="4000" dirty="0">
                  <a:solidFill>
                    <a:srgbClr val="331C2C"/>
                  </a:solidFill>
                  <a:latin typeface="Cooper BT Bold" panose="020B0604020202020204" charset="0"/>
                </a:rPr>
                <a:t> yang sangat </a:t>
              </a:r>
              <a:r>
                <a:rPr lang="en-US" sz="4000" dirty="0" err="1">
                  <a:solidFill>
                    <a:srgbClr val="331C2C"/>
                  </a:solidFill>
                  <a:latin typeface="Cooper BT Bold" panose="020B0604020202020204" charset="0"/>
                </a:rPr>
                <a:t>luas</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karena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bisa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mencakup</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kemudahan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penggunaan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produk</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hingga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relevansi</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konten</a:t>
              </a:r>
              <a:r>
                <a:rPr lang="en-US" sz="4000" dirty="0">
                  <a:solidFill>
                    <a:srgbClr val="331C2C"/>
                  </a:solidFill>
                  <a:latin typeface="Cooper BT Bold" panose="020B0604020202020204" charset="0"/>
                </a:rPr>
                <a:t> yang </a:t>
              </a:r>
              <a:r>
                <a:rPr lang="en-US" sz="4000" dirty="0" err="1">
                  <a:solidFill>
                    <a:srgbClr val="331C2C"/>
                  </a:solidFill>
                  <a:latin typeface="Cooper BT Bold" panose="020B0604020202020204" charset="0"/>
                </a:rPr>
                <a:t>didisplay</a:t>
              </a:r>
              <a:r>
                <a:rPr lang="en-US" sz="4000" dirty="0">
                  <a:solidFill>
                    <a:srgbClr val="331C2C"/>
                  </a:solidFill>
                  <a:latin typeface="Cooper BT Bold" panose="020B0604020202020204" charset="0"/>
                </a:rPr>
                <a:t>.</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EDE0D1"/>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Freeform 29"/>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1028700" y="895350"/>
            <a:ext cx="16230600" cy="1150956"/>
          </a:xfrm>
          <a:prstGeom prst="rect">
            <a:avLst/>
          </a:prstGeom>
        </p:spPr>
        <p:txBody>
          <a:bodyPr lIns="0" tIns="0" rIns="0" bIns="0" rtlCol="0" anchor="t">
            <a:spAutoFit/>
          </a:bodyPr>
          <a:lstStyle/>
          <a:p>
            <a:pPr algn="ctr">
              <a:lnSpc>
                <a:spcPts val="9799"/>
              </a:lnSpc>
            </a:pPr>
            <a:r>
              <a:rPr lang="en-US" sz="6999" dirty="0">
                <a:solidFill>
                  <a:srgbClr val="331C2C"/>
                </a:solidFill>
                <a:latin typeface="Cooper BT Bold"/>
              </a:rPr>
              <a:t>Cara </a:t>
            </a:r>
            <a:r>
              <a:rPr lang="en-US" sz="6999" dirty="0" err="1">
                <a:solidFill>
                  <a:srgbClr val="331C2C"/>
                </a:solidFill>
                <a:latin typeface="Cooper BT Bold"/>
              </a:rPr>
              <a:t>Kerja</a:t>
            </a:r>
            <a:r>
              <a:rPr lang="en-US" sz="6999" dirty="0">
                <a:solidFill>
                  <a:srgbClr val="331C2C"/>
                </a:solidFill>
                <a:latin typeface="Cooper BT Bold"/>
              </a:rPr>
              <a:t> User Experience</a:t>
            </a:r>
          </a:p>
        </p:txBody>
      </p:sp>
      <p:grpSp>
        <p:nvGrpSpPr>
          <p:cNvPr id="3" name="Group 3"/>
          <p:cNvGrpSpPr/>
          <p:nvPr/>
        </p:nvGrpSpPr>
        <p:grpSpPr>
          <a:xfrm>
            <a:off x="1666635" y="2878696"/>
            <a:ext cx="15537857" cy="6634426"/>
            <a:chOff x="0" y="0"/>
            <a:chExt cx="20717143" cy="8845900"/>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26348"/>
            </a:xfrm>
            <a:prstGeom prst="rect">
              <a:avLst/>
            </a:prstGeom>
          </p:spPr>
          <p:txBody>
            <a:bodyPr lIns="0" tIns="0" rIns="0" bIns="0" rtlCol="0" anchor="t">
              <a:spAutoFit/>
            </a:bodyPr>
            <a:lstStyle/>
            <a:p>
              <a:pPr algn="ctr">
                <a:lnSpc>
                  <a:spcPts val="7048"/>
                </a:lnSpc>
              </a:pPr>
              <a:r>
                <a:rPr lang="en-US" sz="5034">
                  <a:solidFill>
                    <a:srgbClr val="EDE0D1"/>
                  </a:solidFill>
                  <a:latin typeface="Cooper BT Bold"/>
                </a:rPr>
                <a:t>1</a:t>
              </a:r>
            </a:p>
          </p:txBody>
        </p:sp>
        <p:sp>
          <p:nvSpPr>
            <p:cNvPr id="10" name="TextBox 10"/>
            <p:cNvSpPr txBox="1"/>
            <p:nvPr/>
          </p:nvSpPr>
          <p:spPr>
            <a:xfrm>
              <a:off x="138171" y="2811122"/>
              <a:ext cx="1197475" cy="1266560"/>
            </a:xfrm>
            <a:prstGeom prst="rect">
              <a:avLst/>
            </a:prstGeom>
          </p:spPr>
          <p:txBody>
            <a:bodyPr lIns="50800" tIns="50800" rIns="50800" bIns="50800" rtlCol="0" anchor="ctr"/>
            <a:lstStyle/>
            <a:p>
              <a:pPr algn="ctr">
                <a:lnSpc>
                  <a:spcPts val="2659"/>
                </a:lnSpc>
              </a:pPr>
              <a:endParaRPr/>
            </a:p>
          </p:txBody>
        </p:sp>
        <p:sp>
          <p:nvSpPr>
            <p:cNvPr id="11" name="TextBox 11"/>
            <p:cNvSpPr txBox="1"/>
            <p:nvPr/>
          </p:nvSpPr>
          <p:spPr>
            <a:xfrm>
              <a:off x="927420" y="3832538"/>
              <a:ext cx="546395" cy="1097565"/>
            </a:xfrm>
            <a:prstGeom prst="rect">
              <a:avLst/>
            </a:prstGeom>
          </p:spPr>
          <p:txBody>
            <a:bodyPr wrap="square" lIns="0" tIns="0" rIns="0" bIns="0" rtlCol="0" anchor="t">
              <a:spAutoFit/>
            </a:bodyPr>
            <a:lstStyle/>
            <a:p>
              <a:pPr algn="ctr">
                <a:lnSpc>
                  <a:spcPts val="7048"/>
                </a:lnSpc>
              </a:pPr>
              <a:r>
                <a:rPr lang="en-US" sz="5034" dirty="0">
                  <a:solidFill>
                    <a:srgbClr val="EDE0D1"/>
                  </a:solidFill>
                  <a:latin typeface="Cooper BT Bold"/>
                </a:rPr>
                <a:t>2</a:t>
              </a:r>
            </a:p>
          </p:txBody>
        </p:sp>
        <p:grpSp>
          <p:nvGrpSpPr>
            <p:cNvPr id="12" name="Group 12"/>
            <p:cNvGrpSpPr/>
            <p:nvPr/>
          </p:nvGrpSpPr>
          <p:grpSpPr>
            <a:xfrm>
              <a:off x="0" y="5484075"/>
              <a:ext cx="1473815" cy="147381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5614654"/>
              <a:ext cx="1473815" cy="1126348"/>
            </a:xfrm>
            <a:prstGeom prst="rect">
              <a:avLst/>
            </a:prstGeom>
          </p:spPr>
          <p:txBody>
            <a:bodyPr lIns="0" tIns="0" rIns="0" bIns="0" rtlCol="0" anchor="t">
              <a:spAutoFit/>
            </a:bodyPr>
            <a:lstStyle/>
            <a:p>
              <a:pPr algn="ctr">
                <a:lnSpc>
                  <a:spcPts val="7048"/>
                </a:lnSpc>
              </a:pPr>
              <a:r>
                <a:rPr lang="id-ID" sz="5034" dirty="0">
                  <a:solidFill>
                    <a:srgbClr val="EDE0D1"/>
                  </a:solidFill>
                  <a:latin typeface="Cooper BT Bold"/>
                </a:rPr>
                <a:t>2</a:t>
              </a:r>
              <a:endParaRPr lang="en-US" sz="5034" dirty="0">
                <a:solidFill>
                  <a:srgbClr val="EDE0D1"/>
                </a:solidFill>
                <a:latin typeface="Cooper BT Bold"/>
              </a:endParaRPr>
            </a:p>
          </p:txBody>
        </p:sp>
        <p:sp>
          <p:nvSpPr>
            <p:cNvPr id="16" name="TextBox 16"/>
            <p:cNvSpPr txBox="1"/>
            <p:nvPr/>
          </p:nvSpPr>
          <p:spPr>
            <a:xfrm>
              <a:off x="1740220" y="479739"/>
              <a:ext cx="18976923" cy="4350250"/>
            </a:xfrm>
            <a:prstGeom prst="rect">
              <a:avLst/>
            </a:prstGeom>
          </p:spPr>
          <p:txBody>
            <a:bodyPr lIns="0" tIns="0" rIns="0" bIns="0" rtlCol="0" anchor="t">
              <a:spAutoFit/>
            </a:bodyPr>
            <a:lstStyle/>
            <a:p>
              <a:pPr algn="l">
                <a:lnSpc>
                  <a:spcPts val="4322"/>
                </a:lnSpc>
              </a:pPr>
              <a:r>
                <a:rPr lang="en-US" sz="3087" dirty="0" err="1">
                  <a:solidFill>
                    <a:srgbClr val="331C2C"/>
                  </a:solidFill>
                  <a:latin typeface="Cooper BT Bold"/>
                </a:rPr>
                <a:t>Riset</a:t>
              </a:r>
              <a:r>
                <a:rPr lang="en-US" sz="3087" dirty="0">
                  <a:solidFill>
                    <a:srgbClr val="331C2C"/>
                  </a:solidFill>
                  <a:latin typeface="Cooper BT Bold"/>
                </a:rPr>
                <a:t> (UX Research)</a:t>
              </a:r>
            </a:p>
            <a:p>
              <a:pPr algn="l">
                <a:lnSpc>
                  <a:spcPts val="4322"/>
                </a:lnSpc>
              </a:pPr>
              <a:r>
                <a:rPr lang="id-ID" sz="3087" dirty="0">
                  <a:solidFill>
                    <a:srgbClr val="331C2C"/>
                  </a:solidFill>
                  <a:latin typeface="Cooper BT Bold"/>
                </a:rPr>
                <a:t>	</a:t>
              </a:r>
              <a:r>
                <a:rPr lang="en-US" sz="3087" dirty="0" err="1">
                  <a:solidFill>
                    <a:srgbClr val="331C2C"/>
                  </a:solidFill>
                  <a:latin typeface="Cooper BT Bold"/>
                </a:rPr>
                <a:t>Tahapan</a:t>
              </a:r>
              <a:r>
                <a:rPr lang="en-US" sz="3087" dirty="0">
                  <a:solidFill>
                    <a:srgbClr val="331C2C"/>
                  </a:solidFill>
                  <a:latin typeface="Cooper BT Bold"/>
                </a:rPr>
                <a:t> yang paling </a:t>
              </a:r>
              <a:r>
                <a:rPr lang="en-US" sz="3087" dirty="0" err="1">
                  <a:solidFill>
                    <a:srgbClr val="331C2C"/>
                  </a:solidFill>
                  <a:latin typeface="Cooper BT Bold"/>
                </a:rPr>
                <a:t>mendasar</a:t>
              </a:r>
              <a:r>
                <a:rPr lang="en-US" sz="3087" dirty="0">
                  <a:solidFill>
                    <a:srgbClr val="331C2C"/>
                  </a:solidFill>
                  <a:latin typeface="Cooper BT Bold"/>
                </a:rPr>
                <a:t> </a:t>
              </a:r>
              <a:r>
                <a:rPr lang="en-US" sz="3087" dirty="0" err="1">
                  <a:solidFill>
                    <a:srgbClr val="331C2C"/>
                  </a:solidFill>
                  <a:latin typeface="Cooper BT Bold"/>
                </a:rPr>
                <a:t>adalah</a:t>
              </a:r>
              <a:r>
                <a:rPr lang="en-US" sz="3087" dirty="0">
                  <a:solidFill>
                    <a:srgbClr val="331C2C"/>
                  </a:solidFill>
                  <a:latin typeface="Cooper BT Bold"/>
                </a:rPr>
                <a:t> </a:t>
              </a:r>
              <a:r>
                <a:rPr lang="en-US" sz="3087" dirty="0" err="1">
                  <a:solidFill>
                    <a:srgbClr val="331C2C"/>
                  </a:solidFill>
                  <a:latin typeface="Cooper BT Bold"/>
                </a:rPr>
                <a:t>riset</a:t>
              </a:r>
              <a:r>
                <a:rPr lang="en-US" sz="3087" dirty="0">
                  <a:solidFill>
                    <a:srgbClr val="331C2C"/>
                  </a:solidFill>
                  <a:latin typeface="Cooper BT Bold"/>
                </a:rPr>
                <a:t>. </a:t>
              </a:r>
              <a:r>
                <a:rPr lang="en-US" sz="3087" dirty="0" err="1">
                  <a:solidFill>
                    <a:srgbClr val="331C2C"/>
                  </a:solidFill>
                  <a:latin typeface="Cooper BT Bold"/>
                </a:rPr>
                <a:t>Riset</a:t>
              </a:r>
              <a:r>
                <a:rPr lang="en-US" sz="3087" dirty="0">
                  <a:solidFill>
                    <a:srgbClr val="331C2C"/>
                  </a:solidFill>
                  <a:latin typeface="Cooper BT Bold"/>
                </a:rPr>
                <a:t> </a:t>
              </a:r>
              <a:r>
                <a:rPr lang="en-US" sz="3087" dirty="0" err="1">
                  <a:solidFill>
                    <a:srgbClr val="331C2C"/>
                  </a:solidFill>
                  <a:latin typeface="Cooper BT Bold"/>
                </a:rPr>
                <a:t>diperlukan</a:t>
              </a:r>
              <a:r>
                <a:rPr lang="en-US" sz="3087" dirty="0">
                  <a:solidFill>
                    <a:srgbClr val="331C2C"/>
                  </a:solidFill>
                  <a:latin typeface="Cooper BT Bold"/>
                </a:rPr>
                <a:t> </a:t>
              </a:r>
              <a:r>
                <a:rPr lang="en-US" sz="3087" dirty="0" err="1">
                  <a:solidFill>
                    <a:srgbClr val="331C2C"/>
                  </a:solidFill>
                  <a:latin typeface="Cooper BT Bold"/>
                </a:rPr>
                <a:t>untuk</a:t>
              </a:r>
              <a:r>
                <a:rPr lang="en-US" sz="3087" dirty="0">
                  <a:solidFill>
                    <a:srgbClr val="331C2C"/>
                  </a:solidFill>
                  <a:latin typeface="Cooper BT Bold"/>
                </a:rPr>
                <a:t> </a:t>
              </a:r>
              <a:r>
                <a:rPr lang="id-ID" sz="3087" dirty="0">
                  <a:solidFill>
                    <a:srgbClr val="331C2C"/>
                  </a:solidFill>
                  <a:latin typeface="Cooper BT Bold"/>
                </a:rPr>
                <a:t>	</a:t>
              </a:r>
              <a:r>
                <a:rPr lang="en-US" sz="3087" dirty="0" err="1">
                  <a:solidFill>
                    <a:srgbClr val="331C2C"/>
                  </a:solidFill>
                  <a:latin typeface="Cooper BT Bold"/>
                </a:rPr>
                <a:t>mengetahui</a:t>
              </a:r>
              <a:r>
                <a:rPr lang="en-US" sz="3087" dirty="0">
                  <a:solidFill>
                    <a:srgbClr val="331C2C"/>
                  </a:solidFill>
                  <a:latin typeface="Cooper BT Bold"/>
                </a:rPr>
                <a:t> </a:t>
              </a:r>
              <a:r>
                <a:rPr lang="en-US" sz="3087" dirty="0" err="1">
                  <a:solidFill>
                    <a:srgbClr val="331C2C"/>
                  </a:solidFill>
                  <a:latin typeface="Cooper BT Bold"/>
                </a:rPr>
                <a:t>kebutuhan</a:t>
              </a:r>
              <a:r>
                <a:rPr lang="en-US" sz="3087" dirty="0">
                  <a:solidFill>
                    <a:srgbClr val="331C2C"/>
                  </a:solidFill>
                  <a:latin typeface="Cooper BT Bold"/>
                </a:rPr>
                <a:t> </a:t>
              </a:r>
              <a:r>
                <a:rPr lang="en-US" sz="3087" dirty="0" err="1">
                  <a:solidFill>
                    <a:srgbClr val="331C2C"/>
                  </a:solidFill>
                  <a:latin typeface="Cooper BT Bold"/>
                </a:rPr>
                <a:t>produk</a:t>
              </a:r>
              <a:r>
                <a:rPr lang="en-US" sz="3087" dirty="0">
                  <a:solidFill>
                    <a:srgbClr val="331C2C"/>
                  </a:solidFill>
                  <a:latin typeface="Cooper BT Bold"/>
                </a:rPr>
                <a:t> </a:t>
              </a:r>
              <a:r>
                <a:rPr lang="en-US" sz="3087" dirty="0" err="1">
                  <a:solidFill>
                    <a:srgbClr val="331C2C"/>
                  </a:solidFill>
                  <a:latin typeface="Cooper BT Bold"/>
                </a:rPr>
                <a:t>serta</a:t>
              </a:r>
              <a:r>
                <a:rPr lang="en-US" sz="3087" dirty="0">
                  <a:solidFill>
                    <a:srgbClr val="331C2C"/>
                  </a:solidFill>
                  <a:latin typeface="Cooper BT Bold"/>
                </a:rPr>
                <a:t> </a:t>
              </a:r>
              <a:r>
                <a:rPr lang="en-US" sz="3087" dirty="0" err="1">
                  <a:solidFill>
                    <a:srgbClr val="331C2C"/>
                  </a:solidFill>
                  <a:latin typeface="Cooper BT Bold"/>
                </a:rPr>
                <a:t>pengguna</a:t>
              </a:r>
              <a:r>
                <a:rPr lang="en-US" sz="3087" dirty="0">
                  <a:solidFill>
                    <a:srgbClr val="331C2C"/>
                  </a:solidFill>
                  <a:latin typeface="Cooper BT Bold"/>
                </a:rPr>
                <a:t> </a:t>
              </a:r>
              <a:r>
                <a:rPr lang="en-US" sz="3087" dirty="0" err="1">
                  <a:solidFill>
                    <a:srgbClr val="331C2C"/>
                  </a:solidFill>
                  <a:latin typeface="Cooper BT Bold"/>
                </a:rPr>
                <a:t>guna</a:t>
              </a:r>
              <a:r>
                <a:rPr lang="en-US" sz="3087" dirty="0">
                  <a:solidFill>
                    <a:srgbClr val="331C2C"/>
                  </a:solidFill>
                  <a:latin typeface="Cooper BT Bold"/>
                </a:rPr>
                <a:t> </a:t>
              </a:r>
              <a:r>
                <a:rPr lang="en-US" sz="3087" dirty="0" err="1">
                  <a:solidFill>
                    <a:srgbClr val="331C2C"/>
                  </a:solidFill>
                  <a:latin typeface="Cooper BT Bold"/>
                </a:rPr>
                <a:t>meningkatkan</a:t>
              </a:r>
              <a:r>
                <a:rPr lang="en-US" sz="3087" dirty="0">
                  <a:solidFill>
                    <a:srgbClr val="331C2C"/>
                  </a:solidFill>
                  <a:latin typeface="Cooper BT Bold"/>
                </a:rPr>
                <a:t> </a:t>
              </a:r>
              <a:r>
                <a:rPr lang="id-ID" sz="3087" dirty="0">
                  <a:solidFill>
                    <a:srgbClr val="331C2C"/>
                  </a:solidFill>
                  <a:latin typeface="Cooper BT Bold"/>
                </a:rPr>
                <a:t>	</a:t>
              </a:r>
              <a:r>
                <a:rPr lang="en-US" sz="3087" dirty="0" err="1">
                  <a:solidFill>
                    <a:srgbClr val="331C2C"/>
                  </a:solidFill>
                  <a:latin typeface="Cooper BT Bold"/>
                </a:rPr>
                <a:t>tingkat</a:t>
              </a:r>
              <a:r>
                <a:rPr lang="en-US" sz="3087" dirty="0">
                  <a:solidFill>
                    <a:srgbClr val="331C2C"/>
                  </a:solidFill>
                  <a:latin typeface="Cooper BT Bold"/>
                </a:rPr>
                <a:t> </a:t>
              </a:r>
              <a:r>
                <a:rPr lang="en-US" sz="3087" dirty="0" err="1">
                  <a:solidFill>
                    <a:srgbClr val="331C2C"/>
                  </a:solidFill>
                  <a:latin typeface="Cooper BT Bold"/>
                </a:rPr>
                <a:t>kepuasan</a:t>
              </a:r>
              <a:r>
                <a:rPr lang="en-US" sz="3087" dirty="0">
                  <a:solidFill>
                    <a:srgbClr val="331C2C"/>
                  </a:solidFill>
                  <a:latin typeface="Cooper BT Bold"/>
                </a:rPr>
                <a:t> </a:t>
              </a:r>
              <a:r>
                <a:rPr lang="en-US" sz="3087" dirty="0" err="1">
                  <a:solidFill>
                    <a:srgbClr val="331C2C"/>
                  </a:solidFill>
                  <a:latin typeface="Cooper BT Bold"/>
                </a:rPr>
                <a:t>terhadap</a:t>
              </a:r>
              <a:r>
                <a:rPr lang="en-US" sz="3087" dirty="0">
                  <a:solidFill>
                    <a:srgbClr val="331C2C"/>
                  </a:solidFill>
                  <a:latin typeface="Cooper BT Bold"/>
                </a:rPr>
                <a:t> </a:t>
              </a:r>
              <a:r>
                <a:rPr lang="en-US" sz="3087" dirty="0" err="1">
                  <a:solidFill>
                    <a:srgbClr val="331C2C"/>
                  </a:solidFill>
                  <a:latin typeface="Cooper BT Bold"/>
                </a:rPr>
                <a:t>produk</a:t>
              </a:r>
              <a:r>
                <a:rPr lang="en-US" sz="3087" dirty="0">
                  <a:solidFill>
                    <a:srgbClr val="331C2C"/>
                  </a:solidFill>
                  <a:latin typeface="Cooper BT Bold"/>
                </a:rPr>
                <a:t> </a:t>
              </a:r>
              <a:r>
                <a:rPr lang="en-US" sz="3087" dirty="0" err="1">
                  <a:solidFill>
                    <a:srgbClr val="331C2C"/>
                  </a:solidFill>
                  <a:latin typeface="Cooper BT Bold"/>
                </a:rPr>
                <a:t>beserta</a:t>
              </a:r>
              <a:r>
                <a:rPr lang="en-US" sz="3087" dirty="0">
                  <a:solidFill>
                    <a:srgbClr val="331C2C"/>
                  </a:solidFill>
                  <a:latin typeface="Cooper BT Bold"/>
                </a:rPr>
                <a:t> </a:t>
              </a:r>
              <a:r>
                <a:rPr lang="en-US" sz="3087" dirty="0" err="1">
                  <a:solidFill>
                    <a:srgbClr val="331C2C"/>
                  </a:solidFill>
                  <a:latin typeface="Cooper BT Bold"/>
                </a:rPr>
                <a:t>aplikasi</a:t>
              </a:r>
              <a:r>
                <a:rPr lang="en-US" sz="3087" dirty="0">
                  <a:solidFill>
                    <a:srgbClr val="331C2C"/>
                  </a:solidFill>
                  <a:latin typeface="Cooper BT Bold"/>
                </a:rPr>
                <a:t> </a:t>
              </a:r>
              <a:r>
                <a:rPr lang="en-US" sz="3087" dirty="0" err="1">
                  <a:solidFill>
                    <a:srgbClr val="331C2C"/>
                  </a:solidFill>
                  <a:latin typeface="Cooper BT Bold"/>
                </a:rPr>
                <a:t>ataupun</a:t>
              </a:r>
              <a:r>
                <a:rPr lang="en-US" sz="3087" dirty="0">
                  <a:solidFill>
                    <a:srgbClr val="331C2C"/>
                  </a:solidFill>
                  <a:latin typeface="Cooper BT Bold"/>
                </a:rPr>
                <a:t> website </a:t>
              </a:r>
              <a:r>
                <a:rPr lang="id-ID" sz="3087" dirty="0">
                  <a:solidFill>
                    <a:srgbClr val="331C2C"/>
                  </a:solidFill>
                  <a:latin typeface="Cooper BT Bold"/>
                </a:rPr>
                <a:t>	</a:t>
              </a:r>
              <a:r>
                <a:rPr lang="en-US" sz="3087" dirty="0" err="1">
                  <a:solidFill>
                    <a:srgbClr val="331C2C"/>
                  </a:solidFill>
                  <a:latin typeface="Cooper BT Bold"/>
                </a:rPr>
                <a:t>produk</a:t>
              </a:r>
              <a:r>
                <a:rPr lang="en-US" sz="3087" dirty="0">
                  <a:solidFill>
                    <a:srgbClr val="331C2C"/>
                  </a:solidFill>
                  <a:latin typeface="Cooper BT Bold"/>
                </a:rPr>
                <a:t> </a:t>
              </a:r>
              <a:r>
                <a:rPr lang="en-US" sz="3087" dirty="0" err="1">
                  <a:solidFill>
                    <a:srgbClr val="331C2C"/>
                  </a:solidFill>
                  <a:latin typeface="Cooper BT Bold"/>
                </a:rPr>
                <a:t>tersebut</a:t>
              </a:r>
              <a:r>
                <a:rPr lang="en-US" sz="3087" dirty="0">
                  <a:solidFill>
                    <a:srgbClr val="331C2C"/>
                  </a:solidFill>
                  <a:latin typeface="Cooper BT Bold"/>
                </a:rPr>
                <a:t>. </a:t>
              </a:r>
              <a:r>
                <a:rPr lang="en-US" sz="3087" dirty="0" err="1">
                  <a:solidFill>
                    <a:srgbClr val="331C2C"/>
                  </a:solidFill>
                  <a:latin typeface="Cooper BT Bold"/>
                </a:rPr>
                <a:t>Selain</a:t>
              </a:r>
              <a:r>
                <a:rPr lang="en-US" sz="3087" dirty="0">
                  <a:solidFill>
                    <a:srgbClr val="331C2C"/>
                  </a:solidFill>
                  <a:latin typeface="Cooper BT Bold"/>
                </a:rPr>
                <a:t> </a:t>
              </a:r>
              <a:r>
                <a:rPr lang="en-US" sz="3087" dirty="0" err="1">
                  <a:solidFill>
                    <a:srgbClr val="331C2C"/>
                  </a:solidFill>
                  <a:latin typeface="Cooper BT Bold"/>
                </a:rPr>
                <a:t>riset</a:t>
              </a:r>
              <a:r>
                <a:rPr lang="en-US" sz="3087" dirty="0">
                  <a:solidFill>
                    <a:srgbClr val="331C2C"/>
                  </a:solidFill>
                  <a:latin typeface="Cooper BT Bold"/>
                </a:rPr>
                <a:t> </a:t>
              </a:r>
              <a:r>
                <a:rPr lang="en-US" sz="3087" dirty="0" err="1">
                  <a:solidFill>
                    <a:srgbClr val="331C2C"/>
                  </a:solidFill>
                  <a:latin typeface="Cooper BT Bold"/>
                </a:rPr>
                <a:t>tentang</a:t>
              </a:r>
              <a:r>
                <a:rPr lang="en-US" sz="3087" dirty="0">
                  <a:solidFill>
                    <a:srgbClr val="331C2C"/>
                  </a:solidFill>
                  <a:latin typeface="Cooper BT Bold"/>
                </a:rPr>
                <a:t> </a:t>
              </a:r>
              <a:r>
                <a:rPr lang="en-US" sz="3087" dirty="0" err="1">
                  <a:solidFill>
                    <a:srgbClr val="331C2C"/>
                  </a:solidFill>
                  <a:latin typeface="Cooper BT Bold"/>
                </a:rPr>
                <a:t>pengguna</a:t>
              </a:r>
              <a:r>
                <a:rPr lang="en-US" sz="3087" dirty="0">
                  <a:solidFill>
                    <a:srgbClr val="331C2C"/>
                  </a:solidFill>
                  <a:latin typeface="Cooper BT Bold"/>
                </a:rPr>
                <a:t>, </a:t>
              </a:r>
              <a:r>
                <a:rPr lang="en-US" sz="3087" dirty="0" err="1">
                  <a:solidFill>
                    <a:srgbClr val="331C2C"/>
                  </a:solidFill>
                  <a:latin typeface="Cooper BT Bold"/>
                </a:rPr>
                <a:t>riset</a:t>
              </a:r>
              <a:r>
                <a:rPr lang="en-US" sz="3087" dirty="0">
                  <a:solidFill>
                    <a:srgbClr val="331C2C"/>
                  </a:solidFill>
                  <a:latin typeface="Cooper BT Bold"/>
                </a:rPr>
                <a:t> </a:t>
              </a:r>
              <a:r>
                <a:rPr lang="en-US" sz="3087" dirty="0" err="1">
                  <a:solidFill>
                    <a:srgbClr val="331C2C"/>
                  </a:solidFill>
                  <a:latin typeface="Cooper BT Bold"/>
                </a:rPr>
                <a:t>terhadap</a:t>
              </a:r>
              <a:r>
                <a:rPr lang="en-US" sz="3087" dirty="0">
                  <a:solidFill>
                    <a:srgbClr val="331C2C"/>
                  </a:solidFill>
                  <a:latin typeface="Cooper BT Bold"/>
                </a:rPr>
                <a:t> </a:t>
              </a:r>
              <a:r>
                <a:rPr lang="id-ID" sz="3087" dirty="0">
                  <a:solidFill>
                    <a:srgbClr val="331C2C"/>
                  </a:solidFill>
                  <a:latin typeface="Cooper BT Bold"/>
                </a:rPr>
                <a:t>	</a:t>
              </a:r>
              <a:r>
                <a:rPr lang="en-US" sz="3087" dirty="0" err="1">
                  <a:solidFill>
                    <a:srgbClr val="331C2C"/>
                  </a:solidFill>
                  <a:latin typeface="Cooper BT Bold"/>
                </a:rPr>
                <a:t>kompetitor</a:t>
              </a:r>
              <a:r>
                <a:rPr lang="en-US" sz="3087" dirty="0">
                  <a:solidFill>
                    <a:srgbClr val="331C2C"/>
                  </a:solidFill>
                  <a:latin typeface="Cooper BT Bold"/>
                </a:rPr>
                <a:t> juga </a:t>
              </a:r>
              <a:r>
                <a:rPr lang="en-US" sz="3087" dirty="0" err="1">
                  <a:solidFill>
                    <a:srgbClr val="331C2C"/>
                  </a:solidFill>
                  <a:latin typeface="Cooper BT Bold"/>
                </a:rPr>
                <a:t>perlu</a:t>
              </a:r>
              <a:r>
                <a:rPr lang="en-US" sz="3087" dirty="0">
                  <a:solidFill>
                    <a:srgbClr val="331C2C"/>
                  </a:solidFill>
                  <a:latin typeface="Cooper BT Bold"/>
                </a:rPr>
                <a:t> </a:t>
              </a:r>
              <a:r>
                <a:rPr lang="en-US" sz="3087" dirty="0" err="1">
                  <a:solidFill>
                    <a:srgbClr val="331C2C"/>
                  </a:solidFill>
                  <a:latin typeface="Cooper BT Bold"/>
                </a:rPr>
                <a:t>dilakukan</a:t>
              </a:r>
              <a:r>
                <a:rPr lang="en-US" sz="3087" dirty="0">
                  <a:solidFill>
                    <a:srgbClr val="331C2C"/>
                  </a:solidFill>
                  <a:latin typeface="Cooper BT Bold"/>
                </a:rPr>
                <a:t>.</a:t>
              </a:r>
            </a:p>
          </p:txBody>
        </p:sp>
        <p:sp>
          <p:nvSpPr>
            <p:cNvPr id="18" name="TextBox 18"/>
            <p:cNvSpPr txBox="1"/>
            <p:nvPr/>
          </p:nvSpPr>
          <p:spPr>
            <a:xfrm>
              <a:off x="1638620" y="5966138"/>
              <a:ext cx="18976923" cy="2879762"/>
            </a:xfrm>
            <a:prstGeom prst="rect">
              <a:avLst/>
            </a:prstGeom>
          </p:spPr>
          <p:txBody>
            <a:bodyPr lIns="0" tIns="0" rIns="0" bIns="0" rtlCol="0" anchor="t">
              <a:spAutoFit/>
            </a:bodyPr>
            <a:lstStyle/>
            <a:p>
              <a:pPr algn="l">
                <a:lnSpc>
                  <a:spcPts val="4322"/>
                </a:lnSpc>
              </a:pPr>
              <a:r>
                <a:rPr lang="en-US" sz="3087" dirty="0">
                  <a:solidFill>
                    <a:srgbClr val="331C2C"/>
                  </a:solidFill>
                  <a:latin typeface="Cooper BT Bold"/>
                </a:rPr>
                <a:t>Analisa</a:t>
              </a:r>
            </a:p>
            <a:p>
              <a:pPr algn="l">
                <a:lnSpc>
                  <a:spcPts val="4322"/>
                </a:lnSpc>
              </a:pPr>
              <a:r>
                <a:rPr lang="id-ID" sz="3087" dirty="0">
                  <a:solidFill>
                    <a:srgbClr val="331C2C"/>
                  </a:solidFill>
                  <a:latin typeface="Cooper BT Bold"/>
                </a:rPr>
                <a:t>	</a:t>
              </a:r>
              <a:r>
                <a:rPr lang="en-US" sz="3087" dirty="0" err="1">
                  <a:solidFill>
                    <a:srgbClr val="331C2C"/>
                  </a:solidFill>
                  <a:latin typeface="Cooper BT Bold"/>
                </a:rPr>
                <a:t>Setelah</a:t>
              </a:r>
              <a:r>
                <a:rPr lang="en-US" sz="3087" dirty="0">
                  <a:solidFill>
                    <a:srgbClr val="331C2C"/>
                  </a:solidFill>
                  <a:latin typeface="Cooper BT Bold"/>
                </a:rPr>
                <a:t> data </a:t>
              </a:r>
              <a:r>
                <a:rPr lang="en-US" sz="3087" dirty="0" err="1">
                  <a:solidFill>
                    <a:srgbClr val="331C2C"/>
                  </a:solidFill>
                  <a:latin typeface="Cooper BT Bold"/>
                </a:rPr>
                <a:t>hasil</a:t>
              </a:r>
              <a:r>
                <a:rPr lang="en-US" sz="3087" dirty="0">
                  <a:solidFill>
                    <a:srgbClr val="331C2C"/>
                  </a:solidFill>
                  <a:latin typeface="Cooper BT Bold"/>
                </a:rPr>
                <a:t> </a:t>
              </a:r>
              <a:r>
                <a:rPr lang="en-US" sz="3087" dirty="0" err="1">
                  <a:solidFill>
                    <a:srgbClr val="331C2C"/>
                  </a:solidFill>
                  <a:latin typeface="Cooper BT Bold"/>
                </a:rPr>
                <a:t>riset</a:t>
              </a:r>
              <a:r>
                <a:rPr lang="en-US" sz="3087" dirty="0">
                  <a:solidFill>
                    <a:srgbClr val="331C2C"/>
                  </a:solidFill>
                  <a:latin typeface="Cooper BT Bold"/>
                </a:rPr>
                <a:t> </a:t>
              </a:r>
              <a:r>
                <a:rPr lang="en-US" sz="3087" dirty="0" err="1">
                  <a:solidFill>
                    <a:srgbClr val="331C2C"/>
                  </a:solidFill>
                  <a:latin typeface="Cooper BT Bold"/>
                </a:rPr>
                <a:t>diperoleh</a:t>
              </a:r>
              <a:r>
                <a:rPr lang="en-US" sz="3087" dirty="0">
                  <a:solidFill>
                    <a:srgbClr val="331C2C"/>
                  </a:solidFill>
                  <a:latin typeface="Cooper BT Bold"/>
                </a:rPr>
                <a:t>, </a:t>
              </a:r>
              <a:r>
                <a:rPr lang="en-US" sz="3087" dirty="0" err="1">
                  <a:solidFill>
                    <a:srgbClr val="331C2C"/>
                  </a:solidFill>
                  <a:latin typeface="Cooper BT Bold"/>
                </a:rPr>
                <a:t>langkah</a:t>
              </a:r>
              <a:r>
                <a:rPr lang="en-US" sz="3087" dirty="0">
                  <a:solidFill>
                    <a:srgbClr val="331C2C"/>
                  </a:solidFill>
                  <a:latin typeface="Cooper BT Bold"/>
                </a:rPr>
                <a:t> </a:t>
              </a:r>
              <a:r>
                <a:rPr lang="en-US" sz="3087" dirty="0" err="1">
                  <a:solidFill>
                    <a:srgbClr val="331C2C"/>
                  </a:solidFill>
                  <a:latin typeface="Cooper BT Bold"/>
                </a:rPr>
                <a:t>selanjutnya</a:t>
              </a:r>
              <a:r>
                <a:rPr lang="en-US" sz="3087" dirty="0">
                  <a:solidFill>
                    <a:srgbClr val="331C2C"/>
                  </a:solidFill>
                  <a:latin typeface="Cooper BT Bold"/>
                </a:rPr>
                <a:t> </a:t>
              </a:r>
              <a:r>
                <a:rPr lang="en-US" sz="3087" dirty="0" err="1">
                  <a:solidFill>
                    <a:srgbClr val="331C2C"/>
                  </a:solidFill>
                  <a:latin typeface="Cooper BT Bold"/>
                </a:rPr>
                <a:t>adalah</a:t>
              </a:r>
              <a:r>
                <a:rPr lang="en-US" sz="3087" dirty="0">
                  <a:solidFill>
                    <a:srgbClr val="331C2C"/>
                  </a:solidFill>
                  <a:latin typeface="Cooper BT Bold"/>
                </a:rPr>
                <a:t> </a:t>
              </a:r>
              <a:r>
                <a:rPr lang="id-ID" sz="3087" dirty="0">
                  <a:solidFill>
                    <a:srgbClr val="331C2C"/>
                  </a:solidFill>
                  <a:latin typeface="Cooper BT Bold"/>
                </a:rPr>
                <a:t>	</a:t>
              </a:r>
              <a:r>
                <a:rPr lang="en-US" sz="3087" dirty="0" err="1">
                  <a:solidFill>
                    <a:srgbClr val="331C2C"/>
                  </a:solidFill>
                  <a:latin typeface="Cooper BT Bold"/>
                </a:rPr>
                <a:t>menganalisa</a:t>
              </a:r>
              <a:r>
                <a:rPr lang="en-US" sz="3087" dirty="0">
                  <a:solidFill>
                    <a:srgbClr val="331C2C"/>
                  </a:solidFill>
                  <a:latin typeface="Cooper BT Bold"/>
                </a:rPr>
                <a:t> </a:t>
              </a:r>
              <a:r>
                <a:rPr lang="en-US" sz="3087" dirty="0" err="1">
                  <a:solidFill>
                    <a:srgbClr val="331C2C"/>
                  </a:solidFill>
                  <a:latin typeface="Cooper BT Bold"/>
                </a:rPr>
                <a:t>hasil-hasil</a:t>
              </a:r>
              <a:r>
                <a:rPr lang="en-US" sz="3087" dirty="0">
                  <a:solidFill>
                    <a:srgbClr val="331C2C"/>
                  </a:solidFill>
                  <a:latin typeface="Cooper BT Bold"/>
                </a:rPr>
                <a:t> </a:t>
              </a:r>
              <a:r>
                <a:rPr lang="en-US" sz="3087" dirty="0" err="1">
                  <a:solidFill>
                    <a:srgbClr val="331C2C"/>
                  </a:solidFill>
                  <a:latin typeface="Cooper BT Bold"/>
                </a:rPr>
                <a:t>tersebut</a:t>
              </a:r>
              <a:r>
                <a:rPr lang="en-US" sz="3087" dirty="0">
                  <a:solidFill>
                    <a:srgbClr val="331C2C"/>
                  </a:solidFill>
                  <a:latin typeface="Cooper BT Bold"/>
                </a:rPr>
                <a:t>. </a:t>
              </a:r>
              <a:r>
                <a:rPr lang="en-US" sz="3087" dirty="0" err="1">
                  <a:solidFill>
                    <a:srgbClr val="331C2C"/>
                  </a:solidFill>
                  <a:latin typeface="Cooper BT Bold"/>
                </a:rPr>
                <a:t>Analisis</a:t>
              </a:r>
              <a:r>
                <a:rPr lang="en-US" sz="3087" dirty="0">
                  <a:solidFill>
                    <a:srgbClr val="331C2C"/>
                  </a:solidFill>
                  <a:latin typeface="Cooper BT Bold"/>
                </a:rPr>
                <a:t> </a:t>
              </a:r>
              <a:r>
                <a:rPr lang="en-US" sz="3087" dirty="0" err="1">
                  <a:solidFill>
                    <a:srgbClr val="331C2C"/>
                  </a:solidFill>
                  <a:latin typeface="Cooper BT Bold"/>
                </a:rPr>
                <a:t>ini</a:t>
              </a:r>
              <a:r>
                <a:rPr lang="en-US" sz="3087" dirty="0">
                  <a:solidFill>
                    <a:srgbClr val="331C2C"/>
                  </a:solidFill>
                  <a:latin typeface="Cooper BT Bold"/>
                </a:rPr>
                <a:t> juga </a:t>
              </a:r>
              <a:r>
                <a:rPr lang="en-US" sz="3087" dirty="0" err="1">
                  <a:solidFill>
                    <a:srgbClr val="331C2C"/>
                  </a:solidFill>
                  <a:latin typeface="Cooper BT Bold"/>
                </a:rPr>
                <a:t>meliputi</a:t>
              </a:r>
              <a:r>
                <a:rPr lang="en-US" sz="3087" dirty="0">
                  <a:solidFill>
                    <a:srgbClr val="331C2C"/>
                  </a:solidFill>
                  <a:latin typeface="Cooper BT Bold"/>
                </a:rPr>
                <a:t> proses </a:t>
              </a:r>
              <a:r>
                <a:rPr lang="id-ID" sz="3087" dirty="0">
                  <a:solidFill>
                    <a:srgbClr val="331C2C"/>
                  </a:solidFill>
                  <a:latin typeface="Cooper BT Bold"/>
                </a:rPr>
                <a:t>	</a:t>
              </a:r>
              <a:r>
                <a:rPr lang="en-US" sz="3087" dirty="0" err="1">
                  <a:solidFill>
                    <a:srgbClr val="331C2C"/>
                  </a:solidFill>
                  <a:latin typeface="Cooper BT Bold"/>
                </a:rPr>
                <a:t>olah</a:t>
              </a:r>
              <a:r>
                <a:rPr lang="en-US" sz="3087" dirty="0">
                  <a:solidFill>
                    <a:srgbClr val="331C2C"/>
                  </a:solidFill>
                  <a:latin typeface="Cooper BT Bold"/>
                </a:rPr>
                <a:t> data </a:t>
              </a:r>
              <a:r>
                <a:rPr lang="en-US" sz="3087" dirty="0" err="1">
                  <a:solidFill>
                    <a:srgbClr val="331C2C"/>
                  </a:solidFill>
                  <a:latin typeface="Cooper BT Bold"/>
                </a:rPr>
                <a:t>menggunakan</a:t>
              </a:r>
              <a:r>
                <a:rPr lang="en-US" sz="3087" dirty="0">
                  <a:solidFill>
                    <a:srgbClr val="331C2C"/>
                  </a:solidFill>
                  <a:latin typeface="Cooper BT Bold"/>
                </a:rPr>
                <a:t> </a:t>
              </a:r>
              <a:r>
                <a:rPr lang="en-US" sz="3087" dirty="0" err="1">
                  <a:solidFill>
                    <a:srgbClr val="331C2C"/>
                  </a:solidFill>
                  <a:latin typeface="Cooper BT Bold"/>
                </a:rPr>
                <a:t>berbagai</a:t>
              </a:r>
              <a:r>
                <a:rPr lang="en-US" sz="3087" dirty="0">
                  <a:solidFill>
                    <a:srgbClr val="331C2C"/>
                  </a:solidFill>
                  <a:latin typeface="Cooper BT Bold"/>
                </a:rPr>
                <a:t> Tools, </a:t>
              </a:r>
              <a:r>
                <a:rPr lang="en-US" sz="3087" dirty="0" err="1">
                  <a:solidFill>
                    <a:srgbClr val="331C2C"/>
                  </a:solidFill>
                  <a:latin typeface="Cooper BT Bold"/>
                </a:rPr>
                <a:t>misalnya</a:t>
              </a:r>
              <a:r>
                <a:rPr lang="en-US" sz="3087" dirty="0">
                  <a:solidFill>
                    <a:srgbClr val="331C2C"/>
                  </a:solidFill>
                  <a:latin typeface="Cooper BT Bold"/>
                </a:rPr>
                <a:t> Microsoft Excel.</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EDE0D1"/>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Freeform 29"/>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grpSp>
        <p:nvGrpSpPr>
          <p:cNvPr id="3" name="Group 3"/>
          <p:cNvGrpSpPr/>
          <p:nvPr/>
        </p:nvGrpSpPr>
        <p:grpSpPr>
          <a:xfrm>
            <a:off x="1950720" y="2324100"/>
            <a:ext cx="15604292" cy="5911655"/>
            <a:chOff x="0" y="0"/>
            <a:chExt cx="20805723" cy="7882207"/>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26348"/>
            </a:xfrm>
            <a:prstGeom prst="rect">
              <a:avLst/>
            </a:prstGeom>
          </p:spPr>
          <p:txBody>
            <a:bodyPr lIns="0" tIns="0" rIns="0" bIns="0" rtlCol="0" anchor="t">
              <a:spAutoFit/>
            </a:bodyPr>
            <a:lstStyle/>
            <a:p>
              <a:pPr algn="ctr">
                <a:lnSpc>
                  <a:spcPts val="7048"/>
                </a:lnSpc>
              </a:pPr>
              <a:r>
                <a:rPr lang="id-ID" sz="5034" dirty="0">
                  <a:solidFill>
                    <a:srgbClr val="EDE0D1"/>
                  </a:solidFill>
                  <a:latin typeface="Cooper BT Bold"/>
                </a:rPr>
                <a:t>3</a:t>
              </a:r>
              <a:endParaRPr lang="en-US" sz="5034" dirty="0">
                <a:solidFill>
                  <a:srgbClr val="EDE0D1"/>
                </a:solidFill>
                <a:latin typeface="Cooper BT Bold"/>
              </a:endParaRPr>
            </a:p>
          </p:txBody>
        </p:sp>
        <p:sp>
          <p:nvSpPr>
            <p:cNvPr id="10" name="TextBox 10"/>
            <p:cNvSpPr txBox="1"/>
            <p:nvPr/>
          </p:nvSpPr>
          <p:spPr>
            <a:xfrm>
              <a:off x="138171" y="2811122"/>
              <a:ext cx="1197475" cy="1266560"/>
            </a:xfrm>
            <a:prstGeom prst="rect">
              <a:avLst/>
            </a:prstGeom>
          </p:spPr>
          <p:txBody>
            <a:bodyPr lIns="50800" tIns="50800" rIns="50800" bIns="50800" rtlCol="0" anchor="ctr"/>
            <a:lstStyle/>
            <a:p>
              <a:pPr algn="ctr">
                <a:lnSpc>
                  <a:spcPts val="2659"/>
                </a:lnSpc>
              </a:pPr>
              <a:endParaRPr/>
            </a:p>
          </p:txBody>
        </p:sp>
        <p:sp>
          <p:nvSpPr>
            <p:cNvPr id="11" name="TextBox 11"/>
            <p:cNvSpPr txBox="1"/>
            <p:nvPr/>
          </p:nvSpPr>
          <p:spPr>
            <a:xfrm>
              <a:off x="927420" y="3832538"/>
              <a:ext cx="546395" cy="1097565"/>
            </a:xfrm>
            <a:prstGeom prst="rect">
              <a:avLst/>
            </a:prstGeom>
          </p:spPr>
          <p:txBody>
            <a:bodyPr wrap="square" lIns="0" tIns="0" rIns="0" bIns="0" rtlCol="0" anchor="t">
              <a:spAutoFit/>
            </a:bodyPr>
            <a:lstStyle/>
            <a:p>
              <a:pPr algn="ctr">
                <a:lnSpc>
                  <a:spcPts val="7048"/>
                </a:lnSpc>
              </a:pPr>
              <a:r>
                <a:rPr lang="en-US" sz="5034" dirty="0">
                  <a:solidFill>
                    <a:srgbClr val="EDE0D1"/>
                  </a:solidFill>
                  <a:latin typeface="Cooper BT Bold"/>
                </a:rPr>
                <a:t>2</a:t>
              </a:r>
            </a:p>
          </p:txBody>
        </p:sp>
        <p:grpSp>
          <p:nvGrpSpPr>
            <p:cNvPr id="12" name="Group 12"/>
            <p:cNvGrpSpPr/>
            <p:nvPr/>
          </p:nvGrpSpPr>
          <p:grpSpPr>
            <a:xfrm>
              <a:off x="40640" y="3962400"/>
              <a:ext cx="1473815" cy="2857320"/>
              <a:chOff x="22413" y="-839194"/>
              <a:chExt cx="812800" cy="1575794"/>
            </a:xfrm>
          </p:grpSpPr>
          <p:sp>
            <p:nvSpPr>
              <p:cNvPr id="13" name="Freeform 13"/>
              <p:cNvSpPr/>
              <p:nvPr/>
            </p:nvSpPr>
            <p:spPr>
              <a:xfrm>
                <a:off x="22413" y="-839194"/>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1C2C"/>
              </a:solidFill>
            </p:spPr>
            <p:txBody>
              <a:bodyPr/>
              <a:lstStyle/>
              <a:p>
                <a:endParaRPr lang="id-ID" dirty="0"/>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828800" y="406400"/>
              <a:ext cx="18976923" cy="2879761"/>
            </a:xfrm>
            <a:prstGeom prst="rect">
              <a:avLst/>
            </a:prstGeom>
          </p:spPr>
          <p:txBody>
            <a:bodyPr lIns="0" tIns="0" rIns="0" bIns="0" rtlCol="0" anchor="t">
              <a:spAutoFit/>
            </a:bodyPr>
            <a:lstStyle/>
            <a:p>
              <a:pPr algn="l">
                <a:lnSpc>
                  <a:spcPts val="4322"/>
                </a:lnSpc>
              </a:pPr>
              <a:r>
                <a:rPr lang="id-ID" sz="3087" dirty="0" err="1">
                  <a:solidFill>
                    <a:srgbClr val="331C2C"/>
                  </a:solidFill>
                  <a:latin typeface="Cooper BT Bold"/>
                </a:rPr>
                <a:t>Prototype</a:t>
              </a:r>
              <a:r>
                <a:rPr lang="id-ID" sz="3087" dirty="0">
                  <a:solidFill>
                    <a:srgbClr val="331C2C"/>
                  </a:solidFill>
                  <a:latin typeface="Cooper BT Bold"/>
                </a:rPr>
                <a:t>/</a:t>
              </a:r>
              <a:r>
                <a:rPr lang="id-ID" sz="3087" dirty="0" err="1">
                  <a:solidFill>
                    <a:srgbClr val="331C2C"/>
                  </a:solidFill>
                  <a:latin typeface="Cooper BT Bold"/>
                </a:rPr>
                <a:t>Wireframe</a:t>
              </a:r>
              <a:endParaRPr lang="id-ID" sz="3087" dirty="0">
                <a:solidFill>
                  <a:srgbClr val="331C2C"/>
                </a:solidFill>
                <a:latin typeface="Cooper BT Bold"/>
              </a:endParaRPr>
            </a:p>
            <a:p>
              <a:pPr algn="l">
                <a:lnSpc>
                  <a:spcPts val="4322"/>
                </a:lnSpc>
              </a:pPr>
              <a:r>
                <a:rPr lang="id-ID" sz="3087" dirty="0">
                  <a:solidFill>
                    <a:srgbClr val="331C2C"/>
                  </a:solidFill>
                  <a:latin typeface="Cooper BT Bold"/>
                </a:rPr>
                <a:t>	Kemudian, mulai bangun UX Design dengan membuat </a:t>
              </a:r>
              <a:r>
                <a:rPr lang="id-ID" sz="3087" dirty="0" err="1">
                  <a:solidFill>
                    <a:srgbClr val="331C2C"/>
                  </a:solidFill>
                  <a:latin typeface="Cooper BT Bold"/>
                </a:rPr>
                <a:t>prototype</a:t>
              </a:r>
              <a:endParaRPr lang="id-ID" sz="3087" dirty="0">
                <a:solidFill>
                  <a:srgbClr val="331C2C"/>
                </a:solidFill>
                <a:latin typeface="Cooper BT Bold"/>
              </a:endParaRPr>
            </a:p>
            <a:p>
              <a:pPr algn="l">
                <a:lnSpc>
                  <a:spcPts val="4322"/>
                </a:lnSpc>
              </a:pPr>
              <a:r>
                <a:rPr lang="id-ID" sz="3087" dirty="0">
                  <a:solidFill>
                    <a:srgbClr val="331C2C"/>
                  </a:solidFill>
                  <a:latin typeface="Cooper BT Bold"/>
                </a:rPr>
                <a:t>	 juga </a:t>
              </a:r>
              <a:r>
                <a:rPr lang="id-ID" sz="3087" dirty="0" err="1">
                  <a:solidFill>
                    <a:srgbClr val="331C2C"/>
                  </a:solidFill>
                  <a:latin typeface="Cooper BT Bold"/>
                </a:rPr>
                <a:t>wireframe</a:t>
              </a:r>
              <a:r>
                <a:rPr lang="id-ID" sz="3087" dirty="0">
                  <a:solidFill>
                    <a:srgbClr val="331C2C"/>
                  </a:solidFill>
                  <a:latin typeface="Cooper BT Bold"/>
                </a:rPr>
                <a:t>.</a:t>
              </a:r>
            </a:p>
            <a:p>
              <a:pPr algn="l">
                <a:lnSpc>
                  <a:spcPts val="4322"/>
                </a:lnSpc>
              </a:pPr>
              <a:endParaRPr lang="en-US" sz="3087" dirty="0">
                <a:solidFill>
                  <a:srgbClr val="331C2C"/>
                </a:solidFill>
                <a:latin typeface="Cooper BT Bold"/>
              </a:endParaRPr>
            </a:p>
          </p:txBody>
        </p:sp>
        <p:sp>
          <p:nvSpPr>
            <p:cNvPr id="18" name="TextBox 18"/>
            <p:cNvSpPr txBox="1"/>
            <p:nvPr/>
          </p:nvSpPr>
          <p:spPr>
            <a:xfrm>
              <a:off x="1828800" y="4267200"/>
              <a:ext cx="18976923" cy="3615007"/>
            </a:xfrm>
            <a:prstGeom prst="rect">
              <a:avLst/>
            </a:prstGeom>
          </p:spPr>
          <p:txBody>
            <a:bodyPr lIns="0" tIns="0" rIns="0" bIns="0" rtlCol="0" anchor="t">
              <a:spAutoFit/>
            </a:bodyPr>
            <a:lstStyle/>
            <a:p>
              <a:pPr algn="l">
                <a:lnSpc>
                  <a:spcPts val="4322"/>
                </a:lnSpc>
              </a:pPr>
              <a:r>
                <a:rPr lang="en-US" sz="3087" dirty="0">
                  <a:solidFill>
                    <a:srgbClr val="331C2C"/>
                  </a:solidFill>
                  <a:latin typeface="Cooper BT Bold"/>
                </a:rPr>
                <a:t>Desain UI</a:t>
              </a:r>
            </a:p>
            <a:p>
              <a:pPr algn="l">
                <a:lnSpc>
                  <a:spcPts val="4322"/>
                </a:lnSpc>
              </a:pPr>
              <a:r>
                <a:rPr lang="id-ID" sz="3087" dirty="0">
                  <a:solidFill>
                    <a:srgbClr val="331C2C"/>
                  </a:solidFill>
                  <a:latin typeface="Cooper BT Bold"/>
                </a:rPr>
                <a:t>	</a:t>
              </a:r>
              <a:r>
                <a:rPr lang="en-US" sz="3087" dirty="0" err="1">
                  <a:solidFill>
                    <a:srgbClr val="331C2C"/>
                  </a:solidFill>
                  <a:latin typeface="Cooper BT Bold"/>
                </a:rPr>
                <a:t>Jangan</a:t>
              </a:r>
              <a:r>
                <a:rPr lang="en-US" sz="3087" dirty="0">
                  <a:solidFill>
                    <a:srgbClr val="331C2C"/>
                  </a:solidFill>
                  <a:latin typeface="Cooper BT Bold"/>
                </a:rPr>
                <a:t> </a:t>
              </a:r>
              <a:r>
                <a:rPr lang="en-US" sz="3087" dirty="0" err="1">
                  <a:solidFill>
                    <a:srgbClr val="331C2C"/>
                  </a:solidFill>
                  <a:latin typeface="Cooper BT Bold"/>
                </a:rPr>
                <a:t>lupa</a:t>
              </a:r>
              <a:r>
                <a:rPr lang="en-US" sz="3087" dirty="0">
                  <a:solidFill>
                    <a:srgbClr val="331C2C"/>
                  </a:solidFill>
                  <a:latin typeface="Cooper BT Bold"/>
                </a:rPr>
                <a:t> </a:t>
              </a:r>
              <a:r>
                <a:rPr lang="en-US" sz="3087" dirty="0" err="1">
                  <a:solidFill>
                    <a:srgbClr val="331C2C"/>
                  </a:solidFill>
                  <a:latin typeface="Cooper BT Bold"/>
                </a:rPr>
                <a:t>untuk</a:t>
              </a:r>
              <a:r>
                <a:rPr lang="en-US" sz="3087" dirty="0">
                  <a:solidFill>
                    <a:srgbClr val="331C2C"/>
                  </a:solidFill>
                  <a:latin typeface="Cooper BT Bold"/>
                </a:rPr>
                <a:t> </a:t>
              </a:r>
              <a:r>
                <a:rPr lang="en-US" sz="3087" dirty="0" err="1">
                  <a:solidFill>
                    <a:srgbClr val="331C2C"/>
                  </a:solidFill>
                  <a:latin typeface="Cooper BT Bold"/>
                </a:rPr>
                <a:t>membuat</a:t>
              </a:r>
              <a:r>
                <a:rPr lang="en-US" sz="3087" dirty="0">
                  <a:solidFill>
                    <a:srgbClr val="331C2C"/>
                  </a:solidFill>
                  <a:latin typeface="Cooper BT Bold"/>
                </a:rPr>
                <a:t> User Interface (UI) Design </a:t>
              </a:r>
              <a:r>
                <a:rPr lang="en-US" sz="3087" dirty="0" err="1">
                  <a:solidFill>
                    <a:srgbClr val="331C2C"/>
                  </a:solidFill>
                  <a:latin typeface="Cooper BT Bold"/>
                </a:rPr>
                <a:t>atau</a:t>
              </a:r>
              <a:r>
                <a:rPr lang="en-US" sz="3087" dirty="0">
                  <a:solidFill>
                    <a:srgbClr val="331C2C"/>
                  </a:solidFill>
                  <a:latin typeface="Cooper BT Bold"/>
                </a:rPr>
                <a:t> Desain </a:t>
              </a:r>
              <a:r>
                <a:rPr lang="id-ID" sz="3087" dirty="0">
                  <a:solidFill>
                    <a:srgbClr val="331C2C"/>
                  </a:solidFill>
                  <a:latin typeface="Cooper BT Bold"/>
                </a:rPr>
                <a:t>	</a:t>
              </a:r>
              <a:r>
                <a:rPr lang="en-US" sz="3087" dirty="0" err="1">
                  <a:solidFill>
                    <a:srgbClr val="331C2C"/>
                  </a:solidFill>
                  <a:latin typeface="Cooper BT Bold"/>
                </a:rPr>
                <a:t>Antarmuka</a:t>
              </a:r>
              <a:r>
                <a:rPr lang="en-US" sz="3087" dirty="0">
                  <a:solidFill>
                    <a:srgbClr val="331C2C"/>
                  </a:solidFill>
                  <a:latin typeface="Cooper BT Bold"/>
                </a:rPr>
                <a:t> </a:t>
              </a:r>
              <a:r>
                <a:rPr lang="en-US" sz="3087" dirty="0" err="1">
                  <a:solidFill>
                    <a:srgbClr val="331C2C"/>
                  </a:solidFill>
                  <a:latin typeface="Cooper BT Bold"/>
                </a:rPr>
                <a:t>Pengguna</a:t>
              </a:r>
              <a:r>
                <a:rPr lang="en-US" sz="3087" dirty="0">
                  <a:solidFill>
                    <a:srgbClr val="331C2C"/>
                  </a:solidFill>
                  <a:latin typeface="Cooper BT Bold"/>
                </a:rPr>
                <a:t>. Karena, UX </a:t>
              </a:r>
              <a:r>
                <a:rPr lang="en-US" sz="3087" dirty="0" err="1">
                  <a:solidFill>
                    <a:srgbClr val="331C2C"/>
                  </a:solidFill>
                  <a:latin typeface="Cooper BT Bold"/>
                </a:rPr>
                <a:t>serta</a:t>
              </a:r>
              <a:r>
                <a:rPr lang="en-US" sz="3087" dirty="0">
                  <a:solidFill>
                    <a:srgbClr val="331C2C"/>
                  </a:solidFill>
                  <a:latin typeface="Cooper BT Bold"/>
                </a:rPr>
                <a:t> UI </a:t>
              </a:r>
              <a:r>
                <a:rPr lang="en-US" sz="3087" dirty="0" err="1">
                  <a:solidFill>
                    <a:srgbClr val="331C2C"/>
                  </a:solidFill>
                  <a:latin typeface="Cooper BT Bold"/>
                </a:rPr>
                <a:t>merupakan</a:t>
              </a:r>
              <a:r>
                <a:rPr lang="en-US" sz="3087" dirty="0">
                  <a:solidFill>
                    <a:srgbClr val="331C2C"/>
                  </a:solidFill>
                  <a:latin typeface="Cooper BT Bold"/>
                </a:rPr>
                <a:t> </a:t>
              </a:r>
              <a:r>
                <a:rPr lang="en-US" sz="3087" dirty="0" err="1">
                  <a:solidFill>
                    <a:srgbClr val="331C2C"/>
                  </a:solidFill>
                  <a:latin typeface="Cooper BT Bold"/>
                </a:rPr>
                <a:t>satu</a:t>
              </a:r>
              <a:r>
                <a:rPr lang="en-US" sz="3087" dirty="0">
                  <a:solidFill>
                    <a:srgbClr val="331C2C"/>
                  </a:solidFill>
                  <a:latin typeface="Cooper BT Bold"/>
                </a:rPr>
                <a:t> </a:t>
              </a:r>
              <a:r>
                <a:rPr lang="id-ID" sz="3087" dirty="0">
                  <a:solidFill>
                    <a:srgbClr val="331C2C"/>
                  </a:solidFill>
                  <a:latin typeface="Cooper BT Bold"/>
                </a:rPr>
                <a:t>	</a:t>
              </a:r>
              <a:r>
                <a:rPr lang="en-US" sz="3087" dirty="0" err="1">
                  <a:solidFill>
                    <a:srgbClr val="331C2C"/>
                  </a:solidFill>
                  <a:latin typeface="Cooper BT Bold"/>
                </a:rPr>
                <a:t>kesatuan</a:t>
              </a:r>
              <a:r>
                <a:rPr lang="en-US" sz="3087" dirty="0">
                  <a:solidFill>
                    <a:srgbClr val="331C2C"/>
                  </a:solidFill>
                  <a:latin typeface="Cooper BT Bold"/>
                </a:rPr>
                <a:t> yang </a:t>
              </a:r>
              <a:r>
                <a:rPr lang="en-US" sz="3087" dirty="0" err="1">
                  <a:solidFill>
                    <a:srgbClr val="331C2C"/>
                  </a:solidFill>
                  <a:latin typeface="Cooper BT Bold"/>
                </a:rPr>
                <a:t>saling</a:t>
              </a:r>
              <a:r>
                <a:rPr lang="en-US" sz="3087" dirty="0">
                  <a:solidFill>
                    <a:srgbClr val="331C2C"/>
                  </a:solidFill>
                  <a:latin typeface="Cooper BT Bold"/>
                </a:rPr>
                <a:t> </a:t>
              </a:r>
              <a:r>
                <a:rPr lang="en-US" sz="3087" dirty="0" err="1">
                  <a:solidFill>
                    <a:srgbClr val="331C2C"/>
                  </a:solidFill>
                  <a:latin typeface="Cooper BT Bold"/>
                </a:rPr>
                <a:t>melengkapi</a:t>
              </a:r>
              <a:r>
                <a:rPr lang="en-US" sz="3087" dirty="0">
                  <a:solidFill>
                    <a:srgbClr val="331C2C"/>
                  </a:solidFill>
                  <a:latin typeface="Cooper BT Bold"/>
                </a:rPr>
                <a:t>.</a:t>
              </a:r>
            </a:p>
            <a:p>
              <a:pPr algn="l">
                <a:lnSpc>
                  <a:spcPts val="4322"/>
                </a:lnSpc>
              </a:pPr>
              <a:endParaRPr lang="en-US" sz="3087" dirty="0">
                <a:solidFill>
                  <a:srgbClr val="331C2C"/>
                </a:solidFill>
                <a:latin typeface="Cooper BT Bold"/>
              </a:endParaRP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EDE0D1"/>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Freeform 29"/>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Kotak Teks 24">
            <a:extLst>
              <a:ext uri="{FF2B5EF4-FFF2-40B4-BE49-F238E27FC236}">
                <a16:creationId xmlns:a16="http://schemas.microsoft.com/office/drawing/2014/main" id="{669B2A2F-5C7E-0DD8-C38C-D69A552AC33F}"/>
              </a:ext>
            </a:extLst>
          </p:cNvPr>
          <p:cNvSpPr txBox="1"/>
          <p:nvPr/>
        </p:nvSpPr>
        <p:spPr>
          <a:xfrm>
            <a:off x="990600" y="5295900"/>
            <a:ext cx="3032760" cy="914481"/>
          </a:xfrm>
          <a:prstGeom prst="rect">
            <a:avLst/>
          </a:prstGeom>
          <a:noFill/>
        </p:spPr>
        <p:txBody>
          <a:bodyPr wrap="square">
            <a:spAutoFit/>
          </a:bodyPr>
          <a:lstStyle/>
          <a:p>
            <a:pPr algn="ctr">
              <a:lnSpc>
                <a:spcPts val="7048"/>
              </a:lnSpc>
            </a:pPr>
            <a:r>
              <a:rPr lang="id-ID" sz="5000" dirty="0">
                <a:solidFill>
                  <a:srgbClr val="EDE0D1"/>
                </a:solidFill>
                <a:latin typeface="Cooper BT Bold"/>
              </a:rPr>
              <a:t>4</a:t>
            </a:r>
            <a:endParaRPr lang="en-US" sz="5000" dirty="0">
              <a:solidFill>
                <a:srgbClr val="EDE0D1"/>
              </a:solidFill>
              <a:latin typeface="Cooper BT Bold"/>
            </a:endParaRPr>
          </a:p>
        </p:txBody>
      </p:sp>
    </p:spTree>
    <p:extLst>
      <p:ext uri="{BB962C8B-B14F-4D97-AF65-F5344CB8AC3E}">
        <p14:creationId xmlns:p14="http://schemas.microsoft.com/office/powerpoint/2010/main" val="371473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grpSp>
        <p:nvGrpSpPr>
          <p:cNvPr id="2" name="Group 2"/>
          <p:cNvGrpSpPr/>
          <p:nvPr/>
        </p:nvGrpSpPr>
        <p:grpSpPr>
          <a:xfrm>
            <a:off x="1828800" y="5245894"/>
            <a:ext cx="6774092" cy="3170549"/>
            <a:chOff x="0" y="-66675"/>
            <a:chExt cx="9032122" cy="4227399"/>
          </a:xfrm>
        </p:grpSpPr>
        <p:grpSp>
          <p:nvGrpSpPr>
            <p:cNvPr id="3" name="Group 3"/>
            <p:cNvGrpSpPr/>
            <p:nvPr/>
          </p:nvGrpSpPr>
          <p:grpSpPr>
            <a:xfrm>
              <a:off x="163409" y="786490"/>
              <a:ext cx="8868713" cy="3374234"/>
              <a:chOff x="0" y="0"/>
              <a:chExt cx="1751844" cy="666515"/>
            </a:xfrm>
          </p:grpSpPr>
          <p:sp>
            <p:nvSpPr>
              <p:cNvPr id="4" name="Freeform 4"/>
              <p:cNvSpPr/>
              <p:nvPr/>
            </p:nvSpPr>
            <p:spPr>
              <a:xfrm>
                <a:off x="0" y="0"/>
                <a:ext cx="1751844" cy="666515"/>
              </a:xfrm>
              <a:custGeom>
                <a:avLst/>
                <a:gdLst/>
                <a:ahLst/>
                <a:cxnLst/>
                <a:rect l="l" t="t" r="r" b="b"/>
                <a:pathLst>
                  <a:path w="1751844" h="666515">
                    <a:moveTo>
                      <a:pt x="59360" y="0"/>
                    </a:moveTo>
                    <a:lnTo>
                      <a:pt x="1692484" y="0"/>
                    </a:lnTo>
                    <a:cubicBezTo>
                      <a:pt x="1725268" y="0"/>
                      <a:pt x="1751844" y="26577"/>
                      <a:pt x="1751844" y="59360"/>
                    </a:cubicBezTo>
                    <a:lnTo>
                      <a:pt x="1751844" y="607155"/>
                    </a:lnTo>
                    <a:cubicBezTo>
                      <a:pt x="1751844" y="639939"/>
                      <a:pt x="1725268" y="666515"/>
                      <a:pt x="1692484" y="666515"/>
                    </a:cubicBezTo>
                    <a:lnTo>
                      <a:pt x="59360" y="666515"/>
                    </a:lnTo>
                    <a:cubicBezTo>
                      <a:pt x="26577" y="666515"/>
                      <a:pt x="0" y="639939"/>
                      <a:pt x="0" y="607155"/>
                    </a:cubicBezTo>
                    <a:lnTo>
                      <a:pt x="0" y="59360"/>
                    </a:lnTo>
                    <a:cubicBezTo>
                      <a:pt x="0" y="26577"/>
                      <a:pt x="26577" y="0"/>
                      <a:pt x="59360" y="0"/>
                    </a:cubicBezTo>
                    <a:close/>
                  </a:path>
                </a:pathLst>
              </a:custGeom>
              <a:solidFill>
                <a:srgbClr val="CEB3C0"/>
              </a:solidFill>
            </p:spPr>
          </p:sp>
          <p:sp>
            <p:nvSpPr>
              <p:cNvPr id="5" name="TextBox 5"/>
              <p:cNvSpPr txBox="1"/>
              <p:nvPr/>
            </p:nvSpPr>
            <p:spPr>
              <a:xfrm>
                <a:off x="0" y="-38100"/>
                <a:ext cx="1751844" cy="70461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914400" y="1219200"/>
              <a:ext cx="7735510" cy="2093821"/>
            </a:xfrm>
            <a:prstGeom prst="rect">
              <a:avLst/>
            </a:prstGeom>
          </p:spPr>
          <p:txBody>
            <a:bodyPr lIns="0" tIns="0" rIns="0" bIns="0" rtlCol="0" anchor="t">
              <a:spAutoFit/>
            </a:bodyPr>
            <a:lstStyle/>
            <a:p>
              <a:pPr algn="l">
                <a:lnSpc>
                  <a:spcPts val="4193"/>
                </a:lnSpc>
              </a:pPr>
              <a:r>
                <a:rPr lang="en-US" sz="2995" dirty="0">
                  <a:solidFill>
                    <a:srgbClr val="331C2C"/>
                  </a:solidFill>
                  <a:latin typeface="Cooper BT Bold"/>
                </a:rPr>
                <a:t> 2.</a:t>
              </a:r>
              <a:r>
                <a:rPr lang="id-ID" sz="2995" dirty="0">
                  <a:solidFill>
                    <a:srgbClr val="331C2C"/>
                  </a:solidFill>
                  <a:latin typeface="Cooper BT Bold"/>
                </a:rPr>
                <a:t> </a:t>
              </a:r>
              <a:r>
                <a:rPr lang="en-US" sz="2995" dirty="0" err="1">
                  <a:solidFill>
                    <a:srgbClr val="331C2C"/>
                  </a:solidFill>
                  <a:latin typeface="Cooper BT Bold"/>
                </a:rPr>
                <a:t>Membantu</a:t>
              </a:r>
              <a:r>
                <a:rPr lang="en-US" sz="2995" dirty="0">
                  <a:solidFill>
                    <a:srgbClr val="331C2C"/>
                  </a:solidFill>
                  <a:latin typeface="Cooper BT Bold"/>
                </a:rPr>
                <a:t> user </a:t>
              </a:r>
              <a:r>
                <a:rPr lang="en-US" sz="2995" dirty="0" err="1">
                  <a:solidFill>
                    <a:srgbClr val="331C2C"/>
                  </a:solidFill>
                  <a:latin typeface="Cooper BT Bold"/>
                </a:rPr>
                <a:t>dalam</a:t>
              </a:r>
              <a:r>
                <a:rPr lang="en-US" sz="2995" dirty="0">
                  <a:solidFill>
                    <a:srgbClr val="331C2C"/>
                  </a:solidFill>
                  <a:latin typeface="Cooper BT Bold"/>
                </a:rPr>
                <a:t> </a:t>
              </a:r>
              <a:r>
                <a:rPr lang="en-US" sz="2995" dirty="0" err="1">
                  <a:solidFill>
                    <a:srgbClr val="331C2C"/>
                  </a:solidFill>
                  <a:latin typeface="Cooper BT Bold"/>
                </a:rPr>
                <a:t>mendapatkan</a:t>
              </a:r>
              <a:r>
                <a:rPr lang="en-US" sz="2995" dirty="0">
                  <a:solidFill>
                    <a:srgbClr val="331C2C"/>
                  </a:solidFill>
                  <a:latin typeface="Cooper BT Bold"/>
                </a:rPr>
                <a:t> </a:t>
              </a:r>
              <a:r>
                <a:rPr lang="en-US" sz="2995" dirty="0" err="1">
                  <a:solidFill>
                    <a:srgbClr val="331C2C"/>
                  </a:solidFill>
                  <a:latin typeface="Cooper BT Bold"/>
                </a:rPr>
                <a:t>informasi</a:t>
              </a:r>
              <a:r>
                <a:rPr lang="en-US" sz="2995" dirty="0">
                  <a:solidFill>
                    <a:srgbClr val="331C2C"/>
                  </a:solidFill>
                  <a:latin typeface="Cooper BT Bold"/>
                </a:rPr>
                <a:t> dan </a:t>
              </a:r>
              <a:r>
                <a:rPr lang="en-US" sz="2995" dirty="0" err="1">
                  <a:solidFill>
                    <a:srgbClr val="331C2C"/>
                  </a:solidFill>
                  <a:latin typeface="Cooper BT Bold"/>
                </a:rPr>
                <a:t>tujuan</a:t>
              </a:r>
              <a:r>
                <a:rPr lang="en-US" sz="2995" dirty="0">
                  <a:solidFill>
                    <a:srgbClr val="331C2C"/>
                  </a:solidFill>
                  <a:latin typeface="Cooper BT Bold"/>
                </a:rPr>
                <a:t> pada </a:t>
              </a:r>
              <a:r>
                <a:rPr lang="en-US" sz="2995" dirty="0" err="1">
                  <a:solidFill>
                    <a:srgbClr val="331C2C"/>
                  </a:solidFill>
                  <a:latin typeface="Cooper BT Bold"/>
                </a:rPr>
                <a:t>aplikasi</a:t>
              </a:r>
              <a:endParaRPr lang="en-US" sz="2995" dirty="0">
                <a:solidFill>
                  <a:srgbClr val="331C2C"/>
                </a:solidFill>
                <a:latin typeface="Cooper BT Bold"/>
              </a:endParaRPr>
            </a:p>
          </p:txBody>
        </p:sp>
        <p:sp>
          <p:nvSpPr>
            <p:cNvPr id="7" name="TextBox 7"/>
            <p:cNvSpPr txBox="1"/>
            <p:nvPr/>
          </p:nvSpPr>
          <p:spPr>
            <a:xfrm>
              <a:off x="0" y="-66675"/>
              <a:ext cx="7035637" cy="868261"/>
            </a:xfrm>
            <a:prstGeom prst="rect">
              <a:avLst/>
            </a:prstGeom>
          </p:spPr>
          <p:txBody>
            <a:bodyPr lIns="0" tIns="0" rIns="0" bIns="0" rtlCol="0" anchor="t">
              <a:spAutoFit/>
            </a:bodyPr>
            <a:lstStyle/>
            <a:p>
              <a:pPr algn="l">
                <a:lnSpc>
                  <a:spcPts val="5487"/>
                </a:lnSpc>
              </a:pPr>
              <a:r>
                <a:rPr lang="en-US" sz="3919">
                  <a:solidFill>
                    <a:srgbClr val="EDE0D1"/>
                  </a:solidFill>
                  <a:latin typeface="Cooper BT Bold"/>
                </a:rPr>
                <a:t>Second Problem</a:t>
              </a:r>
            </a:p>
          </p:txBody>
        </p:sp>
      </p:grpSp>
      <p:sp>
        <p:nvSpPr>
          <p:cNvPr id="8" name="TextBox 8"/>
          <p:cNvSpPr txBox="1"/>
          <p:nvPr/>
        </p:nvSpPr>
        <p:spPr>
          <a:xfrm>
            <a:off x="3352800" y="723900"/>
            <a:ext cx="11702610" cy="1150956"/>
          </a:xfrm>
          <a:prstGeom prst="rect">
            <a:avLst/>
          </a:prstGeom>
        </p:spPr>
        <p:txBody>
          <a:bodyPr wrap="square" lIns="0" tIns="0" rIns="0" bIns="0" rtlCol="0" anchor="t">
            <a:spAutoFit/>
          </a:bodyPr>
          <a:lstStyle/>
          <a:p>
            <a:pPr algn="ctr">
              <a:lnSpc>
                <a:spcPts val="9799"/>
              </a:lnSpc>
            </a:pPr>
            <a:r>
              <a:rPr lang="en-US" sz="6999" dirty="0" err="1">
                <a:solidFill>
                  <a:srgbClr val="331C2C"/>
                </a:solidFill>
                <a:latin typeface="Cooper BT Bold"/>
              </a:rPr>
              <a:t>Tujuan</a:t>
            </a:r>
            <a:r>
              <a:rPr lang="en-US" sz="6999" dirty="0">
                <a:solidFill>
                  <a:srgbClr val="331C2C"/>
                </a:solidFill>
                <a:latin typeface="Cooper BT Bold"/>
              </a:rPr>
              <a:t> User Experience</a:t>
            </a:r>
          </a:p>
        </p:txBody>
      </p:sp>
      <p:grpSp>
        <p:nvGrpSpPr>
          <p:cNvPr id="9" name="Group 9"/>
          <p:cNvGrpSpPr/>
          <p:nvPr/>
        </p:nvGrpSpPr>
        <p:grpSpPr>
          <a:xfrm>
            <a:off x="5410200" y="2628900"/>
            <a:ext cx="6651535" cy="2530675"/>
            <a:chOff x="163409" y="767443"/>
            <a:chExt cx="8868713" cy="3374234"/>
          </a:xfrm>
        </p:grpSpPr>
        <p:grpSp>
          <p:nvGrpSpPr>
            <p:cNvPr id="10" name="Group 10"/>
            <p:cNvGrpSpPr/>
            <p:nvPr/>
          </p:nvGrpSpPr>
          <p:grpSpPr>
            <a:xfrm>
              <a:off x="163409" y="767443"/>
              <a:ext cx="8868713" cy="3374234"/>
              <a:chOff x="0" y="0"/>
              <a:chExt cx="1751844" cy="666515"/>
            </a:xfrm>
          </p:grpSpPr>
          <p:sp>
            <p:nvSpPr>
              <p:cNvPr id="11" name="Freeform 11"/>
              <p:cNvSpPr/>
              <p:nvPr/>
            </p:nvSpPr>
            <p:spPr>
              <a:xfrm>
                <a:off x="0" y="0"/>
                <a:ext cx="1751844" cy="666515"/>
              </a:xfrm>
              <a:custGeom>
                <a:avLst/>
                <a:gdLst/>
                <a:ahLst/>
                <a:cxnLst/>
                <a:rect l="l" t="t" r="r" b="b"/>
                <a:pathLst>
                  <a:path w="1751844" h="666515">
                    <a:moveTo>
                      <a:pt x="59360" y="0"/>
                    </a:moveTo>
                    <a:lnTo>
                      <a:pt x="1692484" y="0"/>
                    </a:lnTo>
                    <a:cubicBezTo>
                      <a:pt x="1725268" y="0"/>
                      <a:pt x="1751844" y="26577"/>
                      <a:pt x="1751844" y="59360"/>
                    </a:cubicBezTo>
                    <a:lnTo>
                      <a:pt x="1751844" y="607155"/>
                    </a:lnTo>
                    <a:cubicBezTo>
                      <a:pt x="1751844" y="639939"/>
                      <a:pt x="1725268" y="666515"/>
                      <a:pt x="1692484" y="666515"/>
                    </a:cubicBezTo>
                    <a:lnTo>
                      <a:pt x="59360" y="666515"/>
                    </a:lnTo>
                    <a:cubicBezTo>
                      <a:pt x="26577" y="666515"/>
                      <a:pt x="0" y="639939"/>
                      <a:pt x="0" y="607155"/>
                    </a:cubicBezTo>
                    <a:lnTo>
                      <a:pt x="0" y="59360"/>
                    </a:lnTo>
                    <a:cubicBezTo>
                      <a:pt x="0" y="26577"/>
                      <a:pt x="26577" y="0"/>
                      <a:pt x="59360" y="0"/>
                    </a:cubicBezTo>
                    <a:close/>
                  </a:path>
                </a:pathLst>
              </a:custGeom>
              <a:solidFill>
                <a:srgbClr val="CEB3C0"/>
              </a:solidFill>
            </p:spPr>
          </p:sp>
          <p:sp>
            <p:nvSpPr>
              <p:cNvPr id="12" name="TextBox 12"/>
              <p:cNvSpPr txBox="1"/>
              <p:nvPr/>
            </p:nvSpPr>
            <p:spPr>
              <a:xfrm>
                <a:off x="0" y="-38100"/>
                <a:ext cx="1751844" cy="70461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914400" y="1320800"/>
              <a:ext cx="7735510" cy="2093822"/>
            </a:xfrm>
            <a:prstGeom prst="rect">
              <a:avLst/>
            </a:prstGeom>
          </p:spPr>
          <p:txBody>
            <a:bodyPr lIns="0" tIns="0" rIns="0" bIns="0" rtlCol="0" anchor="t">
              <a:spAutoFit/>
            </a:bodyPr>
            <a:lstStyle/>
            <a:p>
              <a:pPr algn="l">
                <a:lnSpc>
                  <a:spcPts val="4193"/>
                </a:lnSpc>
              </a:pPr>
              <a:r>
                <a:rPr lang="en-US" sz="2995" dirty="0">
                  <a:solidFill>
                    <a:srgbClr val="331C2C"/>
                  </a:solidFill>
                  <a:latin typeface="Cooper BT Bold"/>
                </a:rPr>
                <a:t>1.</a:t>
              </a:r>
              <a:r>
                <a:rPr lang="id-ID" sz="2995" dirty="0">
                  <a:solidFill>
                    <a:srgbClr val="331C2C"/>
                  </a:solidFill>
                  <a:latin typeface="Cooper BT Bold"/>
                </a:rPr>
                <a:t> </a:t>
              </a:r>
              <a:r>
                <a:rPr lang="en-US" sz="2995" dirty="0" err="1">
                  <a:solidFill>
                    <a:srgbClr val="331C2C"/>
                  </a:solidFill>
                  <a:latin typeface="Cooper BT Bold"/>
                </a:rPr>
                <a:t>Memberikan</a:t>
              </a:r>
              <a:r>
                <a:rPr lang="en-US" sz="2995" dirty="0">
                  <a:solidFill>
                    <a:srgbClr val="331C2C"/>
                  </a:solidFill>
                  <a:latin typeface="Cooper BT Bold"/>
                </a:rPr>
                <a:t> </a:t>
              </a:r>
              <a:r>
                <a:rPr lang="en-US" sz="2995" dirty="0" err="1">
                  <a:solidFill>
                    <a:srgbClr val="331C2C"/>
                  </a:solidFill>
                  <a:latin typeface="Cooper BT Bold"/>
                </a:rPr>
                <a:t>pengalaman</a:t>
              </a:r>
              <a:r>
                <a:rPr lang="en-US" sz="2995" dirty="0">
                  <a:solidFill>
                    <a:srgbClr val="331C2C"/>
                  </a:solidFill>
                  <a:latin typeface="Cooper BT Bold"/>
                </a:rPr>
                <a:t> yang </a:t>
              </a:r>
              <a:r>
                <a:rPr lang="en-US" sz="2995" dirty="0" err="1">
                  <a:solidFill>
                    <a:srgbClr val="331C2C"/>
                  </a:solidFill>
                  <a:latin typeface="Cooper BT Bold"/>
                </a:rPr>
                <a:t>baik</a:t>
              </a:r>
              <a:r>
                <a:rPr lang="en-US" sz="2995" dirty="0">
                  <a:solidFill>
                    <a:srgbClr val="331C2C"/>
                  </a:solidFill>
                  <a:latin typeface="Cooper BT Bold"/>
                </a:rPr>
                <a:t> dan </a:t>
              </a:r>
              <a:r>
                <a:rPr lang="en-US" sz="2995" dirty="0" err="1">
                  <a:solidFill>
                    <a:srgbClr val="331C2C"/>
                  </a:solidFill>
                  <a:latin typeface="Cooper BT Bold"/>
                </a:rPr>
                <a:t>menyenangkan</a:t>
              </a:r>
              <a:r>
                <a:rPr lang="en-US" sz="2995" dirty="0">
                  <a:solidFill>
                    <a:srgbClr val="331C2C"/>
                  </a:solidFill>
                  <a:latin typeface="Cooper BT Bold"/>
                </a:rPr>
                <a:t> pada </a:t>
              </a:r>
              <a:r>
                <a:rPr lang="en-US" sz="2995" dirty="0" err="1">
                  <a:solidFill>
                    <a:srgbClr val="331C2C"/>
                  </a:solidFill>
                  <a:latin typeface="Cooper BT Bold"/>
                </a:rPr>
                <a:t>pengguna</a:t>
              </a:r>
              <a:endParaRPr lang="en-US" sz="2995" dirty="0">
                <a:solidFill>
                  <a:srgbClr val="331C2C"/>
                </a:solidFill>
                <a:latin typeface="Cooper BT Bold"/>
              </a:endParaRPr>
            </a:p>
          </p:txBody>
        </p:sp>
      </p:grpSp>
      <p:sp>
        <p:nvSpPr>
          <p:cNvPr id="17" name="Freeform 17"/>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TextBox 12">
            <a:extLst>
              <a:ext uri="{FF2B5EF4-FFF2-40B4-BE49-F238E27FC236}">
                <a16:creationId xmlns:a16="http://schemas.microsoft.com/office/drawing/2014/main" id="{7EF49B9E-3F4E-3B1F-2FC6-BCCF2704021C}"/>
              </a:ext>
            </a:extLst>
          </p:cNvPr>
          <p:cNvSpPr txBox="1"/>
          <p:nvPr/>
        </p:nvSpPr>
        <p:spPr>
          <a:xfrm>
            <a:off x="2332357" y="4507621"/>
            <a:ext cx="6651535" cy="2675336"/>
          </a:xfrm>
          <a:prstGeom prst="rect">
            <a:avLst/>
          </a:prstGeom>
        </p:spPr>
        <p:txBody>
          <a:bodyPr lIns="50800" tIns="50800" rIns="50800" bIns="50800" rtlCol="0" anchor="ctr"/>
          <a:lstStyle/>
          <a:p>
            <a:pPr algn="ctr">
              <a:lnSpc>
                <a:spcPts val="2659"/>
              </a:lnSpc>
            </a:pPr>
            <a:endParaRPr/>
          </a:p>
        </p:txBody>
      </p:sp>
      <p:grpSp>
        <p:nvGrpSpPr>
          <p:cNvPr id="32" name="Grup 31">
            <a:extLst>
              <a:ext uri="{FF2B5EF4-FFF2-40B4-BE49-F238E27FC236}">
                <a16:creationId xmlns:a16="http://schemas.microsoft.com/office/drawing/2014/main" id="{CB0F1455-8975-8153-17F8-2F3E179CE450}"/>
              </a:ext>
            </a:extLst>
          </p:cNvPr>
          <p:cNvGrpSpPr/>
          <p:nvPr/>
        </p:nvGrpSpPr>
        <p:grpSpPr>
          <a:xfrm>
            <a:off x="9753600" y="5753100"/>
            <a:ext cx="6651535" cy="2530675"/>
            <a:chOff x="9525000" y="2628900"/>
            <a:chExt cx="6651535" cy="2530675"/>
          </a:xfrm>
        </p:grpSpPr>
        <p:sp>
          <p:nvSpPr>
            <p:cNvPr id="30" name="Freeform 4">
              <a:extLst>
                <a:ext uri="{FF2B5EF4-FFF2-40B4-BE49-F238E27FC236}">
                  <a16:creationId xmlns:a16="http://schemas.microsoft.com/office/drawing/2014/main" id="{CA923725-3365-3085-A96D-EB22B1CBC090}"/>
                </a:ext>
              </a:extLst>
            </p:cNvPr>
            <p:cNvSpPr/>
            <p:nvPr/>
          </p:nvSpPr>
          <p:spPr>
            <a:xfrm>
              <a:off x="9525000" y="2628900"/>
              <a:ext cx="6651535" cy="2530675"/>
            </a:xfrm>
            <a:custGeom>
              <a:avLst/>
              <a:gdLst/>
              <a:ahLst/>
              <a:cxnLst/>
              <a:rect l="l" t="t" r="r" b="b"/>
              <a:pathLst>
                <a:path w="1751844" h="666515">
                  <a:moveTo>
                    <a:pt x="59360" y="0"/>
                  </a:moveTo>
                  <a:lnTo>
                    <a:pt x="1692484" y="0"/>
                  </a:lnTo>
                  <a:cubicBezTo>
                    <a:pt x="1725268" y="0"/>
                    <a:pt x="1751844" y="26577"/>
                    <a:pt x="1751844" y="59360"/>
                  </a:cubicBezTo>
                  <a:lnTo>
                    <a:pt x="1751844" y="607155"/>
                  </a:lnTo>
                  <a:cubicBezTo>
                    <a:pt x="1751844" y="639939"/>
                    <a:pt x="1725268" y="666515"/>
                    <a:pt x="1692484" y="666515"/>
                  </a:cubicBezTo>
                  <a:lnTo>
                    <a:pt x="59360" y="666515"/>
                  </a:lnTo>
                  <a:cubicBezTo>
                    <a:pt x="26577" y="666515"/>
                    <a:pt x="0" y="639939"/>
                    <a:pt x="0" y="607155"/>
                  </a:cubicBezTo>
                  <a:lnTo>
                    <a:pt x="0" y="59360"/>
                  </a:lnTo>
                  <a:cubicBezTo>
                    <a:pt x="0" y="26577"/>
                    <a:pt x="26577" y="0"/>
                    <a:pt x="59360" y="0"/>
                  </a:cubicBezTo>
                  <a:close/>
                </a:path>
              </a:pathLst>
            </a:custGeom>
            <a:solidFill>
              <a:srgbClr val="CEB3C0"/>
            </a:solidFill>
          </p:spPr>
        </p:sp>
        <p:sp>
          <p:nvSpPr>
            <p:cNvPr id="31" name="TextBox 6">
              <a:extLst>
                <a:ext uri="{FF2B5EF4-FFF2-40B4-BE49-F238E27FC236}">
                  <a16:creationId xmlns:a16="http://schemas.microsoft.com/office/drawing/2014/main" id="{198A2A07-6FF0-9093-ED48-F6E5A56BFDF2}"/>
                </a:ext>
              </a:extLst>
            </p:cNvPr>
            <p:cNvSpPr txBox="1"/>
            <p:nvPr/>
          </p:nvSpPr>
          <p:spPr>
            <a:xfrm>
              <a:off x="10058400" y="3009900"/>
              <a:ext cx="5801633" cy="1570366"/>
            </a:xfrm>
            <a:prstGeom prst="rect">
              <a:avLst/>
            </a:prstGeom>
          </p:spPr>
          <p:txBody>
            <a:bodyPr lIns="0" tIns="0" rIns="0" bIns="0" rtlCol="0" anchor="t">
              <a:spAutoFit/>
            </a:bodyPr>
            <a:lstStyle/>
            <a:p>
              <a:pPr algn="l">
                <a:lnSpc>
                  <a:spcPts val="4193"/>
                </a:lnSpc>
              </a:pPr>
              <a:r>
                <a:rPr lang="en-US" sz="2995" dirty="0">
                  <a:solidFill>
                    <a:srgbClr val="331C2C"/>
                  </a:solidFill>
                  <a:latin typeface="Cooper BT Bold"/>
                </a:rPr>
                <a:t> </a:t>
              </a:r>
              <a:r>
                <a:rPr lang="id-ID" sz="2995" dirty="0">
                  <a:solidFill>
                    <a:srgbClr val="331C2C"/>
                  </a:solidFill>
                  <a:latin typeface="Cooper BT Bold"/>
                </a:rPr>
                <a:t>3. Meningkatkan keuntungan pada bisnis melalui produk Anda</a:t>
              </a:r>
              <a:endParaRPr lang="en-US" sz="2995" dirty="0">
                <a:solidFill>
                  <a:srgbClr val="331C2C"/>
                </a:solidFill>
                <a:latin typeface="Cooper BT Bold"/>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590800" y="2324100"/>
            <a:ext cx="16230600" cy="3510576"/>
          </a:xfrm>
          <a:prstGeom prst="rect">
            <a:avLst/>
          </a:prstGeom>
        </p:spPr>
        <p:txBody>
          <a:bodyPr lIns="0" tIns="0" rIns="0" bIns="0" rtlCol="0" anchor="t">
            <a:spAutoFit/>
          </a:bodyPr>
          <a:lstStyle/>
          <a:p>
            <a:pPr algn="l">
              <a:lnSpc>
                <a:spcPts val="4322"/>
              </a:lnSpc>
            </a:pPr>
            <a:r>
              <a:rPr lang="en-US" sz="6999" dirty="0">
                <a:solidFill>
                  <a:srgbClr val="331C2C"/>
                </a:solidFill>
                <a:latin typeface="Cooper BT Bold"/>
              </a:rPr>
              <a:t> </a:t>
            </a:r>
            <a:endParaRPr lang="id-ID" sz="6000" dirty="0">
              <a:solidFill>
                <a:srgbClr val="331C2C"/>
              </a:solidFill>
              <a:latin typeface="Cooper BT Bold" panose="020B0604020202020204" charset="0"/>
            </a:endParaRPr>
          </a:p>
          <a:p>
            <a:pPr algn="l">
              <a:lnSpc>
                <a:spcPts val="4322"/>
              </a:lnSpc>
            </a:pPr>
            <a:r>
              <a:rPr lang="en-US" sz="7200" dirty="0">
                <a:solidFill>
                  <a:srgbClr val="331C2C"/>
                </a:solidFill>
                <a:latin typeface="Cooper BT Bold" panose="020B0604020202020204" charset="0"/>
              </a:rPr>
              <a:t>USER EXPERIENCE DESIGN</a:t>
            </a:r>
          </a:p>
          <a:p>
            <a:pPr algn="ctr">
              <a:lnSpc>
                <a:spcPts val="9799"/>
              </a:lnSpc>
            </a:pPr>
            <a:endParaRPr lang="en-US" sz="6999" dirty="0">
              <a:solidFill>
                <a:srgbClr val="331C2C"/>
              </a:solidFill>
              <a:latin typeface="Cooper BT Bold"/>
            </a:endParaRPr>
          </a:p>
          <a:p>
            <a:pPr algn="ctr">
              <a:lnSpc>
                <a:spcPts val="9799"/>
              </a:lnSpc>
            </a:pPr>
            <a:endParaRPr lang="en-US" sz="6999" dirty="0">
              <a:solidFill>
                <a:srgbClr val="331C2C"/>
              </a:solidFill>
              <a:latin typeface="Cooper BT Bold"/>
            </a:endParaRPr>
          </a:p>
        </p:txBody>
      </p:sp>
      <p:grpSp>
        <p:nvGrpSpPr>
          <p:cNvPr id="3" name="Group 3"/>
          <p:cNvGrpSpPr/>
          <p:nvPr/>
        </p:nvGrpSpPr>
        <p:grpSpPr>
          <a:xfrm>
            <a:off x="1828800" y="3695700"/>
            <a:ext cx="15985292" cy="5648190"/>
            <a:chOff x="0" y="-711200"/>
            <a:chExt cx="21313723" cy="7530919"/>
          </a:xfrm>
        </p:grpSpPr>
        <p:sp>
          <p:nvSpPr>
            <p:cNvPr id="6" name="TextBox 6"/>
            <p:cNvSpPr txBox="1"/>
            <p:nvPr/>
          </p:nvSpPr>
          <p:spPr>
            <a:xfrm>
              <a:off x="138169" y="69085"/>
              <a:ext cx="1197475" cy="1266560"/>
            </a:xfrm>
            <a:prstGeom prst="rect">
              <a:avLst/>
            </a:prstGeom>
          </p:spPr>
          <p:txBody>
            <a:bodyPr lIns="50800" tIns="50800" rIns="50800" bIns="50800" rtlCol="0" anchor="ctr"/>
            <a:lstStyle/>
            <a:p>
              <a:pPr algn="ctr">
                <a:lnSpc>
                  <a:spcPts val="2659"/>
                </a:lnSpc>
              </a:pPr>
              <a:endParaRPr/>
            </a:p>
          </p:txBody>
        </p:sp>
        <p:sp>
          <p:nvSpPr>
            <p:cNvPr id="10" name="TextBox 10"/>
            <p:cNvSpPr txBox="1"/>
            <p:nvPr/>
          </p:nvSpPr>
          <p:spPr>
            <a:xfrm>
              <a:off x="138171" y="2811122"/>
              <a:ext cx="1197475" cy="1266560"/>
            </a:xfrm>
            <a:prstGeom prst="rect">
              <a:avLst/>
            </a:prstGeom>
          </p:spPr>
          <p:txBody>
            <a:bodyPr lIns="50800" tIns="50800" rIns="50800" bIns="50800" rtlCol="0" anchor="ctr"/>
            <a:lstStyle/>
            <a:p>
              <a:pPr algn="ctr">
                <a:lnSpc>
                  <a:spcPts val="2659"/>
                </a:lnSpc>
              </a:pPr>
              <a:endParaRPr/>
            </a:p>
          </p:txBody>
        </p:sp>
        <p:sp>
          <p:nvSpPr>
            <p:cNvPr id="14" name="TextBox 14"/>
            <p:cNvSpPr txBox="1"/>
            <p:nvPr/>
          </p:nvSpPr>
          <p:spPr>
            <a:xfrm>
              <a:off x="138171" y="5553159"/>
              <a:ext cx="1197475" cy="1266560"/>
            </a:xfrm>
            <a:prstGeom prst="rect">
              <a:avLst/>
            </a:prstGeom>
          </p:spPr>
          <p:txBody>
            <a:bodyPr lIns="50800" tIns="50800" rIns="50800" bIns="50800" rtlCol="0" anchor="ctr"/>
            <a:lstStyle/>
            <a:p>
              <a:pPr algn="ctr">
                <a:lnSpc>
                  <a:spcPts val="2659"/>
                </a:lnSpc>
              </a:pPr>
              <a:endParaRPr/>
            </a:p>
          </p:txBody>
        </p:sp>
        <p:sp>
          <p:nvSpPr>
            <p:cNvPr id="15" name="TextBox 15"/>
            <p:cNvSpPr txBox="1"/>
            <p:nvPr/>
          </p:nvSpPr>
          <p:spPr>
            <a:xfrm>
              <a:off x="0" y="5614654"/>
              <a:ext cx="1473815" cy="1126348"/>
            </a:xfrm>
            <a:prstGeom prst="rect">
              <a:avLst/>
            </a:prstGeom>
          </p:spPr>
          <p:txBody>
            <a:bodyPr lIns="0" tIns="0" rIns="0" bIns="0" rtlCol="0" anchor="t">
              <a:spAutoFit/>
            </a:bodyPr>
            <a:lstStyle/>
            <a:p>
              <a:pPr algn="ctr">
                <a:lnSpc>
                  <a:spcPts val="7048"/>
                </a:lnSpc>
              </a:pPr>
              <a:r>
                <a:rPr lang="en-US" sz="5034" dirty="0">
                  <a:solidFill>
                    <a:srgbClr val="EDE0D1"/>
                  </a:solidFill>
                  <a:latin typeface="Cooper BT Bold"/>
                </a:rPr>
                <a:t>3</a:t>
              </a:r>
            </a:p>
          </p:txBody>
        </p:sp>
        <p:sp>
          <p:nvSpPr>
            <p:cNvPr id="16" name="TextBox 16"/>
            <p:cNvSpPr txBox="1"/>
            <p:nvPr/>
          </p:nvSpPr>
          <p:spPr>
            <a:xfrm>
              <a:off x="609600" y="-711200"/>
              <a:ext cx="20704123" cy="5881951"/>
            </a:xfrm>
            <a:prstGeom prst="rect">
              <a:avLst/>
            </a:prstGeom>
          </p:spPr>
          <p:txBody>
            <a:bodyPr wrap="square" lIns="0" tIns="0" rIns="0" bIns="0" rtlCol="0" anchor="t">
              <a:spAutoFit/>
            </a:bodyPr>
            <a:lstStyle/>
            <a:p>
              <a:pPr algn="l">
                <a:lnSpc>
                  <a:spcPts val="4322"/>
                </a:lnSpc>
              </a:pPr>
              <a:endParaRPr lang="id-ID" sz="3087" dirty="0">
                <a:solidFill>
                  <a:srgbClr val="331C2C"/>
                </a:solidFill>
                <a:latin typeface="Cooper BT Bold"/>
              </a:endParaRPr>
            </a:p>
            <a:p>
              <a:pPr algn="l">
                <a:lnSpc>
                  <a:spcPts val="4322"/>
                </a:lnSpc>
              </a:pPr>
              <a:r>
                <a:rPr lang="en-US" sz="4000" dirty="0">
                  <a:solidFill>
                    <a:srgbClr val="331C2C"/>
                  </a:solidFill>
                  <a:latin typeface="Cooper BT Bold" panose="020B0604020202020204" charset="0"/>
                </a:rPr>
                <a:t>User Experience Design </a:t>
              </a:r>
              <a:r>
                <a:rPr lang="en-US" sz="4000" dirty="0" err="1">
                  <a:solidFill>
                    <a:srgbClr val="331C2C"/>
                  </a:solidFill>
                  <a:latin typeface="Cooper BT Bold" panose="020B0604020202020204" charset="0"/>
                </a:rPr>
                <a:t>biasa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kita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kenal</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dengan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sebutan</a:t>
              </a:r>
              <a:r>
                <a:rPr lang="en-US" sz="4000" dirty="0">
                  <a:solidFill>
                    <a:srgbClr val="331C2C"/>
                  </a:solidFill>
                  <a:latin typeface="Cooper BT Bold" panose="020B0604020202020204" charset="0"/>
                </a:rPr>
                <a:t> UX design </a:t>
              </a:r>
              <a:r>
                <a:rPr lang="en-US" sz="4000" dirty="0" err="1">
                  <a:solidFill>
                    <a:srgbClr val="331C2C"/>
                  </a:solidFill>
                  <a:latin typeface="Cooper BT Bold" panose="020B0604020202020204" charset="0"/>
                </a:rPr>
                <a:t>merupakan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pendekatan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dalam</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membangun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serta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merancang</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produk</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layanan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atau</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suatu</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sistem</a:t>
              </a:r>
              <a:r>
                <a:rPr lang="en-US" sz="4000" dirty="0">
                  <a:solidFill>
                    <a:srgbClr val="331C2C"/>
                  </a:solidFill>
                  <a:latin typeface="Cooper BT Bold" panose="020B0604020202020204" charset="0"/>
                </a:rPr>
                <a:t> yang </a:t>
              </a:r>
              <a:r>
                <a:rPr lang="en-US" sz="4000" dirty="0" err="1">
                  <a:solidFill>
                    <a:srgbClr val="331C2C"/>
                  </a:solidFill>
                  <a:latin typeface="Cooper BT Bold" panose="020B0604020202020204" charset="0"/>
                </a:rPr>
                <a:t>bertujuan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untuk</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memuaskan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pengalaman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interaksi</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mereka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Mengenai</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hal</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ini</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tim</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desain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ingin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menghadirkan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makna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serta</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fungsi</a:t>
              </a:r>
              <a:r>
                <a:rPr lang="en-US" sz="4000" dirty="0">
                  <a:solidFill>
                    <a:srgbClr val="331C2C"/>
                  </a:solidFill>
                  <a:latin typeface="Cooper BT Bold" panose="020B0604020202020204" charset="0"/>
                </a:rPr>
                <a:t> yang </a:t>
              </a:r>
              <a:r>
                <a:rPr lang="en-US" sz="4000" dirty="0" err="1">
                  <a:solidFill>
                    <a:srgbClr val="331C2C"/>
                  </a:solidFill>
                  <a:latin typeface="Cooper BT Bold" panose="020B0604020202020204" charset="0"/>
                </a:rPr>
                <a:t>relevan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dengan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pelanggan</a:t>
              </a:r>
              <a:r>
                <a:rPr lang="en-US" sz="4000" dirty="0">
                  <a:solidFill>
                    <a:srgbClr val="331C2C"/>
                  </a:solidFill>
                  <a:latin typeface="Cooper BT Bold" panose="020B0604020202020204" charset="0"/>
                </a:rPr>
                <a:t> </a:t>
              </a:r>
              <a:r>
                <a:rPr lang="en-US" sz="4000" dirty="0" err="1">
                  <a:solidFill>
                    <a:srgbClr val="331C2C"/>
                  </a:solidFill>
                  <a:latin typeface="Cooper BT Bold" panose="020B0604020202020204" charset="0"/>
                </a:rPr>
                <a:t>mereka</a:t>
              </a:r>
              <a:endParaRPr lang="en-US" sz="4000" dirty="0">
                <a:solidFill>
                  <a:srgbClr val="331C2C"/>
                </a:solidFill>
                <a:latin typeface="Cooper BT Bold" panose="020B0604020202020204" charset="0"/>
              </a:endParaRPr>
            </a:p>
            <a:p>
              <a:pPr algn="l">
                <a:lnSpc>
                  <a:spcPts val="4322"/>
                </a:lnSpc>
              </a:pPr>
              <a:endParaRPr lang="en-US" sz="4000" dirty="0">
                <a:solidFill>
                  <a:srgbClr val="331C2C"/>
                </a:solidFill>
                <a:latin typeface="Cooper BT Bold" panose="020B0604020202020204" charset="0"/>
              </a:endParaRP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EDE0D1"/>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Freeform 29"/>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215671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5" name="TextBox 5"/>
          <p:cNvSpPr txBox="1"/>
          <p:nvPr/>
        </p:nvSpPr>
        <p:spPr>
          <a:xfrm>
            <a:off x="1219200" y="2019300"/>
            <a:ext cx="16103709" cy="1150956"/>
          </a:xfrm>
          <a:prstGeom prst="rect">
            <a:avLst/>
          </a:prstGeom>
        </p:spPr>
        <p:txBody>
          <a:bodyPr lIns="0" tIns="0" rIns="0" bIns="0" rtlCol="0" anchor="t">
            <a:spAutoFit/>
          </a:bodyPr>
          <a:lstStyle/>
          <a:p>
            <a:pPr algn="ctr">
              <a:lnSpc>
                <a:spcPts val="9799"/>
              </a:lnSpc>
            </a:pPr>
            <a:r>
              <a:rPr lang="en-US" sz="6999" dirty="0" err="1">
                <a:solidFill>
                  <a:srgbClr val="331C2C"/>
                </a:solidFill>
                <a:latin typeface="Cooper BT Bold"/>
              </a:rPr>
              <a:t>Manfaat</a:t>
            </a:r>
            <a:r>
              <a:rPr lang="en-US" sz="6999" dirty="0">
                <a:solidFill>
                  <a:srgbClr val="331C2C"/>
                </a:solidFill>
                <a:latin typeface="Cooper BT Bold"/>
              </a:rPr>
              <a:t> User Experience Design</a:t>
            </a:r>
          </a:p>
        </p:txBody>
      </p:sp>
      <p:sp>
        <p:nvSpPr>
          <p:cNvPr id="7" name="TextBox 7"/>
          <p:cNvSpPr txBox="1"/>
          <p:nvPr/>
        </p:nvSpPr>
        <p:spPr>
          <a:xfrm>
            <a:off x="3886200" y="3848100"/>
            <a:ext cx="13258800" cy="5564537"/>
          </a:xfrm>
          <a:prstGeom prst="rect">
            <a:avLst/>
          </a:prstGeom>
        </p:spPr>
        <p:txBody>
          <a:bodyPr wrap="square" lIns="0" tIns="0" rIns="0" bIns="0" numCol="1" rtlCol="0" anchor="t">
            <a:spAutoFit/>
          </a:bodyPr>
          <a:lstStyle/>
          <a:p>
            <a:pPr marL="685800" indent="-685800" algn="l">
              <a:lnSpc>
                <a:spcPct val="200000"/>
              </a:lnSpc>
              <a:buFont typeface="Wingdings" panose="05000000000000000000" pitchFamily="2" charset="2"/>
              <a:buChar char="Ø"/>
            </a:pPr>
            <a:r>
              <a:rPr lang="es-ES" sz="4700" dirty="0">
                <a:solidFill>
                  <a:srgbClr val="331C2C"/>
                </a:solidFill>
                <a:latin typeface="Cooper BT Bold"/>
              </a:rPr>
              <a:t>Loyalitas Pengunjung atau Pengguna</a:t>
            </a:r>
            <a:endParaRPr lang="id-ID" sz="4700" dirty="0">
              <a:solidFill>
                <a:srgbClr val="331C2C"/>
              </a:solidFill>
              <a:latin typeface="Cooper BT Bold"/>
            </a:endParaRPr>
          </a:p>
          <a:p>
            <a:pPr marL="685800" indent="-685800">
              <a:lnSpc>
                <a:spcPct val="200000"/>
              </a:lnSpc>
              <a:buFont typeface="Wingdings" panose="05000000000000000000" pitchFamily="2" charset="2"/>
              <a:buChar char="Ø"/>
            </a:pPr>
            <a:r>
              <a:rPr lang="en-US" sz="4700" dirty="0" err="1">
                <a:solidFill>
                  <a:srgbClr val="331C2C"/>
                </a:solidFill>
                <a:latin typeface="Cooper BT Bold"/>
              </a:rPr>
              <a:t>Meningkatkan</a:t>
            </a:r>
            <a:r>
              <a:rPr lang="en-US" sz="4700" dirty="0">
                <a:solidFill>
                  <a:srgbClr val="331C2C"/>
                </a:solidFill>
                <a:latin typeface="Cooper BT Bold"/>
              </a:rPr>
              <a:t> </a:t>
            </a:r>
            <a:r>
              <a:rPr lang="en-US" sz="4700" dirty="0" err="1">
                <a:solidFill>
                  <a:srgbClr val="331C2C"/>
                </a:solidFill>
                <a:latin typeface="Cooper BT Bold"/>
              </a:rPr>
              <a:t>Penjualan</a:t>
            </a:r>
            <a:endParaRPr lang="id-ID" sz="4700" dirty="0">
              <a:solidFill>
                <a:srgbClr val="331C2C"/>
              </a:solidFill>
              <a:latin typeface="Cooper BT Bold"/>
            </a:endParaRPr>
          </a:p>
          <a:p>
            <a:pPr marL="685800" indent="-685800">
              <a:lnSpc>
                <a:spcPct val="200000"/>
              </a:lnSpc>
              <a:buFont typeface="Wingdings" panose="05000000000000000000" pitchFamily="2" charset="2"/>
              <a:buChar char="Ø"/>
            </a:pPr>
            <a:r>
              <a:rPr lang="en-US" sz="4700" dirty="0" err="1">
                <a:solidFill>
                  <a:srgbClr val="331C2C"/>
                </a:solidFill>
                <a:latin typeface="Cooper BT Bold"/>
              </a:rPr>
              <a:t>Investasi</a:t>
            </a:r>
            <a:r>
              <a:rPr lang="en-US" sz="4700" dirty="0">
                <a:solidFill>
                  <a:srgbClr val="331C2C"/>
                </a:solidFill>
                <a:latin typeface="Cooper BT Bold"/>
              </a:rPr>
              <a:t> </a:t>
            </a:r>
            <a:r>
              <a:rPr lang="en-US" sz="4700" dirty="0" err="1">
                <a:solidFill>
                  <a:srgbClr val="331C2C"/>
                </a:solidFill>
                <a:latin typeface="Cooper BT Bold"/>
              </a:rPr>
              <a:t>Jangka</a:t>
            </a:r>
            <a:r>
              <a:rPr lang="en-US" sz="4700" dirty="0">
                <a:solidFill>
                  <a:srgbClr val="331C2C"/>
                </a:solidFill>
                <a:latin typeface="Cooper BT Bold"/>
              </a:rPr>
              <a:t> Panjang</a:t>
            </a:r>
          </a:p>
          <a:p>
            <a:pPr algn="l">
              <a:lnSpc>
                <a:spcPct val="200000"/>
              </a:lnSpc>
            </a:pPr>
            <a:endParaRPr lang="en-US" sz="4700" dirty="0">
              <a:solidFill>
                <a:srgbClr val="331C2C"/>
              </a:solidFill>
              <a:latin typeface="Cooper BT Bold"/>
            </a:endParaRPr>
          </a:p>
        </p:txBody>
      </p:sp>
      <p:sp>
        <p:nvSpPr>
          <p:cNvPr id="14" name="Freeform 14"/>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Freeform 21"/>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0" y="1866900"/>
            <a:ext cx="18288000" cy="4500591"/>
          </a:xfrm>
          <a:prstGeom prst="rect">
            <a:avLst/>
          </a:prstGeom>
        </p:spPr>
        <p:txBody>
          <a:bodyPr wrap="square" lIns="0" tIns="0" rIns="0" bIns="0" rtlCol="0" anchor="t">
            <a:spAutoFit/>
          </a:bodyPr>
          <a:lstStyle/>
          <a:p>
            <a:pPr algn="ctr"/>
            <a:r>
              <a:rPr lang="en-US" sz="4400" dirty="0">
                <a:solidFill>
                  <a:srgbClr val="331C2C"/>
                </a:solidFill>
                <a:latin typeface="Cooper BT Bold" panose="020B0604020202020204" charset="0"/>
              </a:rPr>
              <a:t>USER EXPERIENCE DAN </a:t>
            </a:r>
            <a:endParaRPr lang="id-ID" sz="4400" dirty="0">
              <a:solidFill>
                <a:srgbClr val="331C2C"/>
              </a:solidFill>
              <a:latin typeface="Cooper BT Bold" panose="020B0604020202020204" charset="0"/>
            </a:endParaRPr>
          </a:p>
          <a:p>
            <a:pPr algn="ctr"/>
            <a:r>
              <a:rPr lang="en-US" sz="4400" dirty="0">
                <a:solidFill>
                  <a:srgbClr val="331C2C"/>
                </a:solidFill>
                <a:latin typeface="Cooper BT Bold" panose="020B0604020202020204" charset="0"/>
              </a:rPr>
              <a:t>USER EXPERIENCE DESIGN</a:t>
            </a:r>
            <a:r>
              <a:rPr lang="en-US" sz="4800" dirty="0">
                <a:solidFill>
                  <a:srgbClr val="331C2C"/>
                </a:solidFill>
                <a:latin typeface="Cooper BT Bold" panose="020B0604020202020204" charset="0"/>
              </a:rPr>
              <a:t> </a:t>
            </a:r>
            <a:r>
              <a:rPr lang="en-US" sz="4400" dirty="0">
                <a:solidFill>
                  <a:srgbClr val="331C2C"/>
                </a:solidFill>
                <a:latin typeface="Cooper BT Bold" panose="020B0604020202020204" charset="0"/>
              </a:rPr>
              <a:t>DALAM INTERAKSI </a:t>
            </a:r>
            <a:endParaRPr lang="id-ID" sz="4400" dirty="0">
              <a:solidFill>
                <a:srgbClr val="331C2C"/>
              </a:solidFill>
              <a:latin typeface="Cooper BT Bold" panose="020B0604020202020204" charset="0"/>
            </a:endParaRPr>
          </a:p>
          <a:p>
            <a:pPr algn="ctr"/>
            <a:r>
              <a:rPr lang="en-US" sz="4400" dirty="0">
                <a:solidFill>
                  <a:srgbClr val="331C2C"/>
                </a:solidFill>
                <a:latin typeface="Cooper BT Bold" panose="020B0604020202020204" charset="0"/>
              </a:rPr>
              <a:t>MANUSIA DAN KOMPUTER</a:t>
            </a:r>
          </a:p>
          <a:p>
            <a:pPr algn="ctr">
              <a:lnSpc>
                <a:spcPts val="9799"/>
              </a:lnSpc>
            </a:pPr>
            <a:endParaRPr lang="en-US" sz="6999" dirty="0">
              <a:solidFill>
                <a:srgbClr val="331C2C"/>
              </a:solidFill>
              <a:latin typeface="Cooper BT Bold"/>
            </a:endParaRPr>
          </a:p>
          <a:p>
            <a:pPr algn="ctr">
              <a:lnSpc>
                <a:spcPts val="9799"/>
              </a:lnSpc>
            </a:pPr>
            <a:endParaRPr lang="en-US" sz="6999" dirty="0">
              <a:solidFill>
                <a:srgbClr val="331C2C"/>
              </a:solidFill>
              <a:latin typeface="Cooper BT Bold"/>
            </a:endParaRPr>
          </a:p>
        </p:txBody>
      </p:sp>
      <p:grpSp>
        <p:nvGrpSpPr>
          <p:cNvPr id="3" name="Group 3"/>
          <p:cNvGrpSpPr/>
          <p:nvPr/>
        </p:nvGrpSpPr>
        <p:grpSpPr>
          <a:xfrm>
            <a:off x="1752600" y="4381500"/>
            <a:ext cx="15832892" cy="6257790"/>
            <a:chOff x="0" y="-1524000"/>
            <a:chExt cx="21110523" cy="8343719"/>
          </a:xfrm>
        </p:grpSpPr>
        <p:sp>
          <p:nvSpPr>
            <p:cNvPr id="6" name="TextBox 6"/>
            <p:cNvSpPr txBox="1"/>
            <p:nvPr/>
          </p:nvSpPr>
          <p:spPr>
            <a:xfrm>
              <a:off x="138169" y="69085"/>
              <a:ext cx="1197475" cy="1266560"/>
            </a:xfrm>
            <a:prstGeom prst="rect">
              <a:avLst/>
            </a:prstGeom>
          </p:spPr>
          <p:txBody>
            <a:bodyPr lIns="50800" tIns="50800" rIns="50800" bIns="50800" rtlCol="0" anchor="ctr"/>
            <a:lstStyle/>
            <a:p>
              <a:pPr algn="ctr">
                <a:lnSpc>
                  <a:spcPts val="2659"/>
                </a:lnSpc>
              </a:pPr>
              <a:endParaRPr/>
            </a:p>
          </p:txBody>
        </p:sp>
        <p:sp>
          <p:nvSpPr>
            <p:cNvPr id="10" name="TextBox 10"/>
            <p:cNvSpPr txBox="1"/>
            <p:nvPr/>
          </p:nvSpPr>
          <p:spPr>
            <a:xfrm>
              <a:off x="138171" y="2811122"/>
              <a:ext cx="1197475" cy="1266560"/>
            </a:xfrm>
            <a:prstGeom prst="rect">
              <a:avLst/>
            </a:prstGeom>
          </p:spPr>
          <p:txBody>
            <a:bodyPr lIns="50800" tIns="50800" rIns="50800" bIns="50800" rtlCol="0" anchor="ctr"/>
            <a:lstStyle/>
            <a:p>
              <a:pPr algn="ctr">
                <a:lnSpc>
                  <a:spcPts val="2659"/>
                </a:lnSpc>
              </a:pPr>
              <a:endParaRPr/>
            </a:p>
          </p:txBody>
        </p:sp>
        <p:sp>
          <p:nvSpPr>
            <p:cNvPr id="14" name="TextBox 14"/>
            <p:cNvSpPr txBox="1"/>
            <p:nvPr/>
          </p:nvSpPr>
          <p:spPr>
            <a:xfrm>
              <a:off x="138171" y="5553159"/>
              <a:ext cx="1197475" cy="1266560"/>
            </a:xfrm>
            <a:prstGeom prst="rect">
              <a:avLst/>
            </a:prstGeom>
          </p:spPr>
          <p:txBody>
            <a:bodyPr lIns="50800" tIns="50800" rIns="50800" bIns="50800" rtlCol="0" anchor="ctr"/>
            <a:lstStyle/>
            <a:p>
              <a:pPr algn="ctr">
                <a:lnSpc>
                  <a:spcPts val="2659"/>
                </a:lnSpc>
              </a:pPr>
              <a:endParaRPr/>
            </a:p>
          </p:txBody>
        </p:sp>
        <p:sp>
          <p:nvSpPr>
            <p:cNvPr id="15" name="TextBox 15"/>
            <p:cNvSpPr txBox="1"/>
            <p:nvPr/>
          </p:nvSpPr>
          <p:spPr>
            <a:xfrm>
              <a:off x="0" y="5614654"/>
              <a:ext cx="1473815" cy="1126348"/>
            </a:xfrm>
            <a:prstGeom prst="rect">
              <a:avLst/>
            </a:prstGeom>
          </p:spPr>
          <p:txBody>
            <a:bodyPr lIns="0" tIns="0" rIns="0" bIns="0" rtlCol="0" anchor="t">
              <a:spAutoFit/>
            </a:bodyPr>
            <a:lstStyle/>
            <a:p>
              <a:pPr algn="ctr">
                <a:lnSpc>
                  <a:spcPts val="7048"/>
                </a:lnSpc>
              </a:pPr>
              <a:r>
                <a:rPr lang="en-US" sz="5034" dirty="0">
                  <a:solidFill>
                    <a:srgbClr val="EDE0D1"/>
                  </a:solidFill>
                  <a:latin typeface="Cooper BT Bold"/>
                </a:rPr>
                <a:t>3</a:t>
              </a:r>
            </a:p>
          </p:txBody>
        </p:sp>
        <p:sp>
          <p:nvSpPr>
            <p:cNvPr id="16" name="TextBox 16"/>
            <p:cNvSpPr txBox="1"/>
            <p:nvPr/>
          </p:nvSpPr>
          <p:spPr>
            <a:xfrm>
              <a:off x="406400" y="-1524000"/>
              <a:ext cx="20704123" cy="5146707"/>
            </a:xfrm>
            <a:prstGeom prst="rect">
              <a:avLst/>
            </a:prstGeom>
          </p:spPr>
          <p:txBody>
            <a:bodyPr wrap="square" lIns="0" tIns="0" rIns="0" bIns="0" rtlCol="0" anchor="t">
              <a:spAutoFit/>
            </a:bodyPr>
            <a:lstStyle/>
            <a:p>
              <a:pPr algn="l">
                <a:lnSpc>
                  <a:spcPts val="4322"/>
                </a:lnSpc>
              </a:pPr>
              <a:endParaRPr lang="id-ID" sz="3087" dirty="0">
                <a:solidFill>
                  <a:srgbClr val="331C2C"/>
                </a:solidFill>
                <a:latin typeface="Cooper BT Bold"/>
              </a:endParaRPr>
            </a:p>
            <a:p>
              <a:pPr algn="l">
                <a:lnSpc>
                  <a:spcPts val="4322"/>
                </a:lnSpc>
              </a:pPr>
              <a:r>
                <a:rPr lang="id-ID" sz="3200" dirty="0" err="1">
                  <a:solidFill>
                    <a:srgbClr val="331C2C"/>
                  </a:solidFill>
                  <a:latin typeface="Cooper BT Bold" panose="020B0604020202020204" charset="0"/>
                </a:rPr>
                <a:t>User</a:t>
              </a:r>
              <a:r>
                <a:rPr lang="id-ID" sz="3200" dirty="0">
                  <a:solidFill>
                    <a:srgbClr val="331C2C"/>
                  </a:solidFill>
                  <a:latin typeface="Cooper BT Bold" panose="020B0604020202020204" charset="0"/>
                </a:rPr>
                <a:t> </a:t>
              </a:r>
              <a:r>
                <a:rPr lang="id-ID" sz="3200" dirty="0" err="1">
                  <a:solidFill>
                    <a:srgbClr val="331C2C"/>
                  </a:solidFill>
                  <a:latin typeface="Cooper BT Bold" panose="020B0604020202020204" charset="0"/>
                </a:rPr>
                <a:t>Experience</a:t>
              </a:r>
              <a:r>
                <a:rPr lang="id-ID" sz="3200" dirty="0">
                  <a:solidFill>
                    <a:srgbClr val="331C2C"/>
                  </a:solidFill>
                  <a:latin typeface="Cooper BT Bold" panose="020B0604020202020204" charset="0"/>
                </a:rPr>
                <a:t> (UX) dapat mempengaruhi Interaksi Manusia dengan Komputer (IMK) dengan cara meningkatkan kemudahan dan efisiensi penggunaan sistem komputer. Dalam IMK, UX berfokus pada bagaimana pengguna dapat merasakan kemudahan dan efisiensi dari sebuah sistem. </a:t>
              </a:r>
            </a:p>
            <a:p>
              <a:pPr algn="l">
                <a:lnSpc>
                  <a:spcPts val="4322"/>
                </a:lnSpc>
              </a:pPr>
              <a:endParaRPr lang="id-ID" sz="4000" dirty="0">
                <a:solidFill>
                  <a:srgbClr val="331C2C"/>
                </a:solidFill>
                <a:latin typeface="Cooper BT Bold" panose="020B0604020202020204" charset="0"/>
              </a:endParaRPr>
            </a:p>
            <a:p>
              <a:pPr algn="l">
                <a:lnSpc>
                  <a:spcPts val="4322"/>
                </a:lnSpc>
              </a:pPr>
              <a:endParaRPr lang="en-US" sz="4000" dirty="0">
                <a:solidFill>
                  <a:srgbClr val="331C2C"/>
                </a:solidFill>
                <a:latin typeface="Cooper BT Bold" panose="020B0604020202020204" charset="0"/>
              </a:endParaRP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EDE0D1"/>
            </a:solidFill>
          </p:spPr>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Freeform 29"/>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3999923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389</Words>
  <Application>Microsoft Office PowerPoint</Application>
  <PresentationFormat>Custom</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Wingdings</vt:lpstr>
      <vt:lpstr>Cooper BT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cp:lastModifiedBy>qaulan sakila</cp:lastModifiedBy>
  <cp:revision>2</cp:revision>
  <dcterms:created xsi:type="dcterms:W3CDTF">2006-08-16T00:00:00Z</dcterms:created>
  <dcterms:modified xsi:type="dcterms:W3CDTF">2024-05-28T03:11:26Z</dcterms:modified>
  <dc:identifier>DAGGbXkG2os</dc:identifier>
</cp:coreProperties>
</file>