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A7F7-08F8-42E2-884C-8E9384304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35E1-A2FE-4458-9136-42CC6245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FIREWALL PADA KEAMANAN KOMPUTER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6858000" cy="2971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KELOMPOK 6: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Nuraminah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moh.fitrah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Lusiana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Azis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Nuryati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Thalib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Irmawati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Djudin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FadilaI.Sangaji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2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Pengertian</a:t>
            </a:r>
            <a:r>
              <a:rPr lang="en-US" dirty="0" smtClean="0"/>
              <a:t>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Firewall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Sederhananya</a:t>
            </a:r>
            <a:r>
              <a:rPr lang="en-US" dirty="0" smtClean="0"/>
              <a:t>, firewall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penghalang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internet. Firewall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data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firewall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menyaring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lintas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Aturan-aturan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mengalir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firewall:</a:t>
            </a:r>
          </a:p>
          <a:p>
            <a:pPr lvl="0" algn="just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Menyaring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data: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memecahnya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paket-paket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asal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Memeriksa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memeriksa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Aturan-aturan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didasarkan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IP, port,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protokol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data.</a:t>
            </a:r>
          </a:p>
          <a:p>
            <a:pPr lvl="0" algn="just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mengizinkannya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memblokirnya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Mencatat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Firewall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mencatat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aktivitasnya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feriwall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IP: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port: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port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: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(</a:t>
            </a:r>
            <a:r>
              <a:rPr lang="en-US" dirty="0" err="1" smtClean="0"/>
              <a:t>misalnya</a:t>
            </a:r>
            <a:r>
              <a:rPr lang="en-US" dirty="0" smtClean="0"/>
              <a:t>, TCP, UDP, HTTP).</a:t>
            </a:r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: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3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Manfaat</a:t>
            </a:r>
            <a:r>
              <a:rPr lang="en-US" dirty="0" smtClean="0"/>
              <a:t>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Melindungi</a:t>
            </a:r>
            <a:r>
              <a:rPr lang="en-US" dirty="0" smtClean="0"/>
              <a:t> data </a:t>
            </a:r>
            <a:r>
              <a:rPr lang="en-US" dirty="0" err="1" smtClean="0"/>
              <a:t>sensitif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kebocoran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9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firewall di </a:t>
            </a:r>
            <a:r>
              <a:rPr lang="en-US" sz="2400" dirty="0" err="1" smtClean="0"/>
              <a:t>antaranya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err="1" smtClean="0"/>
              <a:t>Penyaringan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: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firewall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menyaring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data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IP, port,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data.</a:t>
            </a:r>
          </a:p>
          <a:p>
            <a:pPr algn="just"/>
            <a:r>
              <a:rPr lang="en-US" sz="2400" dirty="0" err="1" smtClean="0"/>
              <a:t>Pemeriksaan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: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firewall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melacak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mengizinkan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sah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firewall di </a:t>
            </a:r>
            <a:r>
              <a:rPr lang="en-US" sz="2400" dirty="0" err="1" smtClean="0"/>
              <a:t>antaranya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err="1" smtClean="0"/>
              <a:t>Mencegah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sah</a:t>
            </a:r>
            <a:r>
              <a:rPr lang="en-US" sz="2400" dirty="0" smtClean="0"/>
              <a:t>: Firewall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memblokir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berwenang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Melindungi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serangan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berbahaya</a:t>
            </a:r>
            <a:r>
              <a:rPr lang="en-US" sz="2400" dirty="0" smtClean="0"/>
              <a:t>: Firewall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memblokir</a:t>
            </a:r>
            <a:r>
              <a:rPr lang="en-US" sz="2400" dirty="0" smtClean="0"/>
              <a:t> </a:t>
            </a:r>
            <a:r>
              <a:rPr lang="en-US" sz="2400" dirty="0" err="1" smtClean="0"/>
              <a:t>serangan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virus, malware, </a:t>
            </a:r>
            <a:r>
              <a:rPr lang="en-US" sz="2400" dirty="0" err="1" smtClean="0"/>
              <a:t>dan</a:t>
            </a:r>
            <a:r>
              <a:rPr lang="en-US" sz="2400" dirty="0" smtClean="0"/>
              <a:t> Trojan horse.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60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FIREWALL PADA KEAMANAN KOMPUTER</vt:lpstr>
      <vt:lpstr>Pengertian firewall</vt:lpstr>
      <vt:lpstr>Cara kerja firewall pada keamanan komputer</vt:lpstr>
      <vt:lpstr>Jenis-jenis feriwall</vt:lpstr>
      <vt:lpstr>Manfaat firewall</vt:lpstr>
      <vt:lpstr>Fitur dan fungsi pada firewall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PADA KEAMANAN KOMPUTER</dc:title>
  <dc:creator>ASUS</dc:creator>
  <cp:lastModifiedBy>ASUS</cp:lastModifiedBy>
  <cp:revision>4</cp:revision>
  <dcterms:created xsi:type="dcterms:W3CDTF">2024-06-01T02:26:24Z</dcterms:created>
  <dcterms:modified xsi:type="dcterms:W3CDTF">2024-06-01T02:53:56Z</dcterms:modified>
</cp:coreProperties>
</file>