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9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28166BC7-456C-4470-BE2C-C0DA78648EA4}">
  <a:tblStyle styleId="{28166BC7-456C-4470-BE2C-C0DA78648EA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35CC88A-3100-4894-8FC1-8D68D622013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-816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0673054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g54dda1946d_4_27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8" name="Google Shape;558;g54dda1946d_4_27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g54dda1946d_4_27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9" name="Google Shape;589;g54dda1946d_4_27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g216241d4a3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6" name="Google Shape;616;g216241d4a3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g54dda1946d_4_27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6" name="Google Shape;656;g54dda1946d_4_27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g190cccfa97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3" name="Google Shape;683;g190cccfa97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g54dda1946d_4_27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6" name="Google Shape;656;g54dda1946d_4_27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g54dda1946d_4_27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6" name="Google Shape;656;g54dda1946d_4_27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9396591534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29396591534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184d99d1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184d99d1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184d99d1a72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0" name="Google Shape;520;g184d99d1a72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232500" y="183725"/>
            <a:ext cx="8679000" cy="4776000"/>
            <a:chOff x="232500" y="183725"/>
            <a:chExt cx="8679000" cy="4776000"/>
          </a:xfrm>
        </p:grpSpPr>
        <p:sp>
          <p:nvSpPr>
            <p:cNvPr id="10" name="Google Shape;10;p2"/>
            <p:cNvSpPr/>
            <p:nvPr/>
          </p:nvSpPr>
          <p:spPr>
            <a:xfrm>
              <a:off x="232500" y="183725"/>
              <a:ext cx="8679000" cy="4776000"/>
            </a:xfrm>
            <a:prstGeom prst="roundRect">
              <a:avLst>
                <a:gd name="adj" fmla="val 3848"/>
              </a:avLst>
            </a:prstGeom>
            <a:solidFill>
              <a:schemeClr val="dk2"/>
            </a:solidFill>
            <a:ln w="190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85738" dist="47625" dir="30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232500" y="183725"/>
              <a:ext cx="8679000" cy="2895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7928375" y="274025"/>
              <a:ext cx="116400" cy="116400"/>
            </a:xfrm>
            <a:prstGeom prst="ellipse">
              <a:avLst/>
            </a:prstGeom>
            <a:solidFill>
              <a:schemeClr val="accent3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172199" y="274025"/>
              <a:ext cx="116400" cy="116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416024" y="274025"/>
              <a:ext cx="116400" cy="116400"/>
            </a:xfrm>
            <a:prstGeom prst="ellipse">
              <a:avLst/>
            </a:prstGeom>
            <a:solidFill>
              <a:schemeClr val="accen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5" name="Google Shape;15;p2"/>
          <p:cNvSpPr txBox="1">
            <a:spLocks noGrp="1"/>
          </p:cNvSpPr>
          <p:nvPr>
            <p:ph type="ctrTitle"/>
          </p:nvPr>
        </p:nvSpPr>
        <p:spPr>
          <a:xfrm>
            <a:off x="1738925" y="1235288"/>
            <a:ext cx="5666100" cy="210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ubTitle" idx="1"/>
          </p:nvPr>
        </p:nvSpPr>
        <p:spPr>
          <a:xfrm>
            <a:off x="1739019" y="3432363"/>
            <a:ext cx="56661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oogle Shape;97;p13"/>
          <p:cNvGrpSpPr/>
          <p:nvPr/>
        </p:nvGrpSpPr>
        <p:grpSpPr>
          <a:xfrm>
            <a:off x="232500" y="183725"/>
            <a:ext cx="8679000" cy="4776000"/>
            <a:chOff x="232500" y="183725"/>
            <a:chExt cx="8679000" cy="4776000"/>
          </a:xfrm>
        </p:grpSpPr>
        <p:sp>
          <p:nvSpPr>
            <p:cNvPr id="98" name="Google Shape;98;p13"/>
            <p:cNvSpPr/>
            <p:nvPr/>
          </p:nvSpPr>
          <p:spPr>
            <a:xfrm>
              <a:off x="232500" y="183725"/>
              <a:ext cx="8679000" cy="4776000"/>
            </a:xfrm>
            <a:prstGeom prst="roundRect">
              <a:avLst>
                <a:gd name="adj" fmla="val 3848"/>
              </a:avLst>
            </a:prstGeom>
            <a:solidFill>
              <a:schemeClr val="dk2"/>
            </a:solidFill>
            <a:ln w="190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85738" dist="47625" dir="30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9" name="Google Shape;99;p13"/>
            <p:cNvSpPr/>
            <p:nvPr/>
          </p:nvSpPr>
          <p:spPr>
            <a:xfrm>
              <a:off x="232500" y="183725"/>
              <a:ext cx="8679000" cy="2895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0" name="Google Shape;100;p13"/>
            <p:cNvSpPr/>
            <p:nvPr/>
          </p:nvSpPr>
          <p:spPr>
            <a:xfrm>
              <a:off x="7928375" y="274025"/>
              <a:ext cx="116400" cy="116400"/>
            </a:xfrm>
            <a:prstGeom prst="ellipse">
              <a:avLst/>
            </a:prstGeom>
            <a:solidFill>
              <a:schemeClr val="accent3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1" name="Google Shape;101;p13"/>
            <p:cNvSpPr/>
            <p:nvPr/>
          </p:nvSpPr>
          <p:spPr>
            <a:xfrm>
              <a:off x="8172199" y="274025"/>
              <a:ext cx="116400" cy="116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2" name="Google Shape;102;p13"/>
            <p:cNvSpPr/>
            <p:nvPr/>
          </p:nvSpPr>
          <p:spPr>
            <a:xfrm>
              <a:off x="8416024" y="274025"/>
              <a:ext cx="116400" cy="116400"/>
            </a:xfrm>
            <a:prstGeom prst="ellipse">
              <a:avLst/>
            </a:prstGeom>
            <a:solidFill>
              <a:schemeClr val="accen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03" name="Google Shape;103;p13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13"/>
          <p:cNvSpPr txBox="1">
            <a:spLocks noGrp="1"/>
          </p:cNvSpPr>
          <p:nvPr>
            <p:ph type="title" idx="2" hasCustomPrompt="1"/>
          </p:nvPr>
        </p:nvSpPr>
        <p:spPr>
          <a:xfrm>
            <a:off x="1505400" y="1504162"/>
            <a:ext cx="734700" cy="572700"/>
          </a:xfrm>
          <a:prstGeom prst="rect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5" name="Google Shape;105;p13"/>
          <p:cNvSpPr txBox="1">
            <a:spLocks noGrp="1"/>
          </p:cNvSpPr>
          <p:nvPr>
            <p:ph type="title" idx="3" hasCustomPrompt="1"/>
          </p:nvPr>
        </p:nvSpPr>
        <p:spPr>
          <a:xfrm>
            <a:off x="1505400" y="3090116"/>
            <a:ext cx="734700" cy="572700"/>
          </a:xfrm>
          <a:prstGeom prst="rect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6" name="Google Shape;106;p13"/>
          <p:cNvSpPr txBox="1">
            <a:spLocks noGrp="1"/>
          </p:cNvSpPr>
          <p:nvPr>
            <p:ph type="title" idx="4" hasCustomPrompt="1"/>
          </p:nvPr>
        </p:nvSpPr>
        <p:spPr>
          <a:xfrm>
            <a:off x="4204675" y="1504162"/>
            <a:ext cx="734700" cy="572700"/>
          </a:xfrm>
          <a:prstGeom prst="rect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7" name="Google Shape;107;p13"/>
          <p:cNvSpPr txBox="1">
            <a:spLocks noGrp="1"/>
          </p:cNvSpPr>
          <p:nvPr>
            <p:ph type="title" idx="5" hasCustomPrompt="1"/>
          </p:nvPr>
        </p:nvSpPr>
        <p:spPr>
          <a:xfrm>
            <a:off x="4204675" y="3090116"/>
            <a:ext cx="734700" cy="572700"/>
          </a:xfrm>
          <a:prstGeom prst="rect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8" name="Google Shape;108;p13"/>
          <p:cNvSpPr txBox="1">
            <a:spLocks noGrp="1"/>
          </p:cNvSpPr>
          <p:nvPr>
            <p:ph type="title" idx="6" hasCustomPrompt="1"/>
          </p:nvPr>
        </p:nvSpPr>
        <p:spPr>
          <a:xfrm>
            <a:off x="6903950" y="1504162"/>
            <a:ext cx="734700" cy="572700"/>
          </a:xfrm>
          <a:prstGeom prst="rect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9" name="Google Shape;109;p13"/>
          <p:cNvSpPr txBox="1">
            <a:spLocks noGrp="1"/>
          </p:cNvSpPr>
          <p:nvPr>
            <p:ph type="title" idx="7" hasCustomPrompt="1"/>
          </p:nvPr>
        </p:nvSpPr>
        <p:spPr>
          <a:xfrm>
            <a:off x="6903950" y="3090116"/>
            <a:ext cx="734700" cy="572700"/>
          </a:xfrm>
          <a:prstGeom prst="rect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0" name="Google Shape;110;p13"/>
          <p:cNvSpPr txBox="1">
            <a:spLocks noGrp="1"/>
          </p:cNvSpPr>
          <p:nvPr>
            <p:ph type="subTitle" idx="1"/>
          </p:nvPr>
        </p:nvSpPr>
        <p:spPr>
          <a:xfrm>
            <a:off x="720000" y="2213388"/>
            <a:ext cx="2305500" cy="50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000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endParaRPr/>
          </a:p>
        </p:txBody>
      </p:sp>
      <p:sp>
        <p:nvSpPr>
          <p:cNvPr id="111" name="Google Shape;111;p13"/>
          <p:cNvSpPr txBox="1">
            <a:spLocks noGrp="1"/>
          </p:cNvSpPr>
          <p:nvPr>
            <p:ph type="subTitle" idx="8"/>
          </p:nvPr>
        </p:nvSpPr>
        <p:spPr>
          <a:xfrm>
            <a:off x="3419275" y="2213388"/>
            <a:ext cx="2305500" cy="50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000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endParaRPr/>
          </a:p>
        </p:txBody>
      </p:sp>
      <p:sp>
        <p:nvSpPr>
          <p:cNvPr id="112" name="Google Shape;112;p13"/>
          <p:cNvSpPr txBox="1">
            <a:spLocks noGrp="1"/>
          </p:cNvSpPr>
          <p:nvPr>
            <p:ph type="subTitle" idx="9"/>
          </p:nvPr>
        </p:nvSpPr>
        <p:spPr>
          <a:xfrm>
            <a:off x="6118550" y="2213388"/>
            <a:ext cx="2305500" cy="50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000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endParaRPr/>
          </a:p>
        </p:txBody>
      </p:sp>
      <p:sp>
        <p:nvSpPr>
          <p:cNvPr id="113" name="Google Shape;113;p13"/>
          <p:cNvSpPr txBox="1">
            <a:spLocks noGrp="1"/>
          </p:cNvSpPr>
          <p:nvPr>
            <p:ph type="subTitle" idx="13"/>
          </p:nvPr>
        </p:nvSpPr>
        <p:spPr>
          <a:xfrm>
            <a:off x="720000" y="3799263"/>
            <a:ext cx="2305500" cy="50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000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endParaRPr/>
          </a:p>
        </p:txBody>
      </p:sp>
      <p:sp>
        <p:nvSpPr>
          <p:cNvPr id="114" name="Google Shape;114;p13"/>
          <p:cNvSpPr txBox="1">
            <a:spLocks noGrp="1"/>
          </p:cNvSpPr>
          <p:nvPr>
            <p:ph type="subTitle" idx="14"/>
          </p:nvPr>
        </p:nvSpPr>
        <p:spPr>
          <a:xfrm>
            <a:off x="3419275" y="3799263"/>
            <a:ext cx="2305500" cy="50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000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endParaRPr/>
          </a:p>
        </p:txBody>
      </p:sp>
      <p:sp>
        <p:nvSpPr>
          <p:cNvPr id="115" name="Google Shape;115;p13"/>
          <p:cNvSpPr txBox="1">
            <a:spLocks noGrp="1"/>
          </p:cNvSpPr>
          <p:nvPr>
            <p:ph type="subTitle" idx="15"/>
          </p:nvPr>
        </p:nvSpPr>
        <p:spPr>
          <a:xfrm>
            <a:off x="6118550" y="3799263"/>
            <a:ext cx="2305500" cy="50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000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Google Shape;117;p14"/>
          <p:cNvGrpSpPr/>
          <p:nvPr/>
        </p:nvGrpSpPr>
        <p:grpSpPr>
          <a:xfrm>
            <a:off x="232500" y="183725"/>
            <a:ext cx="8679000" cy="4776000"/>
            <a:chOff x="232500" y="183725"/>
            <a:chExt cx="8679000" cy="4776000"/>
          </a:xfrm>
        </p:grpSpPr>
        <p:sp>
          <p:nvSpPr>
            <p:cNvPr id="118" name="Google Shape;118;p14"/>
            <p:cNvSpPr/>
            <p:nvPr/>
          </p:nvSpPr>
          <p:spPr>
            <a:xfrm>
              <a:off x="232500" y="183725"/>
              <a:ext cx="8679000" cy="4776000"/>
            </a:xfrm>
            <a:prstGeom prst="roundRect">
              <a:avLst>
                <a:gd name="adj" fmla="val 3848"/>
              </a:avLst>
            </a:prstGeom>
            <a:solidFill>
              <a:schemeClr val="dk2"/>
            </a:solidFill>
            <a:ln w="190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85738" dist="47625" dir="30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9" name="Google Shape;119;p14"/>
            <p:cNvSpPr/>
            <p:nvPr/>
          </p:nvSpPr>
          <p:spPr>
            <a:xfrm>
              <a:off x="232500" y="183725"/>
              <a:ext cx="8679000" cy="2895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0" name="Google Shape;120;p14"/>
            <p:cNvSpPr/>
            <p:nvPr/>
          </p:nvSpPr>
          <p:spPr>
            <a:xfrm>
              <a:off x="7928375" y="274025"/>
              <a:ext cx="116400" cy="116400"/>
            </a:xfrm>
            <a:prstGeom prst="ellipse">
              <a:avLst/>
            </a:prstGeom>
            <a:solidFill>
              <a:schemeClr val="accent3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1" name="Google Shape;121;p14"/>
            <p:cNvSpPr/>
            <p:nvPr/>
          </p:nvSpPr>
          <p:spPr>
            <a:xfrm>
              <a:off x="8172199" y="274025"/>
              <a:ext cx="116400" cy="116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2" name="Google Shape;122;p14"/>
            <p:cNvSpPr/>
            <p:nvPr/>
          </p:nvSpPr>
          <p:spPr>
            <a:xfrm>
              <a:off x="8416024" y="274025"/>
              <a:ext cx="116400" cy="116400"/>
            </a:xfrm>
            <a:prstGeom prst="ellipse">
              <a:avLst/>
            </a:prstGeom>
            <a:solidFill>
              <a:schemeClr val="accen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23" name="Google Shape;123;p14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14"/>
          <p:cNvSpPr txBox="1">
            <a:spLocks noGrp="1"/>
          </p:cNvSpPr>
          <p:nvPr>
            <p:ph type="subTitle" idx="1"/>
          </p:nvPr>
        </p:nvSpPr>
        <p:spPr>
          <a:xfrm>
            <a:off x="2363650" y="1515162"/>
            <a:ext cx="4854000" cy="73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14"/>
          <p:cNvSpPr txBox="1">
            <a:spLocks noGrp="1"/>
          </p:cNvSpPr>
          <p:nvPr>
            <p:ph type="subTitle" idx="2"/>
          </p:nvPr>
        </p:nvSpPr>
        <p:spPr>
          <a:xfrm>
            <a:off x="2363644" y="2628674"/>
            <a:ext cx="4854000" cy="73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14"/>
          <p:cNvSpPr txBox="1">
            <a:spLocks noGrp="1"/>
          </p:cNvSpPr>
          <p:nvPr>
            <p:ph type="subTitle" idx="3"/>
          </p:nvPr>
        </p:nvSpPr>
        <p:spPr>
          <a:xfrm>
            <a:off x="2363652" y="3742174"/>
            <a:ext cx="4854000" cy="73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14"/>
          <p:cNvSpPr txBox="1">
            <a:spLocks noGrp="1"/>
          </p:cNvSpPr>
          <p:nvPr>
            <p:ph type="subTitle" idx="4"/>
          </p:nvPr>
        </p:nvSpPr>
        <p:spPr>
          <a:xfrm>
            <a:off x="2363650" y="1133338"/>
            <a:ext cx="4854000" cy="46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000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endParaRPr/>
          </a:p>
        </p:txBody>
      </p:sp>
      <p:sp>
        <p:nvSpPr>
          <p:cNvPr id="128" name="Google Shape;128;p14"/>
          <p:cNvSpPr txBox="1">
            <a:spLocks noGrp="1"/>
          </p:cNvSpPr>
          <p:nvPr>
            <p:ph type="subTitle" idx="5"/>
          </p:nvPr>
        </p:nvSpPr>
        <p:spPr>
          <a:xfrm>
            <a:off x="2363655" y="2246850"/>
            <a:ext cx="4854000" cy="46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000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endParaRPr/>
          </a:p>
        </p:txBody>
      </p:sp>
      <p:sp>
        <p:nvSpPr>
          <p:cNvPr id="129" name="Google Shape;129;p14"/>
          <p:cNvSpPr txBox="1">
            <a:spLocks noGrp="1"/>
          </p:cNvSpPr>
          <p:nvPr>
            <p:ph type="subTitle" idx="6"/>
          </p:nvPr>
        </p:nvSpPr>
        <p:spPr>
          <a:xfrm>
            <a:off x="2363659" y="3360350"/>
            <a:ext cx="4854000" cy="46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000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" name="Google Shape;131;p15"/>
          <p:cNvGrpSpPr/>
          <p:nvPr/>
        </p:nvGrpSpPr>
        <p:grpSpPr>
          <a:xfrm>
            <a:off x="232500" y="183725"/>
            <a:ext cx="8679000" cy="4776000"/>
            <a:chOff x="232500" y="183725"/>
            <a:chExt cx="8679000" cy="4776000"/>
          </a:xfrm>
        </p:grpSpPr>
        <p:sp>
          <p:nvSpPr>
            <p:cNvPr id="132" name="Google Shape;132;p15"/>
            <p:cNvSpPr/>
            <p:nvPr/>
          </p:nvSpPr>
          <p:spPr>
            <a:xfrm>
              <a:off x="232500" y="183725"/>
              <a:ext cx="8679000" cy="4776000"/>
            </a:xfrm>
            <a:prstGeom prst="roundRect">
              <a:avLst>
                <a:gd name="adj" fmla="val 3848"/>
              </a:avLst>
            </a:prstGeom>
            <a:solidFill>
              <a:schemeClr val="dk2"/>
            </a:solidFill>
            <a:ln w="190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85738" dist="47625" dir="30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3" name="Google Shape;133;p15"/>
            <p:cNvSpPr/>
            <p:nvPr/>
          </p:nvSpPr>
          <p:spPr>
            <a:xfrm>
              <a:off x="232500" y="183725"/>
              <a:ext cx="8679000" cy="2895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4" name="Google Shape;134;p15"/>
            <p:cNvSpPr/>
            <p:nvPr/>
          </p:nvSpPr>
          <p:spPr>
            <a:xfrm>
              <a:off x="7928375" y="274025"/>
              <a:ext cx="116400" cy="116400"/>
            </a:xfrm>
            <a:prstGeom prst="ellipse">
              <a:avLst/>
            </a:prstGeom>
            <a:solidFill>
              <a:schemeClr val="accent3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5" name="Google Shape;135;p15"/>
            <p:cNvSpPr/>
            <p:nvPr/>
          </p:nvSpPr>
          <p:spPr>
            <a:xfrm>
              <a:off x="8172199" y="274025"/>
              <a:ext cx="116400" cy="116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6" name="Google Shape;136;p15"/>
            <p:cNvSpPr/>
            <p:nvPr/>
          </p:nvSpPr>
          <p:spPr>
            <a:xfrm>
              <a:off x="8416024" y="274025"/>
              <a:ext cx="116400" cy="116400"/>
            </a:xfrm>
            <a:prstGeom prst="ellipse">
              <a:avLst/>
            </a:prstGeom>
            <a:solidFill>
              <a:schemeClr val="accen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37" name="Google Shape;137;p1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15"/>
          <p:cNvSpPr txBox="1">
            <a:spLocks noGrp="1"/>
          </p:cNvSpPr>
          <p:nvPr>
            <p:ph type="subTitle" idx="1"/>
          </p:nvPr>
        </p:nvSpPr>
        <p:spPr>
          <a:xfrm>
            <a:off x="1598950" y="1753075"/>
            <a:ext cx="2592600" cy="109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5"/>
          <p:cNvSpPr txBox="1">
            <a:spLocks noGrp="1"/>
          </p:cNvSpPr>
          <p:nvPr>
            <p:ph type="subTitle" idx="2"/>
          </p:nvPr>
        </p:nvSpPr>
        <p:spPr>
          <a:xfrm>
            <a:off x="5477578" y="1753075"/>
            <a:ext cx="2592600" cy="109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15"/>
          <p:cNvSpPr txBox="1">
            <a:spLocks noGrp="1"/>
          </p:cNvSpPr>
          <p:nvPr>
            <p:ph type="subTitle" idx="3"/>
          </p:nvPr>
        </p:nvSpPr>
        <p:spPr>
          <a:xfrm>
            <a:off x="1598950" y="3298725"/>
            <a:ext cx="2592600" cy="109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15"/>
          <p:cNvSpPr txBox="1">
            <a:spLocks noGrp="1"/>
          </p:cNvSpPr>
          <p:nvPr>
            <p:ph type="subTitle" idx="4"/>
          </p:nvPr>
        </p:nvSpPr>
        <p:spPr>
          <a:xfrm>
            <a:off x="5477578" y="3298725"/>
            <a:ext cx="2592600" cy="109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15"/>
          <p:cNvSpPr txBox="1">
            <a:spLocks noGrp="1"/>
          </p:cNvSpPr>
          <p:nvPr>
            <p:ph type="subTitle" idx="5"/>
          </p:nvPr>
        </p:nvSpPr>
        <p:spPr>
          <a:xfrm>
            <a:off x="1598951" y="1371775"/>
            <a:ext cx="2592600" cy="46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000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endParaRPr/>
          </a:p>
        </p:txBody>
      </p:sp>
      <p:sp>
        <p:nvSpPr>
          <p:cNvPr id="143" name="Google Shape;143;p15"/>
          <p:cNvSpPr txBox="1">
            <a:spLocks noGrp="1"/>
          </p:cNvSpPr>
          <p:nvPr>
            <p:ph type="subTitle" idx="6"/>
          </p:nvPr>
        </p:nvSpPr>
        <p:spPr>
          <a:xfrm>
            <a:off x="1598951" y="2917575"/>
            <a:ext cx="2592600" cy="46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000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endParaRPr/>
          </a:p>
        </p:txBody>
      </p:sp>
      <p:sp>
        <p:nvSpPr>
          <p:cNvPr id="144" name="Google Shape;144;p15"/>
          <p:cNvSpPr txBox="1">
            <a:spLocks noGrp="1"/>
          </p:cNvSpPr>
          <p:nvPr>
            <p:ph type="subTitle" idx="7"/>
          </p:nvPr>
        </p:nvSpPr>
        <p:spPr>
          <a:xfrm>
            <a:off x="5477563" y="1371775"/>
            <a:ext cx="2592600" cy="46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000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endParaRPr/>
          </a:p>
        </p:txBody>
      </p:sp>
      <p:sp>
        <p:nvSpPr>
          <p:cNvPr id="145" name="Google Shape;145;p15"/>
          <p:cNvSpPr txBox="1">
            <a:spLocks noGrp="1"/>
          </p:cNvSpPr>
          <p:nvPr>
            <p:ph type="subTitle" idx="8"/>
          </p:nvPr>
        </p:nvSpPr>
        <p:spPr>
          <a:xfrm>
            <a:off x="5477563" y="2917575"/>
            <a:ext cx="2592600" cy="46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000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" name="Google Shape;147;p16"/>
          <p:cNvGrpSpPr/>
          <p:nvPr/>
        </p:nvGrpSpPr>
        <p:grpSpPr>
          <a:xfrm>
            <a:off x="232500" y="183725"/>
            <a:ext cx="8679000" cy="4776000"/>
            <a:chOff x="232500" y="183725"/>
            <a:chExt cx="8679000" cy="4776000"/>
          </a:xfrm>
        </p:grpSpPr>
        <p:sp>
          <p:nvSpPr>
            <p:cNvPr id="148" name="Google Shape;148;p16"/>
            <p:cNvSpPr/>
            <p:nvPr/>
          </p:nvSpPr>
          <p:spPr>
            <a:xfrm>
              <a:off x="232500" y="183725"/>
              <a:ext cx="8679000" cy="4776000"/>
            </a:xfrm>
            <a:prstGeom prst="roundRect">
              <a:avLst>
                <a:gd name="adj" fmla="val 3848"/>
              </a:avLst>
            </a:prstGeom>
            <a:solidFill>
              <a:schemeClr val="dk2"/>
            </a:solidFill>
            <a:ln w="190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85738" dist="47625" dir="30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9" name="Google Shape;149;p16"/>
            <p:cNvSpPr/>
            <p:nvPr/>
          </p:nvSpPr>
          <p:spPr>
            <a:xfrm>
              <a:off x="232500" y="183725"/>
              <a:ext cx="8679000" cy="2895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50" name="Google Shape;150;p16"/>
            <p:cNvSpPr/>
            <p:nvPr/>
          </p:nvSpPr>
          <p:spPr>
            <a:xfrm>
              <a:off x="7928375" y="274025"/>
              <a:ext cx="116400" cy="116400"/>
            </a:xfrm>
            <a:prstGeom prst="ellipse">
              <a:avLst/>
            </a:prstGeom>
            <a:solidFill>
              <a:schemeClr val="accent3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51" name="Google Shape;151;p16"/>
            <p:cNvSpPr/>
            <p:nvPr/>
          </p:nvSpPr>
          <p:spPr>
            <a:xfrm>
              <a:off x="8172199" y="274025"/>
              <a:ext cx="116400" cy="116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52" name="Google Shape;152;p16"/>
            <p:cNvSpPr/>
            <p:nvPr/>
          </p:nvSpPr>
          <p:spPr>
            <a:xfrm>
              <a:off x="8416024" y="274025"/>
              <a:ext cx="116400" cy="116400"/>
            </a:xfrm>
            <a:prstGeom prst="ellipse">
              <a:avLst/>
            </a:prstGeom>
            <a:solidFill>
              <a:schemeClr val="accen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53" name="Google Shape;153;p16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16"/>
          <p:cNvSpPr txBox="1">
            <a:spLocks noGrp="1"/>
          </p:cNvSpPr>
          <p:nvPr>
            <p:ph type="subTitle" idx="1"/>
          </p:nvPr>
        </p:nvSpPr>
        <p:spPr>
          <a:xfrm>
            <a:off x="801000" y="1753075"/>
            <a:ext cx="2333700" cy="109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16"/>
          <p:cNvSpPr txBox="1">
            <a:spLocks noGrp="1"/>
          </p:cNvSpPr>
          <p:nvPr>
            <p:ph type="subTitle" idx="2"/>
          </p:nvPr>
        </p:nvSpPr>
        <p:spPr>
          <a:xfrm>
            <a:off x="3410347" y="1753079"/>
            <a:ext cx="2319600" cy="109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16"/>
          <p:cNvSpPr txBox="1">
            <a:spLocks noGrp="1"/>
          </p:cNvSpPr>
          <p:nvPr>
            <p:ph type="subTitle" idx="3"/>
          </p:nvPr>
        </p:nvSpPr>
        <p:spPr>
          <a:xfrm>
            <a:off x="801075" y="3298725"/>
            <a:ext cx="2333700" cy="109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16"/>
          <p:cNvSpPr txBox="1">
            <a:spLocks noGrp="1"/>
          </p:cNvSpPr>
          <p:nvPr>
            <p:ph type="subTitle" idx="4"/>
          </p:nvPr>
        </p:nvSpPr>
        <p:spPr>
          <a:xfrm>
            <a:off x="3410348" y="3298726"/>
            <a:ext cx="2319600" cy="109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16"/>
          <p:cNvSpPr txBox="1">
            <a:spLocks noGrp="1"/>
          </p:cNvSpPr>
          <p:nvPr>
            <p:ph type="subTitle" idx="5"/>
          </p:nvPr>
        </p:nvSpPr>
        <p:spPr>
          <a:xfrm>
            <a:off x="6007901" y="1753080"/>
            <a:ext cx="2328900" cy="109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16"/>
          <p:cNvSpPr txBox="1">
            <a:spLocks noGrp="1"/>
          </p:cNvSpPr>
          <p:nvPr>
            <p:ph type="subTitle" idx="6"/>
          </p:nvPr>
        </p:nvSpPr>
        <p:spPr>
          <a:xfrm>
            <a:off x="6007902" y="3298726"/>
            <a:ext cx="2328900" cy="109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16"/>
          <p:cNvSpPr txBox="1">
            <a:spLocks noGrp="1"/>
          </p:cNvSpPr>
          <p:nvPr>
            <p:ph type="subTitle" idx="7"/>
          </p:nvPr>
        </p:nvSpPr>
        <p:spPr>
          <a:xfrm>
            <a:off x="800875" y="1371775"/>
            <a:ext cx="2333700" cy="46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000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endParaRPr/>
          </a:p>
        </p:txBody>
      </p:sp>
      <p:sp>
        <p:nvSpPr>
          <p:cNvPr id="161" name="Google Shape;161;p16"/>
          <p:cNvSpPr txBox="1">
            <a:spLocks noGrp="1"/>
          </p:cNvSpPr>
          <p:nvPr>
            <p:ph type="subTitle" idx="8"/>
          </p:nvPr>
        </p:nvSpPr>
        <p:spPr>
          <a:xfrm>
            <a:off x="3417192" y="1371775"/>
            <a:ext cx="2310600" cy="46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000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endParaRPr/>
          </a:p>
        </p:txBody>
      </p:sp>
      <p:sp>
        <p:nvSpPr>
          <p:cNvPr id="162" name="Google Shape;162;p16"/>
          <p:cNvSpPr txBox="1">
            <a:spLocks noGrp="1"/>
          </p:cNvSpPr>
          <p:nvPr>
            <p:ph type="subTitle" idx="9"/>
          </p:nvPr>
        </p:nvSpPr>
        <p:spPr>
          <a:xfrm>
            <a:off x="6003225" y="1371775"/>
            <a:ext cx="2328900" cy="46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000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endParaRPr/>
          </a:p>
        </p:txBody>
      </p:sp>
      <p:sp>
        <p:nvSpPr>
          <p:cNvPr id="163" name="Google Shape;163;p16"/>
          <p:cNvSpPr txBox="1">
            <a:spLocks noGrp="1"/>
          </p:cNvSpPr>
          <p:nvPr>
            <p:ph type="subTitle" idx="13"/>
          </p:nvPr>
        </p:nvSpPr>
        <p:spPr>
          <a:xfrm>
            <a:off x="801075" y="2917575"/>
            <a:ext cx="2333700" cy="46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000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endParaRPr/>
          </a:p>
        </p:txBody>
      </p:sp>
      <p:sp>
        <p:nvSpPr>
          <p:cNvPr id="164" name="Google Shape;164;p16"/>
          <p:cNvSpPr txBox="1">
            <a:spLocks noGrp="1"/>
          </p:cNvSpPr>
          <p:nvPr>
            <p:ph type="subTitle" idx="14"/>
          </p:nvPr>
        </p:nvSpPr>
        <p:spPr>
          <a:xfrm>
            <a:off x="3417189" y="2917574"/>
            <a:ext cx="2310600" cy="46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000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endParaRPr/>
          </a:p>
        </p:txBody>
      </p:sp>
      <p:sp>
        <p:nvSpPr>
          <p:cNvPr id="165" name="Google Shape;165;p16"/>
          <p:cNvSpPr txBox="1">
            <a:spLocks noGrp="1"/>
          </p:cNvSpPr>
          <p:nvPr>
            <p:ph type="subTitle" idx="15"/>
          </p:nvPr>
        </p:nvSpPr>
        <p:spPr>
          <a:xfrm>
            <a:off x="6012490" y="2917575"/>
            <a:ext cx="2319600" cy="46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000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8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Google Shape;167;p17"/>
          <p:cNvGrpSpPr/>
          <p:nvPr/>
        </p:nvGrpSpPr>
        <p:grpSpPr>
          <a:xfrm>
            <a:off x="232500" y="183725"/>
            <a:ext cx="8679000" cy="4776000"/>
            <a:chOff x="232500" y="183725"/>
            <a:chExt cx="8679000" cy="4776000"/>
          </a:xfrm>
        </p:grpSpPr>
        <p:sp>
          <p:nvSpPr>
            <p:cNvPr id="168" name="Google Shape;168;p17"/>
            <p:cNvSpPr/>
            <p:nvPr/>
          </p:nvSpPr>
          <p:spPr>
            <a:xfrm>
              <a:off x="232500" y="183725"/>
              <a:ext cx="8679000" cy="4776000"/>
            </a:xfrm>
            <a:prstGeom prst="roundRect">
              <a:avLst>
                <a:gd name="adj" fmla="val 3848"/>
              </a:avLst>
            </a:prstGeom>
            <a:solidFill>
              <a:schemeClr val="dk2"/>
            </a:solidFill>
            <a:ln w="190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85738" dist="47625" dir="30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69" name="Google Shape;169;p17"/>
            <p:cNvSpPr/>
            <p:nvPr/>
          </p:nvSpPr>
          <p:spPr>
            <a:xfrm>
              <a:off x="232500" y="183725"/>
              <a:ext cx="8679000" cy="2895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70" name="Google Shape;170;p17"/>
            <p:cNvSpPr/>
            <p:nvPr/>
          </p:nvSpPr>
          <p:spPr>
            <a:xfrm>
              <a:off x="7928375" y="274025"/>
              <a:ext cx="116400" cy="116400"/>
            </a:xfrm>
            <a:prstGeom prst="ellipse">
              <a:avLst/>
            </a:prstGeom>
            <a:solidFill>
              <a:schemeClr val="accent3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71" name="Google Shape;171;p17"/>
            <p:cNvSpPr/>
            <p:nvPr/>
          </p:nvSpPr>
          <p:spPr>
            <a:xfrm>
              <a:off x="8172199" y="274025"/>
              <a:ext cx="116400" cy="116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72" name="Google Shape;172;p17"/>
            <p:cNvSpPr/>
            <p:nvPr/>
          </p:nvSpPr>
          <p:spPr>
            <a:xfrm>
              <a:off x="8416024" y="274025"/>
              <a:ext cx="116400" cy="116400"/>
            </a:xfrm>
            <a:prstGeom prst="ellipse">
              <a:avLst/>
            </a:prstGeom>
            <a:solidFill>
              <a:schemeClr val="accen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73" name="Google Shape;173;p17"/>
          <p:cNvSpPr txBox="1">
            <a:spLocks noGrp="1"/>
          </p:cNvSpPr>
          <p:nvPr>
            <p:ph type="title" hasCustomPrompt="1"/>
          </p:nvPr>
        </p:nvSpPr>
        <p:spPr>
          <a:xfrm>
            <a:off x="798388" y="2751471"/>
            <a:ext cx="3492600" cy="768900"/>
          </a:xfrm>
          <a:prstGeom prst="rect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74" name="Google Shape;174;p17"/>
          <p:cNvSpPr txBox="1">
            <a:spLocks noGrp="1"/>
          </p:cNvSpPr>
          <p:nvPr>
            <p:ph type="subTitle" idx="1"/>
          </p:nvPr>
        </p:nvSpPr>
        <p:spPr>
          <a:xfrm>
            <a:off x="798400" y="3678522"/>
            <a:ext cx="3492600" cy="42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175" name="Google Shape;175;p17"/>
          <p:cNvSpPr txBox="1">
            <a:spLocks noGrp="1"/>
          </p:cNvSpPr>
          <p:nvPr>
            <p:ph type="title" idx="2" hasCustomPrompt="1"/>
          </p:nvPr>
        </p:nvSpPr>
        <p:spPr>
          <a:xfrm>
            <a:off x="2825700" y="1040485"/>
            <a:ext cx="3492600" cy="768900"/>
          </a:xfrm>
          <a:prstGeom prst="rect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76" name="Google Shape;176;p17"/>
          <p:cNvSpPr txBox="1">
            <a:spLocks noGrp="1"/>
          </p:cNvSpPr>
          <p:nvPr>
            <p:ph type="subTitle" idx="3"/>
          </p:nvPr>
        </p:nvSpPr>
        <p:spPr>
          <a:xfrm>
            <a:off x="2825700" y="1967824"/>
            <a:ext cx="3492600" cy="42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177" name="Google Shape;177;p17"/>
          <p:cNvSpPr txBox="1">
            <a:spLocks noGrp="1"/>
          </p:cNvSpPr>
          <p:nvPr>
            <p:ph type="title" idx="4" hasCustomPrompt="1"/>
          </p:nvPr>
        </p:nvSpPr>
        <p:spPr>
          <a:xfrm>
            <a:off x="4853013" y="2751471"/>
            <a:ext cx="3492600" cy="768900"/>
          </a:xfrm>
          <a:prstGeom prst="rect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78" name="Google Shape;178;p17"/>
          <p:cNvSpPr txBox="1">
            <a:spLocks noGrp="1"/>
          </p:cNvSpPr>
          <p:nvPr>
            <p:ph type="subTitle" idx="5"/>
          </p:nvPr>
        </p:nvSpPr>
        <p:spPr>
          <a:xfrm>
            <a:off x="4853025" y="3678522"/>
            <a:ext cx="3492600" cy="42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0" name="Google Shape;190;p19"/>
          <p:cNvGrpSpPr/>
          <p:nvPr/>
        </p:nvGrpSpPr>
        <p:grpSpPr>
          <a:xfrm>
            <a:off x="232500" y="183725"/>
            <a:ext cx="8679000" cy="4776000"/>
            <a:chOff x="232500" y="183725"/>
            <a:chExt cx="8679000" cy="4776000"/>
          </a:xfrm>
        </p:grpSpPr>
        <p:sp>
          <p:nvSpPr>
            <p:cNvPr id="191" name="Google Shape;191;p19"/>
            <p:cNvSpPr/>
            <p:nvPr/>
          </p:nvSpPr>
          <p:spPr>
            <a:xfrm>
              <a:off x="232500" y="183725"/>
              <a:ext cx="8679000" cy="4776000"/>
            </a:xfrm>
            <a:prstGeom prst="roundRect">
              <a:avLst>
                <a:gd name="adj" fmla="val 3848"/>
              </a:avLst>
            </a:prstGeom>
            <a:solidFill>
              <a:schemeClr val="dk2"/>
            </a:solidFill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85738" dist="47625" dir="30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92" name="Google Shape;192;p19"/>
            <p:cNvSpPr/>
            <p:nvPr/>
          </p:nvSpPr>
          <p:spPr>
            <a:xfrm>
              <a:off x="232500" y="183725"/>
              <a:ext cx="8679000" cy="2895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93" name="Google Shape;193;p19"/>
            <p:cNvSpPr/>
            <p:nvPr/>
          </p:nvSpPr>
          <p:spPr>
            <a:xfrm>
              <a:off x="7928375" y="274025"/>
              <a:ext cx="116400" cy="116400"/>
            </a:xfrm>
            <a:prstGeom prst="ellipse">
              <a:avLst/>
            </a:prstGeom>
            <a:solidFill>
              <a:schemeClr val="accent3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94" name="Google Shape;194;p19"/>
            <p:cNvSpPr/>
            <p:nvPr/>
          </p:nvSpPr>
          <p:spPr>
            <a:xfrm>
              <a:off x="8172199" y="274025"/>
              <a:ext cx="116400" cy="116400"/>
            </a:xfrm>
            <a:prstGeom prst="ellipse">
              <a:avLst/>
            </a:prstGeom>
            <a:solidFill>
              <a:schemeClr val="accent4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95" name="Google Shape;195;p19"/>
            <p:cNvSpPr/>
            <p:nvPr/>
          </p:nvSpPr>
          <p:spPr>
            <a:xfrm>
              <a:off x="8416024" y="274025"/>
              <a:ext cx="116400" cy="116400"/>
            </a:xfrm>
            <a:prstGeom prst="ellipse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7" name="Google Shape;197;p20"/>
          <p:cNvGrpSpPr/>
          <p:nvPr/>
        </p:nvGrpSpPr>
        <p:grpSpPr>
          <a:xfrm>
            <a:off x="232500" y="183725"/>
            <a:ext cx="8679000" cy="4776000"/>
            <a:chOff x="232500" y="183725"/>
            <a:chExt cx="8679000" cy="4776000"/>
          </a:xfrm>
        </p:grpSpPr>
        <p:sp>
          <p:nvSpPr>
            <p:cNvPr id="198" name="Google Shape;198;p20"/>
            <p:cNvSpPr/>
            <p:nvPr/>
          </p:nvSpPr>
          <p:spPr>
            <a:xfrm>
              <a:off x="232500" y="183725"/>
              <a:ext cx="8679000" cy="4776000"/>
            </a:xfrm>
            <a:prstGeom prst="roundRect">
              <a:avLst>
                <a:gd name="adj" fmla="val 3848"/>
              </a:avLst>
            </a:prstGeom>
            <a:solidFill>
              <a:schemeClr val="dk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85738" dist="47625" dir="30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99" name="Google Shape;199;p20"/>
            <p:cNvSpPr/>
            <p:nvPr/>
          </p:nvSpPr>
          <p:spPr>
            <a:xfrm>
              <a:off x="232500" y="183725"/>
              <a:ext cx="8679000" cy="2895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00" name="Google Shape;200;p20"/>
            <p:cNvSpPr/>
            <p:nvPr/>
          </p:nvSpPr>
          <p:spPr>
            <a:xfrm>
              <a:off x="7928375" y="274025"/>
              <a:ext cx="116400" cy="116400"/>
            </a:xfrm>
            <a:prstGeom prst="ellipse">
              <a:avLst/>
            </a:prstGeom>
            <a:solidFill>
              <a:schemeClr val="accent3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01" name="Google Shape;201;p20"/>
            <p:cNvSpPr/>
            <p:nvPr/>
          </p:nvSpPr>
          <p:spPr>
            <a:xfrm>
              <a:off x="8172199" y="274025"/>
              <a:ext cx="116400" cy="116400"/>
            </a:xfrm>
            <a:prstGeom prst="ellipse">
              <a:avLst/>
            </a:prstGeom>
            <a:solidFill>
              <a:schemeClr val="accent4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02" name="Google Shape;202;p20"/>
            <p:cNvSpPr/>
            <p:nvPr/>
          </p:nvSpPr>
          <p:spPr>
            <a:xfrm>
              <a:off x="8416024" y="274025"/>
              <a:ext cx="116400" cy="116400"/>
            </a:xfrm>
            <a:prstGeom prst="ellipse">
              <a:avLst/>
            </a:prstGeom>
            <a:solidFill>
              <a:schemeClr val="accen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232500" y="183725"/>
            <a:ext cx="8679000" cy="4776000"/>
            <a:chOff x="232500" y="183725"/>
            <a:chExt cx="8679000" cy="4776000"/>
          </a:xfrm>
        </p:grpSpPr>
        <p:sp>
          <p:nvSpPr>
            <p:cNvPr id="19" name="Google Shape;19;p3"/>
            <p:cNvSpPr/>
            <p:nvPr/>
          </p:nvSpPr>
          <p:spPr>
            <a:xfrm>
              <a:off x="232500" y="183725"/>
              <a:ext cx="8679000" cy="4776000"/>
            </a:xfrm>
            <a:prstGeom prst="roundRect">
              <a:avLst>
                <a:gd name="adj" fmla="val 3848"/>
              </a:avLst>
            </a:prstGeom>
            <a:solidFill>
              <a:schemeClr val="dk2"/>
            </a:solidFill>
            <a:ln w="190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85738" dist="47625" dir="30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0" name="Google Shape;20;p3"/>
            <p:cNvSpPr/>
            <p:nvPr/>
          </p:nvSpPr>
          <p:spPr>
            <a:xfrm>
              <a:off x="232500" y="183725"/>
              <a:ext cx="8679000" cy="2895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1" name="Google Shape;21;p3"/>
            <p:cNvSpPr/>
            <p:nvPr/>
          </p:nvSpPr>
          <p:spPr>
            <a:xfrm>
              <a:off x="7928375" y="274025"/>
              <a:ext cx="116400" cy="116400"/>
            </a:xfrm>
            <a:prstGeom prst="ellipse">
              <a:avLst/>
            </a:prstGeom>
            <a:solidFill>
              <a:schemeClr val="accent3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2" name="Google Shape;22;p3"/>
            <p:cNvSpPr/>
            <p:nvPr/>
          </p:nvSpPr>
          <p:spPr>
            <a:xfrm>
              <a:off x="8172199" y="274025"/>
              <a:ext cx="116400" cy="116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3" name="Google Shape;23;p3"/>
            <p:cNvSpPr/>
            <p:nvPr/>
          </p:nvSpPr>
          <p:spPr>
            <a:xfrm>
              <a:off x="8416024" y="274025"/>
              <a:ext cx="116400" cy="116400"/>
            </a:xfrm>
            <a:prstGeom prst="ellipse">
              <a:avLst/>
            </a:prstGeom>
            <a:solidFill>
              <a:schemeClr val="accen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24" name="Google Shape;24;p3"/>
          <p:cNvSpPr txBox="1">
            <a:spLocks noGrp="1"/>
          </p:cNvSpPr>
          <p:nvPr>
            <p:ph type="title"/>
          </p:nvPr>
        </p:nvSpPr>
        <p:spPr>
          <a:xfrm>
            <a:off x="4047175" y="2775800"/>
            <a:ext cx="43836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title" idx="2" hasCustomPrompt="1"/>
          </p:nvPr>
        </p:nvSpPr>
        <p:spPr>
          <a:xfrm>
            <a:off x="4047175" y="1525800"/>
            <a:ext cx="1731600" cy="1014000"/>
          </a:xfrm>
          <a:prstGeom prst="rect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" name="Google Shape;26;p3"/>
          <p:cNvSpPr>
            <a:spLocks noGrp="1"/>
          </p:cNvSpPr>
          <p:nvPr>
            <p:ph type="pic" idx="3"/>
          </p:nvPr>
        </p:nvSpPr>
        <p:spPr>
          <a:xfrm>
            <a:off x="713225" y="1200862"/>
            <a:ext cx="2760600" cy="27417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oogle Shape;37;p5"/>
          <p:cNvGrpSpPr/>
          <p:nvPr/>
        </p:nvGrpSpPr>
        <p:grpSpPr>
          <a:xfrm>
            <a:off x="232500" y="183725"/>
            <a:ext cx="8679000" cy="4776000"/>
            <a:chOff x="232500" y="183725"/>
            <a:chExt cx="8679000" cy="4776000"/>
          </a:xfrm>
        </p:grpSpPr>
        <p:sp>
          <p:nvSpPr>
            <p:cNvPr id="38" name="Google Shape;38;p5"/>
            <p:cNvSpPr/>
            <p:nvPr/>
          </p:nvSpPr>
          <p:spPr>
            <a:xfrm>
              <a:off x="232500" y="183725"/>
              <a:ext cx="8679000" cy="4776000"/>
            </a:xfrm>
            <a:prstGeom prst="roundRect">
              <a:avLst>
                <a:gd name="adj" fmla="val 3848"/>
              </a:avLst>
            </a:prstGeom>
            <a:solidFill>
              <a:schemeClr val="dk2"/>
            </a:solidFill>
            <a:ln w="190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85738" dist="47625" dir="30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9" name="Google Shape;39;p5"/>
            <p:cNvSpPr/>
            <p:nvPr/>
          </p:nvSpPr>
          <p:spPr>
            <a:xfrm>
              <a:off x="232500" y="183725"/>
              <a:ext cx="8679000" cy="2895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0" name="Google Shape;40;p5"/>
            <p:cNvSpPr/>
            <p:nvPr/>
          </p:nvSpPr>
          <p:spPr>
            <a:xfrm>
              <a:off x="7928375" y="274025"/>
              <a:ext cx="116400" cy="116400"/>
            </a:xfrm>
            <a:prstGeom prst="ellipse">
              <a:avLst/>
            </a:prstGeom>
            <a:solidFill>
              <a:schemeClr val="accent3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1" name="Google Shape;41;p5"/>
            <p:cNvSpPr/>
            <p:nvPr/>
          </p:nvSpPr>
          <p:spPr>
            <a:xfrm>
              <a:off x="8172199" y="274025"/>
              <a:ext cx="116400" cy="116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2" name="Google Shape;42;p5"/>
            <p:cNvSpPr/>
            <p:nvPr/>
          </p:nvSpPr>
          <p:spPr>
            <a:xfrm>
              <a:off x="8416024" y="274025"/>
              <a:ext cx="116400" cy="116400"/>
            </a:xfrm>
            <a:prstGeom prst="ellipse">
              <a:avLst/>
            </a:prstGeom>
            <a:solidFill>
              <a:schemeClr val="accen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43" name="Google Shape;43;p5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Darker Grotesque"/>
              <a:buNone/>
              <a:defRPr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subTitle" idx="1"/>
          </p:nvPr>
        </p:nvSpPr>
        <p:spPr>
          <a:xfrm>
            <a:off x="4923249" y="2762675"/>
            <a:ext cx="2505600" cy="145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subTitle" idx="2"/>
          </p:nvPr>
        </p:nvSpPr>
        <p:spPr>
          <a:xfrm>
            <a:off x="1715375" y="2762675"/>
            <a:ext cx="2505600" cy="145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5"/>
          <p:cNvSpPr txBox="1">
            <a:spLocks noGrp="1"/>
          </p:cNvSpPr>
          <p:nvPr>
            <p:ph type="subTitle" idx="3"/>
          </p:nvPr>
        </p:nvSpPr>
        <p:spPr>
          <a:xfrm>
            <a:off x="1715375" y="2383429"/>
            <a:ext cx="2505600" cy="46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000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endParaRPr/>
          </a:p>
        </p:txBody>
      </p:sp>
      <p:sp>
        <p:nvSpPr>
          <p:cNvPr id="47" name="Google Shape;47;p5"/>
          <p:cNvSpPr txBox="1">
            <a:spLocks noGrp="1"/>
          </p:cNvSpPr>
          <p:nvPr>
            <p:ph type="subTitle" idx="4"/>
          </p:nvPr>
        </p:nvSpPr>
        <p:spPr>
          <a:xfrm>
            <a:off x="4923250" y="2383429"/>
            <a:ext cx="2505600" cy="46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000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rker Grotesque"/>
              <a:buNone/>
              <a:defRPr sz="2400" b="1"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6"/>
          <p:cNvGrpSpPr/>
          <p:nvPr/>
        </p:nvGrpSpPr>
        <p:grpSpPr>
          <a:xfrm>
            <a:off x="232500" y="183725"/>
            <a:ext cx="8679000" cy="4776000"/>
            <a:chOff x="232500" y="183725"/>
            <a:chExt cx="8679000" cy="4776000"/>
          </a:xfrm>
        </p:grpSpPr>
        <p:sp>
          <p:nvSpPr>
            <p:cNvPr id="50" name="Google Shape;50;p6"/>
            <p:cNvSpPr/>
            <p:nvPr/>
          </p:nvSpPr>
          <p:spPr>
            <a:xfrm>
              <a:off x="232500" y="183725"/>
              <a:ext cx="8679000" cy="4776000"/>
            </a:xfrm>
            <a:prstGeom prst="roundRect">
              <a:avLst>
                <a:gd name="adj" fmla="val 3848"/>
              </a:avLst>
            </a:prstGeom>
            <a:solidFill>
              <a:schemeClr val="dk2"/>
            </a:solidFill>
            <a:ln w="190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85738" dist="47625" dir="30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1" name="Google Shape;51;p6"/>
            <p:cNvSpPr/>
            <p:nvPr/>
          </p:nvSpPr>
          <p:spPr>
            <a:xfrm>
              <a:off x="232500" y="183725"/>
              <a:ext cx="8679000" cy="2895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2" name="Google Shape;52;p6"/>
            <p:cNvSpPr/>
            <p:nvPr/>
          </p:nvSpPr>
          <p:spPr>
            <a:xfrm>
              <a:off x="7928375" y="274025"/>
              <a:ext cx="116400" cy="116400"/>
            </a:xfrm>
            <a:prstGeom prst="ellipse">
              <a:avLst/>
            </a:prstGeom>
            <a:solidFill>
              <a:schemeClr val="accent3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3" name="Google Shape;53;p6"/>
            <p:cNvSpPr/>
            <p:nvPr/>
          </p:nvSpPr>
          <p:spPr>
            <a:xfrm>
              <a:off x="8172199" y="274025"/>
              <a:ext cx="116400" cy="116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4" name="Google Shape;54;p6"/>
            <p:cNvSpPr/>
            <p:nvPr/>
          </p:nvSpPr>
          <p:spPr>
            <a:xfrm>
              <a:off x="8416024" y="274025"/>
              <a:ext cx="116400" cy="116400"/>
            </a:xfrm>
            <a:prstGeom prst="ellipse">
              <a:avLst/>
            </a:prstGeom>
            <a:solidFill>
              <a:schemeClr val="accen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55" name="Google Shape;55;p6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7"/>
          <p:cNvGrpSpPr/>
          <p:nvPr/>
        </p:nvGrpSpPr>
        <p:grpSpPr>
          <a:xfrm>
            <a:off x="232500" y="183725"/>
            <a:ext cx="8679000" cy="4776000"/>
            <a:chOff x="232500" y="183725"/>
            <a:chExt cx="8679000" cy="4776000"/>
          </a:xfrm>
        </p:grpSpPr>
        <p:sp>
          <p:nvSpPr>
            <p:cNvPr id="58" name="Google Shape;58;p7"/>
            <p:cNvSpPr/>
            <p:nvPr/>
          </p:nvSpPr>
          <p:spPr>
            <a:xfrm>
              <a:off x="232500" y="183725"/>
              <a:ext cx="8679000" cy="4776000"/>
            </a:xfrm>
            <a:prstGeom prst="roundRect">
              <a:avLst>
                <a:gd name="adj" fmla="val 3848"/>
              </a:avLst>
            </a:prstGeom>
            <a:solidFill>
              <a:schemeClr val="dk2"/>
            </a:solidFill>
            <a:ln w="190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85738" dist="47625" dir="30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9" name="Google Shape;59;p7"/>
            <p:cNvSpPr/>
            <p:nvPr/>
          </p:nvSpPr>
          <p:spPr>
            <a:xfrm>
              <a:off x="232500" y="183725"/>
              <a:ext cx="8679000" cy="2895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0" name="Google Shape;60;p7"/>
            <p:cNvSpPr/>
            <p:nvPr/>
          </p:nvSpPr>
          <p:spPr>
            <a:xfrm>
              <a:off x="7928375" y="274025"/>
              <a:ext cx="116400" cy="116400"/>
            </a:xfrm>
            <a:prstGeom prst="ellipse">
              <a:avLst/>
            </a:prstGeom>
            <a:solidFill>
              <a:schemeClr val="accent3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1" name="Google Shape;61;p7"/>
            <p:cNvSpPr/>
            <p:nvPr/>
          </p:nvSpPr>
          <p:spPr>
            <a:xfrm>
              <a:off x="8172199" y="274025"/>
              <a:ext cx="116400" cy="116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2" name="Google Shape;62;p7"/>
            <p:cNvSpPr/>
            <p:nvPr/>
          </p:nvSpPr>
          <p:spPr>
            <a:xfrm>
              <a:off x="8416024" y="274025"/>
              <a:ext cx="116400" cy="116400"/>
            </a:xfrm>
            <a:prstGeom prst="ellipse">
              <a:avLst/>
            </a:prstGeom>
            <a:solidFill>
              <a:schemeClr val="accen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63" name="Google Shape;63;p7"/>
          <p:cNvSpPr txBox="1">
            <a:spLocks noGrp="1"/>
          </p:cNvSpPr>
          <p:nvPr>
            <p:ph type="title"/>
          </p:nvPr>
        </p:nvSpPr>
        <p:spPr>
          <a:xfrm>
            <a:off x="811975" y="1315000"/>
            <a:ext cx="42948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7"/>
          <p:cNvSpPr txBox="1">
            <a:spLocks noGrp="1"/>
          </p:cNvSpPr>
          <p:nvPr>
            <p:ph type="subTitle" idx="1"/>
          </p:nvPr>
        </p:nvSpPr>
        <p:spPr>
          <a:xfrm>
            <a:off x="811975" y="1887700"/>
            <a:ext cx="4294800" cy="209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65" name="Google Shape;65;p7"/>
          <p:cNvSpPr>
            <a:spLocks noGrp="1"/>
          </p:cNvSpPr>
          <p:nvPr>
            <p:ph type="pic" idx="2"/>
          </p:nvPr>
        </p:nvSpPr>
        <p:spPr>
          <a:xfrm>
            <a:off x="5643775" y="922900"/>
            <a:ext cx="2787000" cy="34533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oogle Shape;67;p8"/>
          <p:cNvGrpSpPr/>
          <p:nvPr/>
        </p:nvGrpSpPr>
        <p:grpSpPr>
          <a:xfrm>
            <a:off x="232500" y="183725"/>
            <a:ext cx="8679000" cy="4776000"/>
            <a:chOff x="232500" y="183725"/>
            <a:chExt cx="8679000" cy="4776000"/>
          </a:xfrm>
        </p:grpSpPr>
        <p:sp>
          <p:nvSpPr>
            <p:cNvPr id="68" name="Google Shape;68;p8"/>
            <p:cNvSpPr/>
            <p:nvPr/>
          </p:nvSpPr>
          <p:spPr>
            <a:xfrm>
              <a:off x="232500" y="183725"/>
              <a:ext cx="8679000" cy="4776000"/>
            </a:xfrm>
            <a:prstGeom prst="roundRect">
              <a:avLst>
                <a:gd name="adj" fmla="val 3848"/>
              </a:avLst>
            </a:prstGeom>
            <a:solidFill>
              <a:schemeClr val="dk2"/>
            </a:solidFill>
            <a:ln w="190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85738" dist="47625" dir="30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9" name="Google Shape;69;p8"/>
            <p:cNvSpPr/>
            <p:nvPr/>
          </p:nvSpPr>
          <p:spPr>
            <a:xfrm>
              <a:off x="232500" y="183725"/>
              <a:ext cx="8679000" cy="2895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0" name="Google Shape;70;p8"/>
            <p:cNvSpPr/>
            <p:nvPr/>
          </p:nvSpPr>
          <p:spPr>
            <a:xfrm>
              <a:off x="7928375" y="274025"/>
              <a:ext cx="116400" cy="116400"/>
            </a:xfrm>
            <a:prstGeom prst="ellipse">
              <a:avLst/>
            </a:prstGeom>
            <a:solidFill>
              <a:schemeClr val="accent3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1" name="Google Shape;71;p8"/>
            <p:cNvSpPr/>
            <p:nvPr/>
          </p:nvSpPr>
          <p:spPr>
            <a:xfrm>
              <a:off x="8172199" y="274025"/>
              <a:ext cx="116400" cy="116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2" name="Google Shape;72;p8"/>
            <p:cNvSpPr/>
            <p:nvPr/>
          </p:nvSpPr>
          <p:spPr>
            <a:xfrm>
              <a:off x="8416024" y="274025"/>
              <a:ext cx="116400" cy="116400"/>
            </a:xfrm>
            <a:prstGeom prst="ellipse">
              <a:avLst/>
            </a:prstGeom>
            <a:solidFill>
              <a:schemeClr val="accen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73" name="Google Shape;73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oogle Shape;75;p9"/>
          <p:cNvGrpSpPr/>
          <p:nvPr/>
        </p:nvGrpSpPr>
        <p:grpSpPr>
          <a:xfrm>
            <a:off x="232500" y="183725"/>
            <a:ext cx="8679000" cy="4776000"/>
            <a:chOff x="232500" y="183725"/>
            <a:chExt cx="8679000" cy="4776000"/>
          </a:xfrm>
        </p:grpSpPr>
        <p:sp>
          <p:nvSpPr>
            <p:cNvPr id="76" name="Google Shape;76;p9"/>
            <p:cNvSpPr/>
            <p:nvPr/>
          </p:nvSpPr>
          <p:spPr>
            <a:xfrm>
              <a:off x="232500" y="183725"/>
              <a:ext cx="8679000" cy="4776000"/>
            </a:xfrm>
            <a:prstGeom prst="roundRect">
              <a:avLst>
                <a:gd name="adj" fmla="val 3848"/>
              </a:avLst>
            </a:prstGeom>
            <a:solidFill>
              <a:schemeClr val="dk2"/>
            </a:solidFill>
            <a:ln w="190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85738" dist="47625" dir="30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7" name="Google Shape;77;p9"/>
            <p:cNvSpPr/>
            <p:nvPr/>
          </p:nvSpPr>
          <p:spPr>
            <a:xfrm>
              <a:off x="232500" y="183725"/>
              <a:ext cx="8679000" cy="2895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8" name="Google Shape;78;p9"/>
            <p:cNvSpPr/>
            <p:nvPr/>
          </p:nvSpPr>
          <p:spPr>
            <a:xfrm>
              <a:off x="7928375" y="274025"/>
              <a:ext cx="116400" cy="116400"/>
            </a:xfrm>
            <a:prstGeom prst="ellipse">
              <a:avLst/>
            </a:prstGeom>
            <a:solidFill>
              <a:schemeClr val="accent3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9" name="Google Shape;79;p9"/>
            <p:cNvSpPr/>
            <p:nvPr/>
          </p:nvSpPr>
          <p:spPr>
            <a:xfrm>
              <a:off x="8172199" y="274025"/>
              <a:ext cx="116400" cy="116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0" name="Google Shape;80;p9"/>
            <p:cNvSpPr/>
            <p:nvPr/>
          </p:nvSpPr>
          <p:spPr>
            <a:xfrm>
              <a:off x="8416024" y="274025"/>
              <a:ext cx="116400" cy="116400"/>
            </a:xfrm>
            <a:prstGeom prst="ellipse">
              <a:avLst/>
            </a:prstGeom>
            <a:solidFill>
              <a:schemeClr val="accen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81" name="Google Shape;81;p9"/>
          <p:cNvSpPr txBox="1">
            <a:spLocks noGrp="1"/>
          </p:cNvSpPr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9"/>
          <p:cNvSpPr txBox="1">
            <a:spLocks noGrp="1"/>
          </p:cNvSpPr>
          <p:nvPr>
            <p:ph type="subTitle" idx="1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0"/>
          <p:cNvSpPr>
            <a:spLocks noGrp="1"/>
          </p:cNvSpPr>
          <p:nvPr>
            <p:ph type="pic" idx="2"/>
          </p:nvPr>
        </p:nvSpPr>
        <p:spPr>
          <a:xfrm>
            <a:off x="-22325" y="-21050"/>
            <a:ext cx="9201900" cy="5164500"/>
          </a:xfrm>
          <a:prstGeom prst="rect">
            <a:avLst/>
          </a:prstGeom>
          <a:noFill/>
          <a:ln>
            <a:noFill/>
          </a:ln>
        </p:spPr>
      </p:sp>
      <p:sp>
        <p:nvSpPr>
          <p:cNvPr id="85" name="Google Shape;85;p10"/>
          <p:cNvSpPr txBox="1">
            <a:spLocks noGrp="1"/>
          </p:cNvSpPr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oogle Shape;87;p11"/>
          <p:cNvGrpSpPr/>
          <p:nvPr/>
        </p:nvGrpSpPr>
        <p:grpSpPr>
          <a:xfrm>
            <a:off x="232500" y="183725"/>
            <a:ext cx="8679000" cy="4776000"/>
            <a:chOff x="232500" y="183725"/>
            <a:chExt cx="8679000" cy="4776000"/>
          </a:xfrm>
        </p:grpSpPr>
        <p:sp>
          <p:nvSpPr>
            <p:cNvPr id="88" name="Google Shape;88;p11"/>
            <p:cNvSpPr/>
            <p:nvPr/>
          </p:nvSpPr>
          <p:spPr>
            <a:xfrm>
              <a:off x="232500" y="183725"/>
              <a:ext cx="8679000" cy="4776000"/>
            </a:xfrm>
            <a:prstGeom prst="roundRect">
              <a:avLst>
                <a:gd name="adj" fmla="val 3848"/>
              </a:avLst>
            </a:prstGeom>
            <a:solidFill>
              <a:schemeClr val="dk2"/>
            </a:solidFill>
            <a:ln w="190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85738" dist="47625" dir="30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9" name="Google Shape;89;p11"/>
            <p:cNvSpPr/>
            <p:nvPr/>
          </p:nvSpPr>
          <p:spPr>
            <a:xfrm>
              <a:off x="232500" y="183725"/>
              <a:ext cx="8679000" cy="2895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0" name="Google Shape;90;p11"/>
            <p:cNvSpPr/>
            <p:nvPr/>
          </p:nvSpPr>
          <p:spPr>
            <a:xfrm>
              <a:off x="7928375" y="274025"/>
              <a:ext cx="116400" cy="116400"/>
            </a:xfrm>
            <a:prstGeom prst="ellipse">
              <a:avLst/>
            </a:prstGeom>
            <a:solidFill>
              <a:schemeClr val="accent3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1" name="Google Shape;91;p11"/>
            <p:cNvSpPr/>
            <p:nvPr/>
          </p:nvSpPr>
          <p:spPr>
            <a:xfrm>
              <a:off x="8172199" y="274025"/>
              <a:ext cx="116400" cy="116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2" name="Google Shape;92;p11"/>
            <p:cNvSpPr/>
            <p:nvPr/>
          </p:nvSpPr>
          <p:spPr>
            <a:xfrm>
              <a:off x="8416024" y="274025"/>
              <a:ext cx="116400" cy="116400"/>
            </a:xfrm>
            <a:prstGeom prst="ellipse">
              <a:avLst/>
            </a:prstGeom>
            <a:solidFill>
              <a:schemeClr val="accen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93" name="Google Shape;93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1518138"/>
            <a:ext cx="6576000" cy="1396200"/>
          </a:xfrm>
          <a:prstGeom prst="rect">
            <a:avLst/>
          </a:prstGeom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85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94" name="Google Shape;94;p11"/>
          <p:cNvSpPr txBox="1">
            <a:spLocks noGrp="1"/>
          </p:cNvSpPr>
          <p:nvPr>
            <p:ph type="subTitle" idx="1"/>
          </p:nvPr>
        </p:nvSpPr>
        <p:spPr>
          <a:xfrm>
            <a:off x="1284000" y="3128213"/>
            <a:ext cx="65760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212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arker Grotesque Black"/>
              <a:buNone/>
              <a:defRPr sz="3000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arker Grotesque"/>
              <a:buNone/>
              <a:defRPr sz="3000" b="1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arker Grotesque"/>
              <a:buNone/>
              <a:defRPr sz="3000" b="1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arker Grotesque"/>
              <a:buNone/>
              <a:defRPr sz="3000" b="1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arker Grotesque"/>
              <a:buNone/>
              <a:defRPr sz="3000" b="1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arker Grotesque"/>
              <a:buNone/>
              <a:defRPr sz="3000" b="1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arker Grotesque"/>
              <a:buNone/>
              <a:defRPr sz="3000" b="1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arker Grotesque"/>
              <a:buNone/>
              <a:defRPr sz="3000" b="1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arker Grotesque"/>
              <a:buNone/>
              <a:defRPr sz="3000" b="1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Medium"/>
              <a:buChar char="●"/>
              <a:defRPr sz="12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Medium"/>
              <a:buChar char="○"/>
              <a:defRPr sz="12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Medium"/>
              <a:buChar char="■"/>
              <a:defRPr sz="12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Medium"/>
              <a:buChar char="●"/>
              <a:defRPr sz="12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Medium"/>
              <a:buChar char="○"/>
              <a:defRPr sz="12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Medium"/>
              <a:buChar char="■"/>
              <a:defRPr sz="12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Medium"/>
              <a:buChar char="●"/>
              <a:defRPr sz="12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Medium"/>
              <a:buChar char="○"/>
              <a:defRPr sz="12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Medium"/>
              <a:buChar char="■"/>
              <a:defRPr sz="12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5" r:id="rId16"/>
    <p:sldLayoutId id="2147483666" r:id="rId1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13" Type="http://schemas.openxmlformats.org/officeDocument/2006/relationships/slide" Target="slide11.xml"/><Relationship Id="rId18" Type="http://schemas.openxmlformats.org/officeDocument/2006/relationships/slide" Target="slide16.xml"/><Relationship Id="rId3" Type="http://schemas.openxmlformats.org/officeDocument/2006/relationships/slide" Target="slide1.xml"/><Relationship Id="rId7" Type="http://schemas.openxmlformats.org/officeDocument/2006/relationships/slide" Target="slide5.xml"/><Relationship Id="rId12" Type="http://schemas.openxmlformats.org/officeDocument/2006/relationships/slide" Target="slide10.xml"/><Relationship Id="rId17" Type="http://schemas.openxmlformats.org/officeDocument/2006/relationships/slide" Target="slide15.xml"/><Relationship Id="rId2" Type="http://schemas.openxmlformats.org/officeDocument/2006/relationships/notesSlide" Target="../notesSlides/notesSlide1.xml"/><Relationship Id="rId16" Type="http://schemas.openxmlformats.org/officeDocument/2006/relationships/slide" Target="slide14.xml"/><Relationship Id="rId1" Type="http://schemas.openxmlformats.org/officeDocument/2006/relationships/slideLayout" Target="../slideLayouts/slideLayout1.xml"/><Relationship Id="rId6" Type="http://schemas.openxmlformats.org/officeDocument/2006/relationships/slide" Target="slide4.xml"/><Relationship Id="rId11" Type="http://schemas.openxmlformats.org/officeDocument/2006/relationships/slide" Target="slide9.xml"/><Relationship Id="rId5" Type="http://schemas.openxmlformats.org/officeDocument/2006/relationships/slide" Target="slide3.xml"/><Relationship Id="rId15" Type="http://schemas.openxmlformats.org/officeDocument/2006/relationships/slide" Target="slide13.xml"/><Relationship Id="rId10" Type="http://schemas.openxmlformats.org/officeDocument/2006/relationships/slide" Target="slide8.xml"/><Relationship Id="rId4" Type="http://schemas.openxmlformats.org/officeDocument/2006/relationships/slide" Target="slide2.xml"/><Relationship Id="rId9" Type="http://schemas.openxmlformats.org/officeDocument/2006/relationships/slide" Target="slide7.xml"/><Relationship Id="rId14" Type="http://schemas.openxmlformats.org/officeDocument/2006/relationships/slide" Target="slide1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" Target="slide7.xml"/><Relationship Id="rId13" Type="http://schemas.openxmlformats.org/officeDocument/2006/relationships/slide" Target="slide12.xml"/><Relationship Id="rId18" Type="http://schemas.openxmlformats.org/officeDocument/2006/relationships/slide" Target="slide1.xml"/><Relationship Id="rId3" Type="http://schemas.openxmlformats.org/officeDocument/2006/relationships/slide" Target="slide2.xml"/><Relationship Id="rId7" Type="http://schemas.openxmlformats.org/officeDocument/2006/relationships/slide" Target="slide6.xml"/><Relationship Id="rId12" Type="http://schemas.openxmlformats.org/officeDocument/2006/relationships/slide" Target="slide11.xml"/><Relationship Id="rId17" Type="http://schemas.openxmlformats.org/officeDocument/2006/relationships/slide" Target="slide16.xml"/><Relationship Id="rId2" Type="http://schemas.openxmlformats.org/officeDocument/2006/relationships/notesSlide" Target="../notesSlides/notesSlide10.xml"/><Relationship Id="rId16" Type="http://schemas.openxmlformats.org/officeDocument/2006/relationships/slide" Target="slide15.xml"/><Relationship Id="rId1" Type="http://schemas.openxmlformats.org/officeDocument/2006/relationships/slideLayout" Target="../slideLayouts/slideLayout15.xml"/><Relationship Id="rId6" Type="http://schemas.openxmlformats.org/officeDocument/2006/relationships/slide" Target="slide5.xml"/><Relationship Id="rId11" Type="http://schemas.openxmlformats.org/officeDocument/2006/relationships/slide" Target="slide10.xml"/><Relationship Id="rId5" Type="http://schemas.openxmlformats.org/officeDocument/2006/relationships/slide" Target="slide4.xml"/><Relationship Id="rId15" Type="http://schemas.openxmlformats.org/officeDocument/2006/relationships/slide" Target="slide14.xml"/><Relationship Id="rId10" Type="http://schemas.openxmlformats.org/officeDocument/2006/relationships/slide" Target="slide9.xml"/><Relationship Id="rId4" Type="http://schemas.openxmlformats.org/officeDocument/2006/relationships/slide" Target="slide3.xml"/><Relationship Id="rId9" Type="http://schemas.openxmlformats.org/officeDocument/2006/relationships/slide" Target="slide8.xml"/><Relationship Id="rId14" Type="http://schemas.openxmlformats.org/officeDocument/2006/relationships/slide" Target="slide1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" Target="slide7.xml"/><Relationship Id="rId13" Type="http://schemas.openxmlformats.org/officeDocument/2006/relationships/slide" Target="slide12.xml"/><Relationship Id="rId18" Type="http://schemas.openxmlformats.org/officeDocument/2006/relationships/slide" Target="slide1.xml"/><Relationship Id="rId3" Type="http://schemas.openxmlformats.org/officeDocument/2006/relationships/slide" Target="slide2.xml"/><Relationship Id="rId7" Type="http://schemas.openxmlformats.org/officeDocument/2006/relationships/slide" Target="slide6.xml"/><Relationship Id="rId12" Type="http://schemas.openxmlformats.org/officeDocument/2006/relationships/slide" Target="slide11.xml"/><Relationship Id="rId17" Type="http://schemas.openxmlformats.org/officeDocument/2006/relationships/slide" Target="slide16.xml"/><Relationship Id="rId2" Type="http://schemas.openxmlformats.org/officeDocument/2006/relationships/notesSlide" Target="../notesSlides/notesSlide11.xml"/><Relationship Id="rId16" Type="http://schemas.openxmlformats.org/officeDocument/2006/relationships/slide" Target="slide15.xml"/><Relationship Id="rId1" Type="http://schemas.openxmlformats.org/officeDocument/2006/relationships/slideLayout" Target="../slideLayouts/slideLayout9.xml"/><Relationship Id="rId6" Type="http://schemas.openxmlformats.org/officeDocument/2006/relationships/slide" Target="slide5.xml"/><Relationship Id="rId11" Type="http://schemas.openxmlformats.org/officeDocument/2006/relationships/slide" Target="slide10.xml"/><Relationship Id="rId5" Type="http://schemas.openxmlformats.org/officeDocument/2006/relationships/slide" Target="slide4.xml"/><Relationship Id="rId15" Type="http://schemas.openxmlformats.org/officeDocument/2006/relationships/slide" Target="slide14.xml"/><Relationship Id="rId10" Type="http://schemas.openxmlformats.org/officeDocument/2006/relationships/slide" Target="slide9.xml"/><Relationship Id="rId4" Type="http://schemas.openxmlformats.org/officeDocument/2006/relationships/slide" Target="slide3.xml"/><Relationship Id="rId9" Type="http://schemas.openxmlformats.org/officeDocument/2006/relationships/slide" Target="slide8.xml"/><Relationship Id="rId14" Type="http://schemas.openxmlformats.org/officeDocument/2006/relationships/slide" Target="slide1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" Target="slide7.xml"/><Relationship Id="rId13" Type="http://schemas.openxmlformats.org/officeDocument/2006/relationships/slide" Target="slide12.xml"/><Relationship Id="rId18" Type="http://schemas.openxmlformats.org/officeDocument/2006/relationships/slide" Target="slide1.xml"/><Relationship Id="rId3" Type="http://schemas.openxmlformats.org/officeDocument/2006/relationships/slide" Target="slide2.xml"/><Relationship Id="rId7" Type="http://schemas.openxmlformats.org/officeDocument/2006/relationships/slide" Target="slide6.xml"/><Relationship Id="rId12" Type="http://schemas.openxmlformats.org/officeDocument/2006/relationships/slide" Target="slide11.xml"/><Relationship Id="rId17" Type="http://schemas.openxmlformats.org/officeDocument/2006/relationships/slide" Target="slide16.xml"/><Relationship Id="rId2" Type="http://schemas.openxmlformats.org/officeDocument/2006/relationships/notesSlide" Target="../notesSlides/notesSlide12.xml"/><Relationship Id="rId16" Type="http://schemas.openxmlformats.org/officeDocument/2006/relationships/slide" Target="slide15.xml"/><Relationship Id="rId1" Type="http://schemas.openxmlformats.org/officeDocument/2006/relationships/slideLayout" Target="../slideLayouts/slideLayout4.xml"/><Relationship Id="rId6" Type="http://schemas.openxmlformats.org/officeDocument/2006/relationships/slide" Target="slide5.xml"/><Relationship Id="rId11" Type="http://schemas.openxmlformats.org/officeDocument/2006/relationships/slide" Target="slide10.xml"/><Relationship Id="rId5" Type="http://schemas.openxmlformats.org/officeDocument/2006/relationships/slide" Target="slide4.xml"/><Relationship Id="rId15" Type="http://schemas.openxmlformats.org/officeDocument/2006/relationships/slide" Target="slide14.xml"/><Relationship Id="rId10" Type="http://schemas.openxmlformats.org/officeDocument/2006/relationships/slide" Target="slide9.xml"/><Relationship Id="rId4" Type="http://schemas.openxmlformats.org/officeDocument/2006/relationships/slide" Target="slide3.xml"/><Relationship Id="rId9" Type="http://schemas.openxmlformats.org/officeDocument/2006/relationships/slide" Target="slide8.xml"/><Relationship Id="rId14" Type="http://schemas.openxmlformats.org/officeDocument/2006/relationships/slide" Target="slide1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slide" Target="slide7.xml"/><Relationship Id="rId13" Type="http://schemas.openxmlformats.org/officeDocument/2006/relationships/slide" Target="slide12.xml"/><Relationship Id="rId18" Type="http://schemas.openxmlformats.org/officeDocument/2006/relationships/slide" Target="slide1.xml"/><Relationship Id="rId3" Type="http://schemas.openxmlformats.org/officeDocument/2006/relationships/slide" Target="slide2.xml"/><Relationship Id="rId7" Type="http://schemas.openxmlformats.org/officeDocument/2006/relationships/slide" Target="slide6.xml"/><Relationship Id="rId12" Type="http://schemas.openxmlformats.org/officeDocument/2006/relationships/slide" Target="slide11.xml"/><Relationship Id="rId17" Type="http://schemas.openxmlformats.org/officeDocument/2006/relationships/slide" Target="slide16.xml"/><Relationship Id="rId2" Type="http://schemas.openxmlformats.org/officeDocument/2006/relationships/notesSlide" Target="../notesSlides/notesSlide13.xml"/><Relationship Id="rId16" Type="http://schemas.openxmlformats.org/officeDocument/2006/relationships/slide" Target="slide15.xml"/><Relationship Id="rId1" Type="http://schemas.openxmlformats.org/officeDocument/2006/relationships/slideLayout" Target="../slideLayouts/slideLayout4.xml"/><Relationship Id="rId6" Type="http://schemas.openxmlformats.org/officeDocument/2006/relationships/slide" Target="slide5.xml"/><Relationship Id="rId11" Type="http://schemas.openxmlformats.org/officeDocument/2006/relationships/slide" Target="slide10.xml"/><Relationship Id="rId5" Type="http://schemas.openxmlformats.org/officeDocument/2006/relationships/slide" Target="slide4.xml"/><Relationship Id="rId15" Type="http://schemas.openxmlformats.org/officeDocument/2006/relationships/slide" Target="slide14.xml"/><Relationship Id="rId10" Type="http://schemas.openxmlformats.org/officeDocument/2006/relationships/slide" Target="slide9.xml"/><Relationship Id="rId4" Type="http://schemas.openxmlformats.org/officeDocument/2006/relationships/slide" Target="slide3.xml"/><Relationship Id="rId9" Type="http://schemas.openxmlformats.org/officeDocument/2006/relationships/slide" Target="slide8.xml"/><Relationship Id="rId14" Type="http://schemas.openxmlformats.org/officeDocument/2006/relationships/slide" Target="slide1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slide" Target="slide7.xml"/><Relationship Id="rId13" Type="http://schemas.openxmlformats.org/officeDocument/2006/relationships/slide" Target="slide12.xml"/><Relationship Id="rId18" Type="http://schemas.openxmlformats.org/officeDocument/2006/relationships/hyperlink" Target="https://aisel.aisnet.org/ecis2021_rp/134" TargetMode="External"/><Relationship Id="rId3" Type="http://schemas.openxmlformats.org/officeDocument/2006/relationships/slide" Target="slide2.xml"/><Relationship Id="rId7" Type="http://schemas.openxmlformats.org/officeDocument/2006/relationships/slide" Target="slide6.xml"/><Relationship Id="rId12" Type="http://schemas.openxmlformats.org/officeDocument/2006/relationships/slide" Target="slide11.xml"/><Relationship Id="rId17" Type="http://schemas.openxmlformats.org/officeDocument/2006/relationships/slide" Target="slide1.xml"/><Relationship Id="rId2" Type="http://schemas.openxmlformats.org/officeDocument/2006/relationships/notesSlide" Target="../notesSlides/notesSlide14.xml"/><Relationship Id="rId16" Type="http://schemas.openxmlformats.org/officeDocument/2006/relationships/slide" Target="slide15.xml"/><Relationship Id="rId1" Type="http://schemas.openxmlformats.org/officeDocument/2006/relationships/slideLayout" Target="../slideLayouts/slideLayout4.xml"/><Relationship Id="rId6" Type="http://schemas.openxmlformats.org/officeDocument/2006/relationships/slide" Target="slide5.xml"/><Relationship Id="rId11" Type="http://schemas.openxmlformats.org/officeDocument/2006/relationships/slide" Target="slide10.xml"/><Relationship Id="rId5" Type="http://schemas.openxmlformats.org/officeDocument/2006/relationships/slide" Target="slide4.xml"/><Relationship Id="rId15" Type="http://schemas.openxmlformats.org/officeDocument/2006/relationships/slide" Target="slide14.xml"/><Relationship Id="rId10" Type="http://schemas.openxmlformats.org/officeDocument/2006/relationships/slide" Target="slide9.xml"/><Relationship Id="rId4" Type="http://schemas.openxmlformats.org/officeDocument/2006/relationships/slide" Target="slide3.xml"/><Relationship Id="rId9" Type="http://schemas.openxmlformats.org/officeDocument/2006/relationships/slide" Target="slide8.xml"/><Relationship Id="rId14" Type="http://schemas.openxmlformats.org/officeDocument/2006/relationships/slide" Target="slide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ogique.co.id/blog/2021/02/18/keamanan-informasi/" TargetMode="External"/><Relationship Id="rId7" Type="http://schemas.openxmlformats.org/officeDocument/2006/relationships/hyperlink" Target="https://www.forcepoint.com/cyber-edu/cia-triad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www.csoonline.com/article/3519908/the-cia-triad-definition-components-and-examples.html" TargetMode="External"/><Relationship Id="rId5" Type="http://schemas.openxmlformats.org/officeDocument/2006/relationships/hyperlink" Target="https://itgid.org/siklus-hidup-keamanan-informasi-perusahaan/" TargetMode="External"/><Relationship Id="rId4" Type="http://schemas.openxmlformats.org/officeDocument/2006/relationships/hyperlink" Target="https://itgid.org/manajemen-keamanan-informasi-perusahaan/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13" Type="http://schemas.openxmlformats.org/officeDocument/2006/relationships/slide" Target="slide11.xml"/><Relationship Id="rId18" Type="http://schemas.openxmlformats.org/officeDocument/2006/relationships/slide" Target="slide16.xml"/><Relationship Id="rId3" Type="http://schemas.openxmlformats.org/officeDocument/2006/relationships/slide" Target="slide1.xml"/><Relationship Id="rId7" Type="http://schemas.openxmlformats.org/officeDocument/2006/relationships/slide" Target="slide5.xml"/><Relationship Id="rId12" Type="http://schemas.openxmlformats.org/officeDocument/2006/relationships/slide" Target="slide10.xml"/><Relationship Id="rId17" Type="http://schemas.openxmlformats.org/officeDocument/2006/relationships/slide" Target="slide15.xml"/><Relationship Id="rId2" Type="http://schemas.openxmlformats.org/officeDocument/2006/relationships/notesSlide" Target="../notesSlides/notesSlide2.xml"/><Relationship Id="rId16" Type="http://schemas.openxmlformats.org/officeDocument/2006/relationships/slide" Target="slide14.xml"/><Relationship Id="rId1" Type="http://schemas.openxmlformats.org/officeDocument/2006/relationships/slideLayout" Target="../slideLayouts/slideLayout4.xml"/><Relationship Id="rId6" Type="http://schemas.openxmlformats.org/officeDocument/2006/relationships/slide" Target="slide4.xml"/><Relationship Id="rId11" Type="http://schemas.openxmlformats.org/officeDocument/2006/relationships/slide" Target="slide9.xml"/><Relationship Id="rId5" Type="http://schemas.openxmlformats.org/officeDocument/2006/relationships/slide" Target="slide3.xml"/><Relationship Id="rId15" Type="http://schemas.openxmlformats.org/officeDocument/2006/relationships/slide" Target="slide13.xml"/><Relationship Id="rId10" Type="http://schemas.openxmlformats.org/officeDocument/2006/relationships/slide" Target="slide8.xml"/><Relationship Id="rId4" Type="http://schemas.openxmlformats.org/officeDocument/2006/relationships/slide" Target="slide2.xml"/><Relationship Id="rId9" Type="http://schemas.openxmlformats.org/officeDocument/2006/relationships/slide" Target="slide7.xml"/><Relationship Id="rId14" Type="http://schemas.openxmlformats.org/officeDocument/2006/relationships/slide" Target="slide1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13" Type="http://schemas.openxmlformats.org/officeDocument/2006/relationships/slide" Target="slide11.xml"/><Relationship Id="rId18" Type="http://schemas.openxmlformats.org/officeDocument/2006/relationships/slide" Target="slide16.xml"/><Relationship Id="rId3" Type="http://schemas.openxmlformats.org/officeDocument/2006/relationships/slide" Target="slide1.xml"/><Relationship Id="rId7" Type="http://schemas.openxmlformats.org/officeDocument/2006/relationships/slide" Target="slide5.xml"/><Relationship Id="rId12" Type="http://schemas.openxmlformats.org/officeDocument/2006/relationships/slide" Target="slide10.xml"/><Relationship Id="rId17" Type="http://schemas.openxmlformats.org/officeDocument/2006/relationships/slide" Target="slide15.xml"/><Relationship Id="rId2" Type="http://schemas.openxmlformats.org/officeDocument/2006/relationships/notesSlide" Target="../notesSlides/notesSlide3.xml"/><Relationship Id="rId16" Type="http://schemas.openxmlformats.org/officeDocument/2006/relationships/slide" Target="slide14.xml"/><Relationship Id="rId1" Type="http://schemas.openxmlformats.org/officeDocument/2006/relationships/slideLayout" Target="../slideLayouts/slideLayout11.xml"/><Relationship Id="rId6" Type="http://schemas.openxmlformats.org/officeDocument/2006/relationships/slide" Target="slide4.xml"/><Relationship Id="rId11" Type="http://schemas.openxmlformats.org/officeDocument/2006/relationships/slide" Target="slide9.xml"/><Relationship Id="rId5" Type="http://schemas.openxmlformats.org/officeDocument/2006/relationships/slide" Target="slide3.xml"/><Relationship Id="rId15" Type="http://schemas.openxmlformats.org/officeDocument/2006/relationships/slide" Target="slide13.xml"/><Relationship Id="rId10" Type="http://schemas.openxmlformats.org/officeDocument/2006/relationships/slide" Target="slide8.xml"/><Relationship Id="rId4" Type="http://schemas.openxmlformats.org/officeDocument/2006/relationships/slide" Target="slide2.xml"/><Relationship Id="rId9" Type="http://schemas.openxmlformats.org/officeDocument/2006/relationships/slide" Target="slide7.xml"/><Relationship Id="rId14" Type="http://schemas.openxmlformats.org/officeDocument/2006/relationships/slide" Target="slide1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" Target="slide7.xml"/><Relationship Id="rId13" Type="http://schemas.openxmlformats.org/officeDocument/2006/relationships/slide" Target="slide12.xml"/><Relationship Id="rId18" Type="http://schemas.openxmlformats.org/officeDocument/2006/relationships/slide" Target="slide1.xml"/><Relationship Id="rId3" Type="http://schemas.openxmlformats.org/officeDocument/2006/relationships/slide" Target="slide2.xml"/><Relationship Id="rId7" Type="http://schemas.openxmlformats.org/officeDocument/2006/relationships/slide" Target="slide6.xml"/><Relationship Id="rId12" Type="http://schemas.openxmlformats.org/officeDocument/2006/relationships/slide" Target="slide11.xml"/><Relationship Id="rId17" Type="http://schemas.openxmlformats.org/officeDocument/2006/relationships/slide" Target="slide16.xml"/><Relationship Id="rId2" Type="http://schemas.openxmlformats.org/officeDocument/2006/relationships/notesSlide" Target="../notesSlides/notesSlide4.xml"/><Relationship Id="rId16" Type="http://schemas.openxmlformats.org/officeDocument/2006/relationships/slide" Target="slide15.xml"/><Relationship Id="rId1" Type="http://schemas.openxmlformats.org/officeDocument/2006/relationships/slideLayout" Target="../slideLayouts/slideLayout5.xml"/><Relationship Id="rId6" Type="http://schemas.openxmlformats.org/officeDocument/2006/relationships/slide" Target="slide5.xml"/><Relationship Id="rId11" Type="http://schemas.openxmlformats.org/officeDocument/2006/relationships/slide" Target="slide10.xml"/><Relationship Id="rId5" Type="http://schemas.openxmlformats.org/officeDocument/2006/relationships/slide" Target="slide4.xml"/><Relationship Id="rId15" Type="http://schemas.openxmlformats.org/officeDocument/2006/relationships/slide" Target="slide14.xml"/><Relationship Id="rId10" Type="http://schemas.openxmlformats.org/officeDocument/2006/relationships/slide" Target="slide9.xml"/><Relationship Id="rId19" Type="http://schemas.openxmlformats.org/officeDocument/2006/relationships/image" Target="../media/image1.png"/><Relationship Id="rId4" Type="http://schemas.openxmlformats.org/officeDocument/2006/relationships/slide" Target="slide3.xml"/><Relationship Id="rId9" Type="http://schemas.openxmlformats.org/officeDocument/2006/relationships/slide" Target="slide8.xml"/><Relationship Id="rId14" Type="http://schemas.openxmlformats.org/officeDocument/2006/relationships/slide" Target="slide1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" Target="slide7.xml"/><Relationship Id="rId13" Type="http://schemas.openxmlformats.org/officeDocument/2006/relationships/slide" Target="slide12.xml"/><Relationship Id="rId18" Type="http://schemas.openxmlformats.org/officeDocument/2006/relationships/slide" Target="slide1.xml"/><Relationship Id="rId3" Type="http://schemas.openxmlformats.org/officeDocument/2006/relationships/slide" Target="slide2.xml"/><Relationship Id="rId7" Type="http://schemas.openxmlformats.org/officeDocument/2006/relationships/slide" Target="slide6.xml"/><Relationship Id="rId12" Type="http://schemas.openxmlformats.org/officeDocument/2006/relationships/slide" Target="slide11.xml"/><Relationship Id="rId17" Type="http://schemas.openxmlformats.org/officeDocument/2006/relationships/slide" Target="slide16.xml"/><Relationship Id="rId2" Type="http://schemas.openxmlformats.org/officeDocument/2006/relationships/notesSlide" Target="../notesSlides/notesSlide5.xml"/><Relationship Id="rId16" Type="http://schemas.openxmlformats.org/officeDocument/2006/relationships/slide" Target="slide15.xml"/><Relationship Id="rId1" Type="http://schemas.openxmlformats.org/officeDocument/2006/relationships/slideLayout" Target="../slideLayouts/slideLayout2.xml"/><Relationship Id="rId6" Type="http://schemas.openxmlformats.org/officeDocument/2006/relationships/slide" Target="slide5.xml"/><Relationship Id="rId11" Type="http://schemas.openxmlformats.org/officeDocument/2006/relationships/slide" Target="slide10.xml"/><Relationship Id="rId5" Type="http://schemas.openxmlformats.org/officeDocument/2006/relationships/slide" Target="slide4.xml"/><Relationship Id="rId15" Type="http://schemas.openxmlformats.org/officeDocument/2006/relationships/slide" Target="slide14.xml"/><Relationship Id="rId10" Type="http://schemas.openxmlformats.org/officeDocument/2006/relationships/slide" Target="slide9.xml"/><Relationship Id="rId4" Type="http://schemas.openxmlformats.org/officeDocument/2006/relationships/slide" Target="slide3.xml"/><Relationship Id="rId9" Type="http://schemas.openxmlformats.org/officeDocument/2006/relationships/slide" Target="slide8.xml"/><Relationship Id="rId14" Type="http://schemas.openxmlformats.org/officeDocument/2006/relationships/slide" Target="slide1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" Target="slide7.xml"/><Relationship Id="rId13" Type="http://schemas.openxmlformats.org/officeDocument/2006/relationships/slide" Target="slide12.xml"/><Relationship Id="rId18" Type="http://schemas.openxmlformats.org/officeDocument/2006/relationships/slide" Target="slide1.xml"/><Relationship Id="rId3" Type="http://schemas.openxmlformats.org/officeDocument/2006/relationships/slide" Target="slide2.xml"/><Relationship Id="rId7" Type="http://schemas.openxmlformats.org/officeDocument/2006/relationships/slide" Target="slide6.xml"/><Relationship Id="rId12" Type="http://schemas.openxmlformats.org/officeDocument/2006/relationships/slide" Target="slide11.xml"/><Relationship Id="rId17" Type="http://schemas.openxmlformats.org/officeDocument/2006/relationships/slide" Target="slide16.xml"/><Relationship Id="rId2" Type="http://schemas.openxmlformats.org/officeDocument/2006/relationships/notesSlide" Target="../notesSlides/notesSlide6.xml"/><Relationship Id="rId16" Type="http://schemas.openxmlformats.org/officeDocument/2006/relationships/slide" Target="slide15.xml"/><Relationship Id="rId1" Type="http://schemas.openxmlformats.org/officeDocument/2006/relationships/slideLayout" Target="../slideLayouts/slideLayout3.xml"/><Relationship Id="rId6" Type="http://schemas.openxmlformats.org/officeDocument/2006/relationships/slide" Target="slide5.xml"/><Relationship Id="rId11" Type="http://schemas.openxmlformats.org/officeDocument/2006/relationships/slide" Target="slide10.xml"/><Relationship Id="rId5" Type="http://schemas.openxmlformats.org/officeDocument/2006/relationships/slide" Target="slide4.xml"/><Relationship Id="rId15" Type="http://schemas.openxmlformats.org/officeDocument/2006/relationships/slide" Target="slide14.xml"/><Relationship Id="rId10" Type="http://schemas.openxmlformats.org/officeDocument/2006/relationships/slide" Target="slide9.xml"/><Relationship Id="rId4" Type="http://schemas.openxmlformats.org/officeDocument/2006/relationships/slide" Target="slide3.xml"/><Relationship Id="rId9" Type="http://schemas.openxmlformats.org/officeDocument/2006/relationships/slide" Target="slide8.xml"/><Relationship Id="rId14" Type="http://schemas.openxmlformats.org/officeDocument/2006/relationships/slide" Target="slide1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" Target="slide7.xml"/><Relationship Id="rId13" Type="http://schemas.openxmlformats.org/officeDocument/2006/relationships/slide" Target="slide12.xml"/><Relationship Id="rId18" Type="http://schemas.openxmlformats.org/officeDocument/2006/relationships/slide" Target="slide1.xml"/><Relationship Id="rId3" Type="http://schemas.openxmlformats.org/officeDocument/2006/relationships/slide" Target="slide2.xml"/><Relationship Id="rId7" Type="http://schemas.openxmlformats.org/officeDocument/2006/relationships/slide" Target="slide6.xml"/><Relationship Id="rId12" Type="http://schemas.openxmlformats.org/officeDocument/2006/relationships/slide" Target="slide11.xml"/><Relationship Id="rId17" Type="http://schemas.openxmlformats.org/officeDocument/2006/relationships/slide" Target="slide16.xml"/><Relationship Id="rId2" Type="http://schemas.openxmlformats.org/officeDocument/2006/relationships/notesSlide" Target="../notesSlides/notesSlide7.xml"/><Relationship Id="rId16" Type="http://schemas.openxmlformats.org/officeDocument/2006/relationships/slide" Target="slide15.xml"/><Relationship Id="rId1" Type="http://schemas.openxmlformats.org/officeDocument/2006/relationships/slideLayout" Target="../slideLayouts/slideLayout12.xml"/><Relationship Id="rId6" Type="http://schemas.openxmlformats.org/officeDocument/2006/relationships/slide" Target="slide5.xml"/><Relationship Id="rId11" Type="http://schemas.openxmlformats.org/officeDocument/2006/relationships/slide" Target="slide10.xml"/><Relationship Id="rId5" Type="http://schemas.openxmlformats.org/officeDocument/2006/relationships/slide" Target="slide4.xml"/><Relationship Id="rId15" Type="http://schemas.openxmlformats.org/officeDocument/2006/relationships/slide" Target="slide14.xml"/><Relationship Id="rId10" Type="http://schemas.openxmlformats.org/officeDocument/2006/relationships/slide" Target="slide9.xml"/><Relationship Id="rId4" Type="http://schemas.openxmlformats.org/officeDocument/2006/relationships/slide" Target="slide3.xml"/><Relationship Id="rId9" Type="http://schemas.openxmlformats.org/officeDocument/2006/relationships/slide" Target="slide8.xml"/><Relationship Id="rId14" Type="http://schemas.openxmlformats.org/officeDocument/2006/relationships/slide" Target="slide1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" Target="slide7.xml"/><Relationship Id="rId13" Type="http://schemas.openxmlformats.org/officeDocument/2006/relationships/slide" Target="slide12.xml"/><Relationship Id="rId18" Type="http://schemas.openxmlformats.org/officeDocument/2006/relationships/slide" Target="slide1.xml"/><Relationship Id="rId3" Type="http://schemas.openxmlformats.org/officeDocument/2006/relationships/slide" Target="slide2.xml"/><Relationship Id="rId7" Type="http://schemas.openxmlformats.org/officeDocument/2006/relationships/slide" Target="slide6.xml"/><Relationship Id="rId12" Type="http://schemas.openxmlformats.org/officeDocument/2006/relationships/slide" Target="slide11.xml"/><Relationship Id="rId17" Type="http://schemas.openxmlformats.org/officeDocument/2006/relationships/slide" Target="slide16.xml"/><Relationship Id="rId2" Type="http://schemas.openxmlformats.org/officeDocument/2006/relationships/notesSlide" Target="../notesSlides/notesSlide8.xml"/><Relationship Id="rId16" Type="http://schemas.openxmlformats.org/officeDocument/2006/relationships/slide" Target="slide15.xml"/><Relationship Id="rId1" Type="http://schemas.openxmlformats.org/officeDocument/2006/relationships/slideLayout" Target="../slideLayouts/slideLayout13.xml"/><Relationship Id="rId6" Type="http://schemas.openxmlformats.org/officeDocument/2006/relationships/slide" Target="slide5.xml"/><Relationship Id="rId11" Type="http://schemas.openxmlformats.org/officeDocument/2006/relationships/slide" Target="slide10.xml"/><Relationship Id="rId5" Type="http://schemas.openxmlformats.org/officeDocument/2006/relationships/slide" Target="slide4.xml"/><Relationship Id="rId15" Type="http://schemas.openxmlformats.org/officeDocument/2006/relationships/slide" Target="slide14.xml"/><Relationship Id="rId10" Type="http://schemas.openxmlformats.org/officeDocument/2006/relationships/slide" Target="slide9.xml"/><Relationship Id="rId19" Type="http://schemas.openxmlformats.org/officeDocument/2006/relationships/image" Target="../media/image2.png"/><Relationship Id="rId4" Type="http://schemas.openxmlformats.org/officeDocument/2006/relationships/slide" Target="slide3.xml"/><Relationship Id="rId9" Type="http://schemas.openxmlformats.org/officeDocument/2006/relationships/slide" Target="slide8.xml"/><Relationship Id="rId14" Type="http://schemas.openxmlformats.org/officeDocument/2006/relationships/slide" Target="slide1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" Target="slide7.xml"/><Relationship Id="rId13" Type="http://schemas.openxmlformats.org/officeDocument/2006/relationships/slide" Target="slide12.xml"/><Relationship Id="rId18" Type="http://schemas.openxmlformats.org/officeDocument/2006/relationships/slide" Target="slide1.xml"/><Relationship Id="rId3" Type="http://schemas.openxmlformats.org/officeDocument/2006/relationships/slide" Target="slide2.xml"/><Relationship Id="rId7" Type="http://schemas.openxmlformats.org/officeDocument/2006/relationships/slide" Target="slide6.xml"/><Relationship Id="rId12" Type="http://schemas.openxmlformats.org/officeDocument/2006/relationships/slide" Target="slide11.xml"/><Relationship Id="rId17" Type="http://schemas.openxmlformats.org/officeDocument/2006/relationships/slide" Target="slide16.xml"/><Relationship Id="rId2" Type="http://schemas.openxmlformats.org/officeDocument/2006/relationships/notesSlide" Target="../notesSlides/notesSlide9.xml"/><Relationship Id="rId16" Type="http://schemas.openxmlformats.org/officeDocument/2006/relationships/slide" Target="slide15.xml"/><Relationship Id="rId1" Type="http://schemas.openxmlformats.org/officeDocument/2006/relationships/slideLayout" Target="../slideLayouts/slideLayout14.xml"/><Relationship Id="rId6" Type="http://schemas.openxmlformats.org/officeDocument/2006/relationships/slide" Target="slide5.xml"/><Relationship Id="rId11" Type="http://schemas.openxmlformats.org/officeDocument/2006/relationships/slide" Target="slide10.xml"/><Relationship Id="rId5" Type="http://schemas.openxmlformats.org/officeDocument/2006/relationships/slide" Target="slide4.xml"/><Relationship Id="rId15" Type="http://schemas.openxmlformats.org/officeDocument/2006/relationships/slide" Target="slide14.xml"/><Relationship Id="rId10" Type="http://schemas.openxmlformats.org/officeDocument/2006/relationships/slide" Target="slide9.xml"/><Relationship Id="rId4" Type="http://schemas.openxmlformats.org/officeDocument/2006/relationships/slide" Target="slide3.xml"/><Relationship Id="rId9" Type="http://schemas.openxmlformats.org/officeDocument/2006/relationships/slide" Target="slide8.xml"/><Relationship Id="rId14" Type="http://schemas.openxmlformats.org/officeDocument/2006/relationships/slide" Target="slide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3" name="Google Shape;213;p24"/>
          <p:cNvGrpSpPr/>
          <p:nvPr/>
        </p:nvGrpSpPr>
        <p:grpSpPr>
          <a:xfrm>
            <a:off x="1724848" y="4586276"/>
            <a:ext cx="5666144" cy="116400"/>
            <a:chOff x="1738925" y="4718600"/>
            <a:chExt cx="5666144" cy="116400"/>
          </a:xfrm>
        </p:grpSpPr>
        <p:sp>
          <p:nvSpPr>
            <p:cNvPr id="214" name="Google Shape;214;p24">
              <a:hlinkClick r:id="rId3" action="ppaction://hlinksldjump"/>
            </p:cNvPr>
            <p:cNvSpPr/>
            <p:nvPr/>
          </p:nvSpPr>
          <p:spPr>
            <a:xfrm>
              <a:off x="1738925" y="4718600"/>
              <a:ext cx="116400" cy="116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15" name="Google Shape;215;p24">
              <a:hlinkClick r:id="rId4" action="ppaction://hlinksldjump"/>
            </p:cNvPr>
            <p:cNvSpPr/>
            <p:nvPr/>
          </p:nvSpPr>
          <p:spPr>
            <a:xfrm>
              <a:off x="2031017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16" name="Google Shape;216;p24">
              <a:hlinkClick r:id="rId5" action="ppaction://hlinksldjump"/>
            </p:cNvPr>
            <p:cNvSpPr/>
            <p:nvPr/>
          </p:nvSpPr>
          <p:spPr>
            <a:xfrm>
              <a:off x="2323109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17" name="Google Shape;217;p24">
              <a:hlinkClick r:id="rId6" action="ppaction://hlinksldjump"/>
            </p:cNvPr>
            <p:cNvSpPr/>
            <p:nvPr/>
          </p:nvSpPr>
          <p:spPr>
            <a:xfrm>
              <a:off x="2615200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18" name="Google Shape;218;p24">
              <a:hlinkClick r:id="rId7" action="ppaction://hlinksldjump"/>
            </p:cNvPr>
            <p:cNvSpPr/>
            <p:nvPr/>
          </p:nvSpPr>
          <p:spPr>
            <a:xfrm>
              <a:off x="2907292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19" name="Google Shape;219;p24">
              <a:hlinkClick r:id="rId8" action="ppaction://hlinksldjump"/>
            </p:cNvPr>
            <p:cNvSpPr/>
            <p:nvPr/>
          </p:nvSpPr>
          <p:spPr>
            <a:xfrm>
              <a:off x="3199384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20" name="Google Shape;220;p24">
              <a:hlinkClick r:id="rId9" action="ppaction://hlinksldjump"/>
            </p:cNvPr>
            <p:cNvSpPr/>
            <p:nvPr/>
          </p:nvSpPr>
          <p:spPr>
            <a:xfrm>
              <a:off x="3491476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21" name="Google Shape;221;p24">
              <a:hlinkClick r:id="rId10" action="ppaction://hlinksldjump"/>
            </p:cNvPr>
            <p:cNvSpPr/>
            <p:nvPr/>
          </p:nvSpPr>
          <p:spPr>
            <a:xfrm>
              <a:off x="3783567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22" name="Google Shape;222;p24">
              <a:hlinkClick r:id="rId11" action="ppaction://hlinksldjump"/>
            </p:cNvPr>
            <p:cNvSpPr/>
            <p:nvPr/>
          </p:nvSpPr>
          <p:spPr>
            <a:xfrm>
              <a:off x="4075659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23" name="Google Shape;223;p24">
              <a:hlinkClick r:id="rId12" action="ppaction://hlinksldjump"/>
            </p:cNvPr>
            <p:cNvSpPr/>
            <p:nvPr/>
          </p:nvSpPr>
          <p:spPr>
            <a:xfrm>
              <a:off x="4367751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24" name="Google Shape;224;p24">
              <a:hlinkClick r:id="rId13" action="ppaction://hlinksldjump"/>
            </p:cNvPr>
            <p:cNvSpPr/>
            <p:nvPr/>
          </p:nvSpPr>
          <p:spPr>
            <a:xfrm>
              <a:off x="4659843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25" name="Google Shape;225;p24">
              <a:hlinkClick r:id="rId14" action="ppaction://hlinksldjump"/>
            </p:cNvPr>
            <p:cNvSpPr/>
            <p:nvPr/>
          </p:nvSpPr>
          <p:spPr>
            <a:xfrm>
              <a:off x="4951934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26" name="Google Shape;226;p24">
              <a:hlinkClick r:id="rId15" action="ppaction://hlinksldjump"/>
            </p:cNvPr>
            <p:cNvSpPr/>
            <p:nvPr/>
          </p:nvSpPr>
          <p:spPr>
            <a:xfrm>
              <a:off x="5244026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27" name="Google Shape;227;p24">
              <a:hlinkClick r:id="rId16" action="ppaction://hlinksldjump"/>
            </p:cNvPr>
            <p:cNvSpPr/>
            <p:nvPr/>
          </p:nvSpPr>
          <p:spPr>
            <a:xfrm>
              <a:off x="5536118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28" name="Google Shape;228;p24">
              <a:hlinkClick r:id="rId17" action="ppaction://hlinksldjump"/>
            </p:cNvPr>
            <p:cNvSpPr/>
            <p:nvPr/>
          </p:nvSpPr>
          <p:spPr>
            <a:xfrm>
              <a:off x="5828210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29" name="Google Shape;229;p24">
              <a:hlinkClick r:id="rId18" action="ppaction://hlinksldjump"/>
            </p:cNvPr>
            <p:cNvSpPr/>
            <p:nvPr/>
          </p:nvSpPr>
          <p:spPr>
            <a:xfrm>
              <a:off x="6120302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30" name="Google Shape;230;p24">
              <a:hlinkClick r:id="rId18" action="ppaction://hlinksldjump"/>
            </p:cNvPr>
            <p:cNvSpPr/>
            <p:nvPr/>
          </p:nvSpPr>
          <p:spPr>
            <a:xfrm>
              <a:off x="6412393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31" name="Google Shape;231;p24">
              <a:hlinkClick r:id="" action="ppaction://noaction"/>
            </p:cNvPr>
            <p:cNvSpPr/>
            <p:nvPr/>
          </p:nvSpPr>
          <p:spPr>
            <a:xfrm>
              <a:off x="6704485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32" name="Google Shape;232;p24">
              <a:hlinkClick r:id="" action="ppaction://noaction"/>
            </p:cNvPr>
            <p:cNvSpPr/>
            <p:nvPr/>
          </p:nvSpPr>
          <p:spPr>
            <a:xfrm>
              <a:off x="6996577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33" name="Google Shape;233;p24">
              <a:hlinkClick r:id="" action="ppaction://noaction"/>
            </p:cNvPr>
            <p:cNvSpPr/>
            <p:nvPr/>
          </p:nvSpPr>
          <p:spPr>
            <a:xfrm>
              <a:off x="7288669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234" name="Google Shape;234;p24"/>
          <p:cNvSpPr txBox="1">
            <a:spLocks noGrp="1"/>
          </p:cNvSpPr>
          <p:nvPr>
            <p:ph type="ctrTitle"/>
          </p:nvPr>
        </p:nvSpPr>
        <p:spPr>
          <a:xfrm>
            <a:off x="1738925" y="1563638"/>
            <a:ext cx="5666100" cy="210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Imprint MT Shadow" pitchFamily="82" charset="0"/>
              </a:rPr>
              <a:t>Keamanan Informasi</a:t>
            </a:r>
            <a:endParaRPr dirty="0">
              <a:latin typeface="Imprint MT Shadow" pitchFamily="8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6" name="Google Shape;566;p33"/>
          <p:cNvGrpSpPr/>
          <p:nvPr/>
        </p:nvGrpSpPr>
        <p:grpSpPr>
          <a:xfrm>
            <a:off x="1738925" y="4718600"/>
            <a:ext cx="5666144" cy="116400"/>
            <a:chOff x="1738925" y="4718600"/>
            <a:chExt cx="5666144" cy="116400"/>
          </a:xfrm>
        </p:grpSpPr>
        <p:sp>
          <p:nvSpPr>
            <p:cNvPr id="567" name="Google Shape;567;p33">
              <a:hlinkClick r:id="rId3" action="ppaction://hlinksldjump"/>
            </p:cNvPr>
            <p:cNvSpPr/>
            <p:nvPr/>
          </p:nvSpPr>
          <p:spPr>
            <a:xfrm>
              <a:off x="2031017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68" name="Google Shape;568;p33">
              <a:hlinkClick r:id="rId4" action="ppaction://hlinksldjump"/>
            </p:cNvPr>
            <p:cNvSpPr/>
            <p:nvPr/>
          </p:nvSpPr>
          <p:spPr>
            <a:xfrm>
              <a:off x="2323109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69" name="Google Shape;569;p33">
              <a:hlinkClick r:id="rId5" action="ppaction://hlinksldjump"/>
            </p:cNvPr>
            <p:cNvSpPr/>
            <p:nvPr/>
          </p:nvSpPr>
          <p:spPr>
            <a:xfrm>
              <a:off x="2615200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70" name="Google Shape;570;p33">
              <a:hlinkClick r:id="rId6" action="ppaction://hlinksldjump"/>
            </p:cNvPr>
            <p:cNvSpPr/>
            <p:nvPr/>
          </p:nvSpPr>
          <p:spPr>
            <a:xfrm>
              <a:off x="2907292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71" name="Google Shape;571;p33">
              <a:hlinkClick r:id="rId7" action="ppaction://hlinksldjump"/>
            </p:cNvPr>
            <p:cNvSpPr/>
            <p:nvPr/>
          </p:nvSpPr>
          <p:spPr>
            <a:xfrm>
              <a:off x="3199384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72" name="Google Shape;572;p33">
              <a:hlinkClick r:id="rId8" action="ppaction://hlinksldjump"/>
            </p:cNvPr>
            <p:cNvSpPr/>
            <p:nvPr/>
          </p:nvSpPr>
          <p:spPr>
            <a:xfrm>
              <a:off x="3491476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73" name="Google Shape;573;p33">
              <a:hlinkClick r:id="rId9" action="ppaction://hlinksldjump"/>
            </p:cNvPr>
            <p:cNvSpPr/>
            <p:nvPr/>
          </p:nvSpPr>
          <p:spPr>
            <a:xfrm>
              <a:off x="3783567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74" name="Google Shape;574;p33">
              <a:hlinkClick r:id="rId10" action="ppaction://hlinksldjump"/>
            </p:cNvPr>
            <p:cNvSpPr/>
            <p:nvPr/>
          </p:nvSpPr>
          <p:spPr>
            <a:xfrm>
              <a:off x="4075659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75" name="Google Shape;575;p33">
              <a:hlinkClick r:id="rId11" action="ppaction://hlinksldjump"/>
            </p:cNvPr>
            <p:cNvSpPr/>
            <p:nvPr/>
          </p:nvSpPr>
          <p:spPr>
            <a:xfrm>
              <a:off x="4367751" y="4718600"/>
              <a:ext cx="116400" cy="116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76" name="Google Shape;576;p33">
              <a:hlinkClick r:id="rId12" action="ppaction://hlinksldjump"/>
            </p:cNvPr>
            <p:cNvSpPr/>
            <p:nvPr/>
          </p:nvSpPr>
          <p:spPr>
            <a:xfrm>
              <a:off x="4659843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77" name="Google Shape;577;p33">
              <a:hlinkClick r:id="rId13" action="ppaction://hlinksldjump"/>
            </p:cNvPr>
            <p:cNvSpPr/>
            <p:nvPr/>
          </p:nvSpPr>
          <p:spPr>
            <a:xfrm>
              <a:off x="4951934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78" name="Google Shape;578;p33">
              <a:hlinkClick r:id="rId14" action="ppaction://hlinksldjump"/>
            </p:cNvPr>
            <p:cNvSpPr/>
            <p:nvPr/>
          </p:nvSpPr>
          <p:spPr>
            <a:xfrm>
              <a:off x="5244026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79" name="Google Shape;579;p33">
              <a:hlinkClick r:id="rId15" action="ppaction://hlinksldjump"/>
            </p:cNvPr>
            <p:cNvSpPr/>
            <p:nvPr/>
          </p:nvSpPr>
          <p:spPr>
            <a:xfrm>
              <a:off x="5536118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80" name="Google Shape;580;p33">
              <a:hlinkClick r:id="rId16" action="ppaction://hlinksldjump"/>
            </p:cNvPr>
            <p:cNvSpPr/>
            <p:nvPr/>
          </p:nvSpPr>
          <p:spPr>
            <a:xfrm>
              <a:off x="5828210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81" name="Google Shape;581;p33">
              <a:hlinkClick r:id="rId17" action="ppaction://hlinksldjump"/>
            </p:cNvPr>
            <p:cNvSpPr/>
            <p:nvPr/>
          </p:nvSpPr>
          <p:spPr>
            <a:xfrm>
              <a:off x="6120302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82" name="Google Shape;582;p33">
              <a:hlinkClick r:id="rId17" action="ppaction://hlinksldjump"/>
            </p:cNvPr>
            <p:cNvSpPr/>
            <p:nvPr/>
          </p:nvSpPr>
          <p:spPr>
            <a:xfrm>
              <a:off x="6412393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83" name="Google Shape;583;p33">
              <a:hlinkClick r:id="" action="ppaction://noaction"/>
            </p:cNvPr>
            <p:cNvSpPr/>
            <p:nvPr/>
          </p:nvSpPr>
          <p:spPr>
            <a:xfrm>
              <a:off x="6704485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84" name="Google Shape;584;p33">
              <a:hlinkClick r:id="" action="ppaction://noaction"/>
            </p:cNvPr>
            <p:cNvSpPr/>
            <p:nvPr/>
          </p:nvSpPr>
          <p:spPr>
            <a:xfrm>
              <a:off x="6996577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85" name="Google Shape;585;p33">
              <a:hlinkClick r:id="" action="ppaction://noaction"/>
            </p:cNvPr>
            <p:cNvSpPr/>
            <p:nvPr/>
          </p:nvSpPr>
          <p:spPr>
            <a:xfrm>
              <a:off x="7288669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86" name="Google Shape;586;p33">
              <a:hlinkClick r:id="rId18" action="ppaction://hlinksldjump"/>
            </p:cNvPr>
            <p:cNvSpPr/>
            <p:nvPr/>
          </p:nvSpPr>
          <p:spPr>
            <a:xfrm>
              <a:off x="1738925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387746" y="771550"/>
            <a:ext cx="8192809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rabicParenR"/>
            </a:pPr>
            <a:r>
              <a:rPr lang="en-US" dirty="0" err="1"/>
              <a:t>Penentuan</a:t>
            </a:r>
            <a:r>
              <a:rPr lang="en-US" dirty="0"/>
              <a:t> </a:t>
            </a:r>
            <a:r>
              <a:rPr lang="en-US" dirty="0" err="1"/>
              <a:t>persyaratan</a:t>
            </a:r>
            <a:r>
              <a:rPr lang="en-US" dirty="0"/>
              <a:t> </a:t>
            </a:r>
            <a:r>
              <a:rPr lang="en-US" dirty="0" err="1"/>
              <a:t>keamanan</a:t>
            </a:r>
            <a:r>
              <a:rPr lang="en-US" dirty="0"/>
              <a:t> yang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bagian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persyaratan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dikembangkan</a:t>
            </a:r>
            <a:r>
              <a:rPr lang="en-US" dirty="0"/>
              <a:t>. </a:t>
            </a:r>
            <a:r>
              <a:rPr lang="en-US" dirty="0" err="1"/>
              <a:t>Persyaratan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dinyatakan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fitur</a:t>
            </a:r>
            <a:r>
              <a:rPr lang="en-US" dirty="0"/>
              <a:t> </a:t>
            </a:r>
            <a:r>
              <a:rPr lang="en-US" dirty="0" err="1"/>
              <a:t>teknis</a:t>
            </a:r>
            <a:r>
              <a:rPr lang="en-US" dirty="0"/>
              <a:t> (</a:t>
            </a:r>
            <a:r>
              <a:rPr lang="en-US" dirty="0" err="1"/>
              <a:t>misalnya</a:t>
            </a:r>
            <a:r>
              <a:rPr lang="en-US" dirty="0"/>
              <a:t>, </a:t>
            </a:r>
            <a:r>
              <a:rPr lang="en-US" dirty="0" err="1"/>
              <a:t>kontrol</a:t>
            </a:r>
            <a:r>
              <a:rPr lang="en-US" dirty="0"/>
              <a:t> </a:t>
            </a:r>
            <a:r>
              <a:rPr lang="en-US" dirty="0" err="1"/>
              <a:t>akses</a:t>
            </a:r>
            <a:r>
              <a:rPr lang="en-US" dirty="0"/>
              <a:t>), </a:t>
            </a:r>
            <a:r>
              <a:rPr lang="en-US" dirty="0" err="1"/>
              <a:t>jaminan</a:t>
            </a:r>
            <a:r>
              <a:rPr lang="en-US" dirty="0"/>
              <a:t> (</a:t>
            </a:r>
            <a:r>
              <a:rPr lang="en-US" dirty="0" err="1"/>
              <a:t>misalnya</a:t>
            </a:r>
            <a:r>
              <a:rPr lang="en-US" dirty="0"/>
              <a:t>, </a:t>
            </a:r>
            <a:r>
              <a:rPr lang="en-US" dirty="0" err="1"/>
              <a:t>pemeriksaan</a:t>
            </a:r>
            <a:r>
              <a:rPr lang="en-US" dirty="0"/>
              <a:t> </a:t>
            </a:r>
            <a:r>
              <a:rPr lang="en-US" dirty="0" err="1"/>
              <a:t>latar</a:t>
            </a:r>
            <a:r>
              <a:rPr lang="en-US" dirty="0"/>
              <a:t> </a:t>
            </a:r>
            <a:r>
              <a:rPr lang="en-US" dirty="0" err="1"/>
              <a:t>belakang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pengembang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),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praktik</a:t>
            </a:r>
            <a:r>
              <a:rPr lang="en-US" dirty="0"/>
              <a:t> </a:t>
            </a:r>
            <a:r>
              <a:rPr lang="en-US" dirty="0" err="1"/>
              <a:t>operasional</a:t>
            </a:r>
            <a:r>
              <a:rPr lang="en-US" dirty="0"/>
              <a:t> (</a:t>
            </a:r>
            <a:r>
              <a:rPr lang="en-US" dirty="0" err="1"/>
              <a:t>misalnya</a:t>
            </a:r>
            <a:r>
              <a:rPr lang="en-US" dirty="0"/>
              <a:t>, </a:t>
            </a:r>
            <a:r>
              <a:rPr lang="en-US" dirty="0" err="1"/>
              <a:t>kesadaran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pelatihan</a:t>
            </a:r>
            <a:r>
              <a:rPr lang="en-US" dirty="0" smtClean="0"/>
              <a:t>).</a:t>
            </a:r>
          </a:p>
          <a:p>
            <a:pPr marL="342900" indent="-342900" algn="just">
              <a:buFont typeface="+mj-lt"/>
              <a:buAutoNum type="arabicParenR"/>
            </a:pPr>
            <a:endParaRPr lang="en-US" dirty="0"/>
          </a:p>
          <a:p>
            <a:pPr marL="342900" indent="-342900" algn="just">
              <a:buFont typeface="+mj-lt"/>
              <a:buAutoNum type="arabicParenR"/>
            </a:pPr>
            <a:r>
              <a:rPr lang="en-US" dirty="0" err="1"/>
              <a:t>Memasukkan</a:t>
            </a:r>
            <a:r>
              <a:rPr lang="en-US" dirty="0"/>
              <a:t> </a:t>
            </a:r>
            <a:r>
              <a:rPr lang="en-US" dirty="0" err="1"/>
              <a:t>Persyaratan</a:t>
            </a:r>
            <a:r>
              <a:rPr lang="en-US" dirty="0"/>
              <a:t> </a:t>
            </a:r>
            <a:r>
              <a:rPr lang="en-US" dirty="0" err="1"/>
              <a:t>Keamanan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Spesifikasi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memberitahukan</a:t>
            </a:r>
            <a:r>
              <a:rPr lang="en-US" dirty="0"/>
              <a:t> </a:t>
            </a:r>
            <a:r>
              <a:rPr lang="en-US" dirty="0" err="1"/>
              <a:t>kepada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tentang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keamanan</a:t>
            </a:r>
            <a:r>
              <a:rPr lang="en-US" dirty="0"/>
              <a:t> yang </a:t>
            </a:r>
            <a:r>
              <a:rPr lang="en-US" dirty="0" err="1"/>
              <a:t>tersedia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.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divalidasi</a:t>
            </a:r>
            <a:r>
              <a:rPr lang="en-US" dirty="0"/>
              <a:t>, </a:t>
            </a:r>
            <a:r>
              <a:rPr lang="en-US" dirty="0" err="1"/>
              <a:t>diperbarui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diatur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persyaratan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spesifikasi</a:t>
            </a:r>
            <a:r>
              <a:rPr lang="en-US" dirty="0"/>
              <a:t> </a:t>
            </a:r>
            <a:r>
              <a:rPr lang="en-US" dirty="0" err="1"/>
              <a:t>perlindungan</a:t>
            </a:r>
            <a:r>
              <a:rPr lang="en-US" dirty="0"/>
              <a:t> </a:t>
            </a:r>
            <a:r>
              <a:rPr lang="en-US" dirty="0" err="1"/>
              <a:t>keamanan</a:t>
            </a:r>
            <a:r>
              <a:rPr lang="en-US" dirty="0"/>
              <a:t> </a:t>
            </a:r>
            <a:r>
              <a:rPr lang="en-US" dirty="0" err="1"/>
              <a:t>terperinci</a:t>
            </a:r>
            <a:r>
              <a:rPr lang="en-US" dirty="0"/>
              <a:t>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perancang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pembeli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 smtClean="0"/>
              <a:t>.</a:t>
            </a:r>
          </a:p>
          <a:p>
            <a:pPr marL="342900" indent="-342900" algn="just">
              <a:buFont typeface="+mj-lt"/>
              <a:buAutoNum type="arabicParenR"/>
            </a:pPr>
            <a:endParaRPr lang="en-US" dirty="0"/>
          </a:p>
          <a:p>
            <a:pPr marL="342900" indent="-342900" algn="just">
              <a:buFont typeface="+mj-lt"/>
              <a:buAutoNum type="arabicParenR"/>
            </a:pPr>
            <a:r>
              <a:rPr lang="en-US" dirty="0" err="1"/>
              <a:t>Mendapatkan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Aktivitas</a:t>
            </a:r>
            <a:r>
              <a:rPr lang="en-US" dirty="0"/>
              <a:t> </a:t>
            </a:r>
            <a:r>
              <a:rPr lang="en-US" dirty="0" err="1"/>
              <a:t>Keamanan</a:t>
            </a:r>
            <a:r>
              <a:rPr lang="en-US" dirty="0"/>
              <a:t> </a:t>
            </a:r>
            <a:r>
              <a:rPr lang="en-US" dirty="0" err="1"/>
              <a:t>Terkait</a:t>
            </a:r>
            <a:r>
              <a:rPr lang="en-US" dirty="0"/>
              <a:t> yang </a:t>
            </a:r>
            <a:r>
              <a:rPr lang="en-US" dirty="0" err="1"/>
              <a:t>mencakup</a:t>
            </a:r>
            <a:r>
              <a:rPr lang="en-US" dirty="0"/>
              <a:t> </a:t>
            </a:r>
            <a:r>
              <a:rPr lang="en-US" dirty="0" err="1"/>
              <a:t>pengembangan</a:t>
            </a:r>
            <a:r>
              <a:rPr lang="en-US" dirty="0"/>
              <a:t> </a:t>
            </a:r>
            <a:r>
              <a:rPr lang="en-US" dirty="0" err="1"/>
              <a:t>fitur</a:t>
            </a:r>
            <a:r>
              <a:rPr lang="en-US" dirty="0"/>
              <a:t> </a:t>
            </a:r>
            <a:r>
              <a:rPr lang="en-US" dirty="0" err="1"/>
              <a:t>keamanan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, </a:t>
            </a:r>
            <a:r>
              <a:rPr lang="en-US" dirty="0" err="1"/>
              <a:t>pemantauan</a:t>
            </a:r>
            <a:r>
              <a:rPr lang="en-US" dirty="0"/>
              <a:t> proses </a:t>
            </a:r>
            <a:r>
              <a:rPr lang="en-US" dirty="0" err="1"/>
              <a:t>pengembangan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sendiri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masalah</a:t>
            </a:r>
            <a:r>
              <a:rPr lang="en-US" dirty="0"/>
              <a:t> </a:t>
            </a:r>
            <a:r>
              <a:rPr lang="en-US" dirty="0" err="1"/>
              <a:t>keamanan</a:t>
            </a:r>
            <a:r>
              <a:rPr lang="en-US" dirty="0"/>
              <a:t>, </a:t>
            </a:r>
            <a:r>
              <a:rPr lang="en-US" dirty="0" err="1"/>
              <a:t>menanggapi</a:t>
            </a:r>
            <a:r>
              <a:rPr lang="en-US" dirty="0"/>
              <a:t> </a:t>
            </a:r>
            <a:r>
              <a:rPr lang="en-US" dirty="0" err="1"/>
              <a:t>perubahan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memantau</a:t>
            </a:r>
            <a:r>
              <a:rPr lang="en-US" dirty="0"/>
              <a:t> </a:t>
            </a:r>
            <a:r>
              <a:rPr lang="en-US" dirty="0" err="1"/>
              <a:t>ancaman</a:t>
            </a:r>
            <a:r>
              <a:rPr lang="en-US" dirty="0"/>
              <a:t>. </a:t>
            </a:r>
            <a:r>
              <a:rPr lang="en-US" dirty="0" err="1"/>
              <a:t>Ancaman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kerentanan</a:t>
            </a:r>
            <a:r>
              <a:rPr lang="en-US" dirty="0"/>
              <a:t> yang </a:t>
            </a:r>
            <a:r>
              <a:rPr lang="en-US" dirty="0" err="1"/>
              <a:t>mungkin</a:t>
            </a:r>
            <a:r>
              <a:rPr lang="en-US" dirty="0"/>
              <a:t> </a:t>
            </a:r>
            <a:r>
              <a:rPr lang="en-US" dirty="0" err="1"/>
              <a:t>muncul</a:t>
            </a:r>
            <a:r>
              <a:rPr lang="en-US" dirty="0"/>
              <a:t> </a:t>
            </a:r>
            <a:r>
              <a:rPr lang="en-US" dirty="0" err="1"/>
              <a:t>selama</a:t>
            </a:r>
            <a:r>
              <a:rPr lang="en-US" dirty="0"/>
              <a:t> </a:t>
            </a:r>
            <a:r>
              <a:rPr lang="en-US" dirty="0" err="1"/>
              <a:t>fase</a:t>
            </a:r>
            <a:r>
              <a:rPr lang="en-US" dirty="0"/>
              <a:t> </a:t>
            </a:r>
            <a:r>
              <a:rPr lang="en-US" dirty="0" err="1"/>
              <a:t>pengembangan</a:t>
            </a:r>
            <a:r>
              <a:rPr lang="en-US" dirty="0"/>
              <a:t> </a:t>
            </a:r>
            <a:r>
              <a:rPr lang="en-US" dirty="0" err="1"/>
              <a:t>termasuk</a:t>
            </a:r>
            <a:r>
              <a:rPr lang="en-US" dirty="0"/>
              <a:t> Trojan Horse, </a:t>
            </a:r>
            <a:r>
              <a:rPr lang="en-US" dirty="0" err="1"/>
              <a:t>kode</a:t>
            </a:r>
            <a:r>
              <a:rPr lang="en-US" dirty="0"/>
              <a:t> yang </a:t>
            </a:r>
            <a:r>
              <a:rPr lang="en-US" dirty="0" err="1"/>
              <a:t>salah</a:t>
            </a:r>
            <a:r>
              <a:rPr lang="en-US" dirty="0"/>
              <a:t>, </a:t>
            </a:r>
            <a:r>
              <a:rPr lang="en-US" dirty="0" err="1"/>
              <a:t>alat</a:t>
            </a:r>
            <a:r>
              <a:rPr lang="en-US" dirty="0"/>
              <a:t> </a:t>
            </a:r>
            <a:r>
              <a:rPr lang="en-US" dirty="0" err="1"/>
              <a:t>pengembangan</a:t>
            </a:r>
            <a:r>
              <a:rPr lang="en-US" dirty="0"/>
              <a:t> yang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berfungsi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baik</a:t>
            </a:r>
            <a:r>
              <a:rPr lang="en-US" dirty="0"/>
              <a:t>, </a:t>
            </a:r>
            <a:r>
              <a:rPr lang="en-US" dirty="0" err="1"/>
              <a:t>manipulasi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orang </a:t>
            </a:r>
            <a:r>
              <a:rPr lang="en-US" dirty="0" err="1"/>
              <a:t>dalam</a:t>
            </a:r>
            <a:r>
              <a:rPr lang="en-US" dirty="0"/>
              <a:t> yang </a:t>
            </a:r>
            <a:r>
              <a:rPr lang="en-US" dirty="0" err="1"/>
              <a:t>ingin</a:t>
            </a:r>
            <a:r>
              <a:rPr lang="en-US" dirty="0"/>
              <a:t> </a:t>
            </a:r>
            <a:r>
              <a:rPr lang="en-US" dirty="0" err="1"/>
              <a:t>berbuat</a:t>
            </a:r>
            <a:r>
              <a:rPr lang="en-US" dirty="0"/>
              <a:t> </a:t>
            </a:r>
            <a:r>
              <a:rPr lang="en-US" dirty="0" err="1"/>
              <a:t>jahat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3" name="Google Shape;593;p34"/>
          <p:cNvGrpSpPr/>
          <p:nvPr/>
        </p:nvGrpSpPr>
        <p:grpSpPr>
          <a:xfrm>
            <a:off x="1738925" y="4718600"/>
            <a:ext cx="5666144" cy="116400"/>
            <a:chOff x="1738925" y="4718600"/>
            <a:chExt cx="5666144" cy="116400"/>
          </a:xfrm>
        </p:grpSpPr>
        <p:sp>
          <p:nvSpPr>
            <p:cNvPr id="594" name="Google Shape;594;p34">
              <a:hlinkClick r:id="rId3" action="ppaction://hlinksldjump"/>
            </p:cNvPr>
            <p:cNvSpPr/>
            <p:nvPr/>
          </p:nvSpPr>
          <p:spPr>
            <a:xfrm>
              <a:off x="2031017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95" name="Google Shape;595;p34">
              <a:hlinkClick r:id="rId4" action="ppaction://hlinksldjump"/>
            </p:cNvPr>
            <p:cNvSpPr/>
            <p:nvPr/>
          </p:nvSpPr>
          <p:spPr>
            <a:xfrm>
              <a:off x="2323109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96" name="Google Shape;596;p34">
              <a:hlinkClick r:id="rId5" action="ppaction://hlinksldjump"/>
            </p:cNvPr>
            <p:cNvSpPr/>
            <p:nvPr/>
          </p:nvSpPr>
          <p:spPr>
            <a:xfrm>
              <a:off x="2615200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97" name="Google Shape;597;p34">
              <a:hlinkClick r:id="rId6" action="ppaction://hlinksldjump"/>
            </p:cNvPr>
            <p:cNvSpPr/>
            <p:nvPr/>
          </p:nvSpPr>
          <p:spPr>
            <a:xfrm>
              <a:off x="2907292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98" name="Google Shape;598;p34">
              <a:hlinkClick r:id="rId7" action="ppaction://hlinksldjump"/>
            </p:cNvPr>
            <p:cNvSpPr/>
            <p:nvPr/>
          </p:nvSpPr>
          <p:spPr>
            <a:xfrm>
              <a:off x="3199384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99" name="Google Shape;599;p34">
              <a:hlinkClick r:id="rId8" action="ppaction://hlinksldjump"/>
            </p:cNvPr>
            <p:cNvSpPr/>
            <p:nvPr/>
          </p:nvSpPr>
          <p:spPr>
            <a:xfrm>
              <a:off x="3491476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00" name="Google Shape;600;p34">
              <a:hlinkClick r:id="rId9" action="ppaction://hlinksldjump"/>
            </p:cNvPr>
            <p:cNvSpPr/>
            <p:nvPr/>
          </p:nvSpPr>
          <p:spPr>
            <a:xfrm>
              <a:off x="3783567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01" name="Google Shape;601;p34">
              <a:hlinkClick r:id="rId10" action="ppaction://hlinksldjump"/>
            </p:cNvPr>
            <p:cNvSpPr/>
            <p:nvPr/>
          </p:nvSpPr>
          <p:spPr>
            <a:xfrm>
              <a:off x="4075659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02" name="Google Shape;602;p34">
              <a:hlinkClick r:id="rId11" action="ppaction://hlinksldjump"/>
            </p:cNvPr>
            <p:cNvSpPr/>
            <p:nvPr/>
          </p:nvSpPr>
          <p:spPr>
            <a:xfrm>
              <a:off x="4367751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03" name="Google Shape;603;p34">
              <a:hlinkClick r:id="rId12" action="ppaction://hlinksldjump"/>
            </p:cNvPr>
            <p:cNvSpPr/>
            <p:nvPr/>
          </p:nvSpPr>
          <p:spPr>
            <a:xfrm>
              <a:off x="4659843" y="4718600"/>
              <a:ext cx="116400" cy="116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04" name="Google Shape;604;p34">
              <a:hlinkClick r:id="rId13" action="ppaction://hlinksldjump"/>
            </p:cNvPr>
            <p:cNvSpPr/>
            <p:nvPr/>
          </p:nvSpPr>
          <p:spPr>
            <a:xfrm>
              <a:off x="4951934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05" name="Google Shape;605;p34">
              <a:hlinkClick r:id="rId14" action="ppaction://hlinksldjump"/>
            </p:cNvPr>
            <p:cNvSpPr/>
            <p:nvPr/>
          </p:nvSpPr>
          <p:spPr>
            <a:xfrm>
              <a:off x="5244026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06" name="Google Shape;606;p34">
              <a:hlinkClick r:id="rId15" action="ppaction://hlinksldjump"/>
            </p:cNvPr>
            <p:cNvSpPr/>
            <p:nvPr/>
          </p:nvSpPr>
          <p:spPr>
            <a:xfrm>
              <a:off x="5536118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07" name="Google Shape;607;p34">
              <a:hlinkClick r:id="rId16" action="ppaction://hlinksldjump"/>
            </p:cNvPr>
            <p:cNvSpPr/>
            <p:nvPr/>
          </p:nvSpPr>
          <p:spPr>
            <a:xfrm>
              <a:off x="5828210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08" name="Google Shape;608;p34">
              <a:hlinkClick r:id="rId17" action="ppaction://hlinksldjump"/>
            </p:cNvPr>
            <p:cNvSpPr/>
            <p:nvPr/>
          </p:nvSpPr>
          <p:spPr>
            <a:xfrm>
              <a:off x="6120302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09" name="Google Shape;609;p34">
              <a:hlinkClick r:id="rId17" action="ppaction://hlinksldjump"/>
            </p:cNvPr>
            <p:cNvSpPr/>
            <p:nvPr/>
          </p:nvSpPr>
          <p:spPr>
            <a:xfrm>
              <a:off x="6412393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10" name="Google Shape;610;p34">
              <a:hlinkClick r:id="" action="ppaction://noaction"/>
            </p:cNvPr>
            <p:cNvSpPr/>
            <p:nvPr/>
          </p:nvSpPr>
          <p:spPr>
            <a:xfrm>
              <a:off x="6704485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11" name="Google Shape;611;p34">
              <a:hlinkClick r:id="" action="ppaction://noaction"/>
            </p:cNvPr>
            <p:cNvSpPr/>
            <p:nvPr/>
          </p:nvSpPr>
          <p:spPr>
            <a:xfrm>
              <a:off x="6996577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12" name="Google Shape;612;p34">
              <a:hlinkClick r:id="" action="ppaction://noaction"/>
            </p:cNvPr>
            <p:cNvSpPr/>
            <p:nvPr/>
          </p:nvSpPr>
          <p:spPr>
            <a:xfrm>
              <a:off x="7288669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13" name="Google Shape;613;p34">
              <a:hlinkClick r:id="rId18" action="ppaction://hlinksldjump"/>
            </p:cNvPr>
            <p:cNvSpPr/>
            <p:nvPr/>
          </p:nvSpPr>
          <p:spPr>
            <a:xfrm>
              <a:off x="1738925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395536" y="591039"/>
            <a:ext cx="8136904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Implementasi</a:t>
            </a:r>
            <a:endParaRPr lang="en-US" b="1" dirty="0" smtClean="0"/>
          </a:p>
          <a:p>
            <a:endParaRPr lang="en-US" dirty="0"/>
          </a:p>
          <a:p>
            <a:pPr algn="just"/>
            <a:r>
              <a:rPr lang="en-US" dirty="0" err="1"/>
              <a:t>Implementasi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fase</a:t>
            </a:r>
            <a:r>
              <a:rPr lang="en-US" dirty="0"/>
              <a:t> </a:t>
            </a:r>
            <a:r>
              <a:rPr lang="en-US" dirty="0" err="1"/>
              <a:t>dimana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diuji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diterapkan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proses </a:t>
            </a:r>
            <a:r>
              <a:rPr lang="en-US" dirty="0" err="1"/>
              <a:t>operasional</a:t>
            </a:r>
            <a:r>
              <a:rPr lang="en-US" dirty="0"/>
              <a:t> </a:t>
            </a:r>
            <a:r>
              <a:rPr lang="en-US" dirty="0" err="1"/>
              <a:t>bisnis</a:t>
            </a:r>
            <a:r>
              <a:rPr lang="en-US" dirty="0"/>
              <a:t> </a:t>
            </a:r>
            <a:r>
              <a:rPr lang="en-US" dirty="0" err="1"/>
              <a:t>perusahaan</a:t>
            </a:r>
            <a:r>
              <a:rPr lang="en-US" dirty="0"/>
              <a:t>/</a:t>
            </a:r>
            <a:r>
              <a:rPr lang="en-US" dirty="0" err="1"/>
              <a:t>organisasi</a:t>
            </a:r>
            <a:r>
              <a:rPr lang="en-US" dirty="0"/>
              <a:t>. Hal-</a:t>
            </a:r>
            <a:r>
              <a:rPr lang="en-US" dirty="0" err="1"/>
              <a:t>hal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ikut</a:t>
            </a:r>
            <a:r>
              <a:rPr lang="en-US" dirty="0"/>
              <a:t> </a:t>
            </a:r>
            <a:r>
              <a:rPr lang="en-US" dirty="0" err="1"/>
              <a:t>dipertimbangkan</a:t>
            </a:r>
            <a:r>
              <a:rPr lang="en-US" dirty="0"/>
              <a:t> </a:t>
            </a:r>
            <a:r>
              <a:rPr lang="en-US" dirty="0" err="1"/>
              <a:t>selama</a:t>
            </a:r>
            <a:r>
              <a:rPr lang="en-US" dirty="0"/>
              <a:t> </a:t>
            </a:r>
            <a:r>
              <a:rPr lang="en-US" dirty="0" err="1"/>
              <a:t>fase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: </a:t>
            </a:r>
            <a:endParaRPr lang="en-US" dirty="0" smtClean="0"/>
          </a:p>
          <a:p>
            <a:pPr algn="just"/>
            <a:endParaRPr lang="en-US" dirty="0"/>
          </a:p>
          <a:p>
            <a:pPr marL="342900" indent="-342900" algn="just">
              <a:buFont typeface="+mj-lt"/>
              <a:buAutoNum type="arabicParenR"/>
            </a:pPr>
            <a:r>
              <a:rPr lang="en-US" dirty="0" err="1"/>
              <a:t>Pengaktifan</a:t>
            </a:r>
            <a:r>
              <a:rPr lang="en-US" dirty="0"/>
              <a:t> </a:t>
            </a:r>
            <a:r>
              <a:rPr lang="en-US" dirty="0" err="1"/>
              <a:t>Kontrol</a:t>
            </a:r>
            <a:r>
              <a:rPr lang="en-US" dirty="0"/>
              <a:t> yang </a:t>
            </a:r>
            <a:r>
              <a:rPr lang="en-US" dirty="0" err="1"/>
              <a:t>sering</a:t>
            </a:r>
            <a:r>
              <a:rPr lang="en-US" dirty="0"/>
              <a:t> kali </a:t>
            </a:r>
            <a:r>
              <a:rPr lang="en-US" dirty="0" err="1"/>
              <a:t>diabaikan</a:t>
            </a:r>
            <a:r>
              <a:rPr lang="en-US" dirty="0"/>
              <a:t> yang </a:t>
            </a:r>
            <a:r>
              <a:rPr lang="en-US" dirty="0" err="1"/>
              <a:t>diperoleh</a:t>
            </a:r>
            <a:r>
              <a:rPr lang="en-US" dirty="0"/>
              <a:t> </a:t>
            </a:r>
            <a:r>
              <a:rPr lang="en-US" dirty="0" err="1"/>
              <a:t>ketika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yang </a:t>
            </a:r>
            <a:r>
              <a:rPr lang="en-US" dirty="0" err="1"/>
              <a:t>dilengkapi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fitur</a:t>
            </a:r>
            <a:r>
              <a:rPr lang="en-US" dirty="0"/>
              <a:t> </a:t>
            </a:r>
            <a:r>
              <a:rPr lang="en-US" dirty="0" err="1"/>
              <a:t>keamanan</a:t>
            </a:r>
            <a:r>
              <a:rPr lang="en-US" dirty="0"/>
              <a:t> yang </a:t>
            </a:r>
            <a:r>
              <a:rPr lang="en-US" dirty="0" err="1"/>
              <a:t>dinonaktifkan</a:t>
            </a:r>
            <a:r>
              <a:rPr lang="en-US" dirty="0"/>
              <a:t>. Hal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diaktifkan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dikonfigurasi</a:t>
            </a:r>
            <a:r>
              <a:rPr lang="en-US" dirty="0" smtClean="0"/>
              <a:t>.</a:t>
            </a:r>
          </a:p>
          <a:p>
            <a:pPr marL="342900" indent="-342900" algn="just">
              <a:buFont typeface="+mj-lt"/>
              <a:buAutoNum type="arabicParenR"/>
            </a:pPr>
            <a:endParaRPr lang="en-US" dirty="0"/>
          </a:p>
          <a:p>
            <a:pPr marL="342900" indent="-342900" algn="just">
              <a:buFont typeface="+mj-lt"/>
              <a:buAutoNum type="arabicParenR"/>
            </a:pPr>
            <a:r>
              <a:rPr lang="en-US" dirty="0" err="1" smtClean="0"/>
              <a:t>Pengujian</a:t>
            </a:r>
            <a:r>
              <a:rPr lang="en-US" dirty="0" smtClean="0"/>
              <a:t> </a:t>
            </a:r>
            <a:r>
              <a:rPr lang="en-US" dirty="0" err="1"/>
              <a:t>keamanan</a:t>
            </a:r>
            <a:r>
              <a:rPr lang="en-US" dirty="0"/>
              <a:t> yang </a:t>
            </a:r>
            <a:r>
              <a:rPr lang="en-US" dirty="0" err="1"/>
              <a:t>mencakup</a:t>
            </a:r>
            <a:r>
              <a:rPr lang="en-US" dirty="0"/>
              <a:t> </a:t>
            </a:r>
            <a:r>
              <a:rPr lang="en-US" dirty="0" err="1"/>
              <a:t>pengujian</a:t>
            </a:r>
            <a:r>
              <a:rPr lang="en-US" dirty="0"/>
              <a:t> </a:t>
            </a:r>
            <a:r>
              <a:rPr lang="en-US" dirty="0" err="1"/>
              <a:t>bagian-bagian</a:t>
            </a:r>
            <a:r>
              <a:rPr lang="en-US" dirty="0"/>
              <a:t> </a:t>
            </a:r>
            <a:r>
              <a:rPr lang="en-US" dirty="0" err="1"/>
              <a:t>tertentu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yang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dikembangkan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diperoleh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pengujian</a:t>
            </a:r>
            <a:r>
              <a:rPr lang="en-US" dirty="0"/>
              <a:t> </a:t>
            </a:r>
            <a:r>
              <a:rPr lang="en-US" dirty="0" err="1"/>
              <a:t>seluruh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. </a:t>
            </a:r>
            <a:r>
              <a:rPr lang="en-US" dirty="0" err="1"/>
              <a:t>Contoh</a:t>
            </a:r>
            <a:r>
              <a:rPr lang="en-US" dirty="0"/>
              <a:t> area yang </a:t>
            </a:r>
            <a:r>
              <a:rPr lang="en-US" dirty="0" err="1"/>
              <a:t>mempengaruhi</a:t>
            </a:r>
            <a:r>
              <a:rPr lang="en-US" dirty="0"/>
              <a:t> </a:t>
            </a:r>
            <a:r>
              <a:rPr lang="en-US" dirty="0" err="1"/>
              <a:t>keamanan</a:t>
            </a:r>
            <a:r>
              <a:rPr lang="en-US" dirty="0"/>
              <a:t> </a:t>
            </a:r>
            <a:r>
              <a:rPr lang="en-US" dirty="0" err="1"/>
              <a:t>seluruh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diantaranya</a:t>
            </a:r>
            <a:r>
              <a:rPr lang="en-US" dirty="0"/>
              <a:t> </a:t>
            </a:r>
            <a:r>
              <a:rPr lang="en-US" dirty="0" err="1"/>
              <a:t>Manajemen</a:t>
            </a:r>
            <a:r>
              <a:rPr lang="en-US" dirty="0"/>
              <a:t> </a:t>
            </a:r>
            <a:r>
              <a:rPr lang="en-US" dirty="0" err="1"/>
              <a:t>keamanan</a:t>
            </a:r>
            <a:r>
              <a:rPr lang="en-US" dirty="0"/>
              <a:t>, </a:t>
            </a:r>
            <a:r>
              <a:rPr lang="en-US" dirty="0" err="1"/>
              <a:t>fasilitas</a:t>
            </a:r>
            <a:r>
              <a:rPr lang="en-US" dirty="0"/>
              <a:t> </a:t>
            </a:r>
            <a:r>
              <a:rPr lang="en-US" dirty="0" err="1"/>
              <a:t>fisik</a:t>
            </a:r>
            <a:r>
              <a:rPr lang="en-US" dirty="0"/>
              <a:t>, </a:t>
            </a:r>
            <a:r>
              <a:rPr lang="en-US" dirty="0" err="1"/>
              <a:t>personel</a:t>
            </a:r>
            <a:r>
              <a:rPr lang="en-US" dirty="0"/>
              <a:t>, </a:t>
            </a:r>
            <a:r>
              <a:rPr lang="en-US" dirty="0" err="1"/>
              <a:t>prosedur</a:t>
            </a:r>
            <a:r>
              <a:rPr lang="en-US" dirty="0"/>
              <a:t>, </a:t>
            </a:r>
            <a:r>
              <a:rPr lang="en-US" dirty="0" err="1"/>
              <a:t>penggunaan</a:t>
            </a:r>
            <a:r>
              <a:rPr lang="en-US" dirty="0"/>
              <a:t> </a:t>
            </a:r>
            <a:r>
              <a:rPr lang="en-US" dirty="0" err="1"/>
              <a:t>layanan</a:t>
            </a:r>
            <a:r>
              <a:rPr lang="en-US" dirty="0"/>
              <a:t> </a:t>
            </a:r>
            <a:r>
              <a:rPr lang="en-US" dirty="0" err="1"/>
              <a:t>komersial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internal (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layanan</a:t>
            </a:r>
            <a:r>
              <a:rPr lang="en-US" dirty="0"/>
              <a:t> </a:t>
            </a:r>
            <a:r>
              <a:rPr lang="en-US" dirty="0" err="1"/>
              <a:t>jaringan</a:t>
            </a:r>
            <a:r>
              <a:rPr lang="en-US" dirty="0"/>
              <a:t>),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perencanaan</a:t>
            </a:r>
            <a:r>
              <a:rPr lang="en-US" dirty="0"/>
              <a:t> </a:t>
            </a:r>
            <a:r>
              <a:rPr lang="en-US" dirty="0" err="1"/>
              <a:t>kontinjensi</a:t>
            </a:r>
            <a:r>
              <a:rPr lang="en-US" dirty="0" smtClean="0"/>
              <a:t>.</a:t>
            </a:r>
          </a:p>
          <a:p>
            <a:pPr marL="342900" indent="-342900" algn="just">
              <a:buFont typeface="+mj-lt"/>
              <a:buAutoNum type="arabicParenR"/>
            </a:pPr>
            <a:endParaRPr lang="en-US" dirty="0"/>
          </a:p>
          <a:p>
            <a:pPr marL="342900" indent="-342900" algn="just">
              <a:buFont typeface="+mj-lt"/>
              <a:buAutoNum type="arabicParenR"/>
            </a:pPr>
            <a:r>
              <a:rPr lang="en-US" dirty="0" err="1" smtClean="0"/>
              <a:t>Akreditasi</a:t>
            </a:r>
            <a:r>
              <a:rPr lang="en-US" dirty="0" smtClean="0"/>
              <a:t> </a:t>
            </a:r>
            <a:r>
              <a:rPr lang="en-US" dirty="0" err="1"/>
              <a:t>keamanan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yang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otorisasi</a:t>
            </a:r>
            <a:r>
              <a:rPr lang="en-US" dirty="0"/>
              <a:t> formal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pejabat</a:t>
            </a:r>
            <a:r>
              <a:rPr lang="en-US" dirty="0"/>
              <a:t> </a:t>
            </a:r>
            <a:r>
              <a:rPr lang="en-US" dirty="0" err="1"/>
              <a:t>akreditasi</a:t>
            </a:r>
            <a:r>
              <a:rPr lang="en-US" dirty="0"/>
              <a:t> (</a:t>
            </a:r>
            <a:r>
              <a:rPr lang="en-US" dirty="0" err="1"/>
              <a:t>manajemen</a:t>
            </a:r>
            <a:r>
              <a:rPr lang="en-US" dirty="0"/>
              <a:t>)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operasi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penerimaan</a:t>
            </a:r>
            <a:r>
              <a:rPr lang="en-US" dirty="0"/>
              <a:t> </a:t>
            </a:r>
            <a:r>
              <a:rPr lang="en-US" dirty="0" err="1"/>
              <a:t>risiko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eksplisit</a:t>
            </a:r>
            <a:r>
              <a:rPr lang="en-US" dirty="0"/>
              <a:t>. </a:t>
            </a:r>
            <a:r>
              <a:rPr lang="en-US" dirty="0" err="1"/>
              <a:t>Biasanya</a:t>
            </a:r>
            <a:r>
              <a:rPr lang="en-US" dirty="0"/>
              <a:t> </a:t>
            </a:r>
            <a:r>
              <a:rPr lang="en-US" dirty="0" err="1"/>
              <a:t>didukung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tinjauan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, </a:t>
            </a:r>
            <a:r>
              <a:rPr lang="en-US" dirty="0" err="1"/>
              <a:t>termasuk</a:t>
            </a:r>
            <a:r>
              <a:rPr lang="en-US" dirty="0"/>
              <a:t> </a:t>
            </a:r>
            <a:r>
              <a:rPr lang="en-US" dirty="0" err="1"/>
              <a:t>manajemen</a:t>
            </a:r>
            <a:r>
              <a:rPr lang="en-US" dirty="0"/>
              <a:t>, </a:t>
            </a:r>
            <a:r>
              <a:rPr lang="en-US" dirty="0" err="1"/>
              <a:t>operasional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kontrol</a:t>
            </a:r>
            <a:r>
              <a:rPr lang="en-US" dirty="0"/>
              <a:t> </a:t>
            </a:r>
            <a:r>
              <a:rPr lang="en-US" dirty="0" err="1"/>
              <a:t>teknisnya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2" name="Google Shape;632;p35"/>
          <p:cNvGrpSpPr/>
          <p:nvPr/>
        </p:nvGrpSpPr>
        <p:grpSpPr>
          <a:xfrm>
            <a:off x="1738925" y="4718600"/>
            <a:ext cx="5666144" cy="116400"/>
            <a:chOff x="1738925" y="4718600"/>
            <a:chExt cx="5666144" cy="116400"/>
          </a:xfrm>
        </p:grpSpPr>
        <p:sp>
          <p:nvSpPr>
            <p:cNvPr id="633" name="Google Shape;633;p35">
              <a:hlinkClick r:id="rId3" action="ppaction://hlinksldjump"/>
            </p:cNvPr>
            <p:cNvSpPr/>
            <p:nvPr/>
          </p:nvSpPr>
          <p:spPr>
            <a:xfrm>
              <a:off x="2031017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34" name="Google Shape;634;p35">
              <a:hlinkClick r:id="rId4" action="ppaction://hlinksldjump"/>
            </p:cNvPr>
            <p:cNvSpPr/>
            <p:nvPr/>
          </p:nvSpPr>
          <p:spPr>
            <a:xfrm>
              <a:off x="2323109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35" name="Google Shape;635;p35">
              <a:hlinkClick r:id="rId5" action="ppaction://hlinksldjump"/>
            </p:cNvPr>
            <p:cNvSpPr/>
            <p:nvPr/>
          </p:nvSpPr>
          <p:spPr>
            <a:xfrm>
              <a:off x="2615200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36" name="Google Shape;636;p35">
              <a:hlinkClick r:id="rId6" action="ppaction://hlinksldjump"/>
            </p:cNvPr>
            <p:cNvSpPr/>
            <p:nvPr/>
          </p:nvSpPr>
          <p:spPr>
            <a:xfrm>
              <a:off x="2907292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37" name="Google Shape;637;p35">
              <a:hlinkClick r:id="rId7" action="ppaction://hlinksldjump"/>
            </p:cNvPr>
            <p:cNvSpPr/>
            <p:nvPr/>
          </p:nvSpPr>
          <p:spPr>
            <a:xfrm>
              <a:off x="3199384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38" name="Google Shape;638;p35">
              <a:hlinkClick r:id="rId8" action="ppaction://hlinksldjump"/>
            </p:cNvPr>
            <p:cNvSpPr/>
            <p:nvPr/>
          </p:nvSpPr>
          <p:spPr>
            <a:xfrm>
              <a:off x="3491476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39" name="Google Shape;639;p35">
              <a:hlinkClick r:id="rId9" action="ppaction://hlinksldjump"/>
            </p:cNvPr>
            <p:cNvSpPr/>
            <p:nvPr/>
          </p:nvSpPr>
          <p:spPr>
            <a:xfrm>
              <a:off x="3783567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40" name="Google Shape;640;p35">
              <a:hlinkClick r:id="rId10" action="ppaction://hlinksldjump"/>
            </p:cNvPr>
            <p:cNvSpPr/>
            <p:nvPr/>
          </p:nvSpPr>
          <p:spPr>
            <a:xfrm>
              <a:off x="4075659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41" name="Google Shape;641;p35">
              <a:hlinkClick r:id="rId11" action="ppaction://hlinksldjump"/>
            </p:cNvPr>
            <p:cNvSpPr/>
            <p:nvPr/>
          </p:nvSpPr>
          <p:spPr>
            <a:xfrm>
              <a:off x="4367751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42" name="Google Shape;642;p35">
              <a:hlinkClick r:id="rId12" action="ppaction://hlinksldjump"/>
            </p:cNvPr>
            <p:cNvSpPr/>
            <p:nvPr/>
          </p:nvSpPr>
          <p:spPr>
            <a:xfrm>
              <a:off x="4659843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43" name="Google Shape;643;p35">
              <a:hlinkClick r:id="rId13" action="ppaction://hlinksldjump"/>
            </p:cNvPr>
            <p:cNvSpPr/>
            <p:nvPr/>
          </p:nvSpPr>
          <p:spPr>
            <a:xfrm>
              <a:off x="4951934" y="4718600"/>
              <a:ext cx="116400" cy="116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44" name="Google Shape;644;p35">
              <a:hlinkClick r:id="rId14" action="ppaction://hlinksldjump"/>
            </p:cNvPr>
            <p:cNvSpPr/>
            <p:nvPr/>
          </p:nvSpPr>
          <p:spPr>
            <a:xfrm>
              <a:off x="5244026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45" name="Google Shape;645;p35">
              <a:hlinkClick r:id="rId15" action="ppaction://hlinksldjump"/>
            </p:cNvPr>
            <p:cNvSpPr/>
            <p:nvPr/>
          </p:nvSpPr>
          <p:spPr>
            <a:xfrm>
              <a:off x="5536118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46" name="Google Shape;646;p35">
              <a:hlinkClick r:id="rId16" action="ppaction://hlinksldjump"/>
            </p:cNvPr>
            <p:cNvSpPr/>
            <p:nvPr/>
          </p:nvSpPr>
          <p:spPr>
            <a:xfrm>
              <a:off x="5828210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47" name="Google Shape;647;p35">
              <a:hlinkClick r:id="rId17" action="ppaction://hlinksldjump"/>
            </p:cNvPr>
            <p:cNvSpPr/>
            <p:nvPr/>
          </p:nvSpPr>
          <p:spPr>
            <a:xfrm>
              <a:off x="6120302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48" name="Google Shape;648;p35">
              <a:hlinkClick r:id="rId17" action="ppaction://hlinksldjump"/>
            </p:cNvPr>
            <p:cNvSpPr/>
            <p:nvPr/>
          </p:nvSpPr>
          <p:spPr>
            <a:xfrm>
              <a:off x="6412393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49" name="Google Shape;649;p35">
              <a:hlinkClick r:id="" action="ppaction://noaction"/>
            </p:cNvPr>
            <p:cNvSpPr/>
            <p:nvPr/>
          </p:nvSpPr>
          <p:spPr>
            <a:xfrm>
              <a:off x="6704485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50" name="Google Shape;650;p35">
              <a:hlinkClick r:id="" action="ppaction://noaction"/>
            </p:cNvPr>
            <p:cNvSpPr/>
            <p:nvPr/>
          </p:nvSpPr>
          <p:spPr>
            <a:xfrm>
              <a:off x="6996577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51" name="Google Shape;651;p35">
              <a:hlinkClick r:id="" action="ppaction://noaction"/>
            </p:cNvPr>
            <p:cNvSpPr/>
            <p:nvPr/>
          </p:nvSpPr>
          <p:spPr>
            <a:xfrm>
              <a:off x="7288669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52" name="Google Shape;652;p35">
              <a:hlinkClick r:id="rId18" action="ppaction://hlinksldjump"/>
            </p:cNvPr>
            <p:cNvSpPr/>
            <p:nvPr/>
          </p:nvSpPr>
          <p:spPr>
            <a:xfrm>
              <a:off x="1738925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285491" y="487450"/>
            <a:ext cx="8462973" cy="4293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Operasi</a:t>
            </a:r>
            <a:r>
              <a:rPr lang="en-US" b="1" dirty="0" smtClean="0"/>
              <a:t>/</a:t>
            </a:r>
            <a:r>
              <a:rPr lang="en-US" b="1" dirty="0" err="1" smtClean="0"/>
              <a:t>Pemeliharaan</a:t>
            </a:r>
            <a:endParaRPr lang="en-US" b="1" dirty="0" smtClean="0"/>
          </a:p>
          <a:p>
            <a:endParaRPr lang="en-US" dirty="0"/>
          </a:p>
          <a:p>
            <a:pPr algn="just">
              <a:lnSpc>
                <a:spcPct val="150000"/>
              </a:lnSpc>
            </a:pPr>
            <a:r>
              <a:rPr lang="en-US" dirty="0" err="1"/>
              <a:t>Operasi</a:t>
            </a:r>
            <a:r>
              <a:rPr lang="en-US" dirty="0"/>
              <a:t>/</a:t>
            </a:r>
            <a:r>
              <a:rPr lang="en-US" dirty="0" err="1"/>
              <a:t>Pemeliharaan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fase</a:t>
            </a:r>
            <a:r>
              <a:rPr lang="en-US" dirty="0"/>
              <a:t> </a:t>
            </a:r>
            <a:r>
              <a:rPr lang="en-US" dirty="0" err="1"/>
              <a:t>dimana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dipantau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dipelihara</a:t>
            </a:r>
            <a:r>
              <a:rPr lang="en-US" dirty="0"/>
              <a:t>. </a:t>
            </a:r>
            <a:r>
              <a:rPr lang="en-US" dirty="0" err="1"/>
              <a:t>Tidaka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sewaktu-waktu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dimodifikasi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memenuhi</a:t>
            </a:r>
            <a:r>
              <a:rPr lang="en-US" dirty="0"/>
              <a:t> </a:t>
            </a:r>
            <a:r>
              <a:rPr lang="en-US" dirty="0" err="1"/>
              <a:t>kebutuhan</a:t>
            </a:r>
            <a:r>
              <a:rPr lang="en-US" dirty="0"/>
              <a:t> </a:t>
            </a:r>
            <a:r>
              <a:rPr lang="en-US" dirty="0" err="1"/>
              <a:t>baru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. </a:t>
            </a:r>
            <a:r>
              <a:rPr lang="en-US" dirty="0" err="1"/>
              <a:t>Terdapat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hal</a:t>
            </a:r>
            <a:r>
              <a:rPr lang="en-US" dirty="0"/>
              <a:t> yang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dipertimbangkan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fase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smtClean="0"/>
              <a:t>:</a:t>
            </a:r>
          </a:p>
          <a:p>
            <a:pPr algn="just">
              <a:lnSpc>
                <a:spcPct val="150000"/>
              </a:lnSpc>
            </a:pPr>
            <a:endParaRPr lang="en-US" dirty="0"/>
          </a:p>
          <a:p>
            <a:pPr marL="342900" indent="-342900" algn="just">
              <a:lnSpc>
                <a:spcPct val="150000"/>
              </a:lnSpc>
              <a:buFont typeface="+mj-lt"/>
              <a:buAutoNum type="arabicParenR"/>
            </a:pPr>
            <a:r>
              <a:rPr lang="en-US" dirty="0" err="1"/>
              <a:t>Operasi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Administrasi</a:t>
            </a:r>
            <a:r>
              <a:rPr lang="en-US" dirty="0"/>
              <a:t> </a:t>
            </a:r>
            <a:r>
              <a:rPr lang="en-US" dirty="0" err="1"/>
              <a:t>Keamanan</a:t>
            </a:r>
            <a:r>
              <a:rPr lang="en-US" dirty="0"/>
              <a:t>. </a:t>
            </a:r>
            <a:r>
              <a:rPr lang="en-US" dirty="0" err="1"/>
              <a:t>Pengoperasian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melibatkan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aktivitas</a:t>
            </a:r>
            <a:r>
              <a:rPr lang="en-US" dirty="0"/>
              <a:t> </a:t>
            </a:r>
            <a:r>
              <a:rPr lang="en-US" dirty="0" err="1"/>
              <a:t>keamanan</a:t>
            </a:r>
            <a:r>
              <a:rPr lang="en-US" dirty="0"/>
              <a:t> yang </a:t>
            </a:r>
            <a:r>
              <a:rPr lang="en-US" dirty="0" err="1"/>
              <a:t>dibahas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publikasi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.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pencadangan</a:t>
            </a:r>
            <a:r>
              <a:rPr lang="en-US" dirty="0"/>
              <a:t>, </a:t>
            </a:r>
            <a:r>
              <a:rPr lang="en-US" dirty="0" err="1"/>
              <a:t>mengadakan</a:t>
            </a:r>
            <a:r>
              <a:rPr lang="en-US" dirty="0"/>
              <a:t> </a:t>
            </a:r>
            <a:r>
              <a:rPr lang="en-US" dirty="0" err="1"/>
              <a:t>kelas</a:t>
            </a:r>
            <a:r>
              <a:rPr lang="en-US" dirty="0"/>
              <a:t> </a:t>
            </a:r>
            <a:r>
              <a:rPr lang="en-US" dirty="0" err="1"/>
              <a:t>pelatihan</a:t>
            </a:r>
            <a:r>
              <a:rPr lang="en-US" dirty="0"/>
              <a:t>, </a:t>
            </a:r>
            <a:r>
              <a:rPr lang="en-US" dirty="0" err="1"/>
              <a:t>mengelola</a:t>
            </a:r>
            <a:r>
              <a:rPr lang="en-US" dirty="0"/>
              <a:t> </a:t>
            </a:r>
            <a:r>
              <a:rPr lang="en-US" dirty="0" err="1"/>
              <a:t>kunci</a:t>
            </a:r>
            <a:r>
              <a:rPr lang="en-US" dirty="0"/>
              <a:t> </a:t>
            </a:r>
            <a:r>
              <a:rPr lang="en-US" dirty="0" err="1"/>
              <a:t>kriptografi</a:t>
            </a:r>
            <a:r>
              <a:rPr lang="en-US" dirty="0"/>
              <a:t>, </a:t>
            </a:r>
            <a:r>
              <a:rPr lang="en-US" dirty="0" err="1"/>
              <a:t>mengikuti</a:t>
            </a:r>
            <a:r>
              <a:rPr lang="en-US" dirty="0"/>
              <a:t> </a:t>
            </a:r>
            <a:r>
              <a:rPr lang="en-US" dirty="0" err="1"/>
              <a:t>administrasi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hak</a:t>
            </a:r>
            <a:r>
              <a:rPr lang="en-US" dirty="0"/>
              <a:t> </a:t>
            </a:r>
            <a:r>
              <a:rPr lang="en-US" dirty="0" err="1"/>
              <a:t>akses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memperbarui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r>
              <a:rPr lang="en-US" dirty="0"/>
              <a:t> </a:t>
            </a:r>
            <a:r>
              <a:rPr lang="en-US" dirty="0" err="1"/>
              <a:t>keamanan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contohnya</a:t>
            </a:r>
            <a:r>
              <a:rPr lang="en-US" dirty="0"/>
              <a:t>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arenR"/>
            </a:pPr>
            <a:r>
              <a:rPr lang="en-US" dirty="0" err="1"/>
              <a:t>Jaminan</a:t>
            </a:r>
            <a:r>
              <a:rPr lang="en-US" dirty="0"/>
              <a:t> </a:t>
            </a:r>
            <a:r>
              <a:rPr lang="en-US" dirty="0" err="1"/>
              <a:t>Operasional</a:t>
            </a:r>
            <a:r>
              <a:rPr lang="en-US" dirty="0"/>
              <a:t> yang </a:t>
            </a:r>
            <a:r>
              <a:rPr lang="en-US" dirty="0" err="1"/>
              <a:t>memeriksa</a:t>
            </a:r>
            <a:r>
              <a:rPr lang="en-US" dirty="0"/>
              <a:t> </a:t>
            </a:r>
            <a:r>
              <a:rPr lang="en-US" dirty="0" err="1"/>
              <a:t>apakah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dioperasikan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persyaratan</a:t>
            </a:r>
            <a:r>
              <a:rPr lang="en-US" dirty="0"/>
              <a:t> </a:t>
            </a:r>
            <a:r>
              <a:rPr lang="en-US" dirty="0" err="1"/>
              <a:t>keamanan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.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mencakup</a:t>
            </a:r>
            <a:r>
              <a:rPr lang="en-US" dirty="0"/>
              <a:t> </a:t>
            </a:r>
            <a:r>
              <a:rPr lang="en-US" dirty="0" err="1"/>
              <a:t>tindakan</a:t>
            </a:r>
            <a:r>
              <a:rPr lang="en-US" dirty="0"/>
              <a:t> orang yang </a:t>
            </a:r>
            <a:r>
              <a:rPr lang="en-US" dirty="0" err="1"/>
              <a:t>mengoperasikan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berfungsinya</a:t>
            </a:r>
            <a:r>
              <a:rPr lang="en-US" dirty="0"/>
              <a:t> </a:t>
            </a:r>
            <a:r>
              <a:rPr lang="en-US" dirty="0" err="1"/>
              <a:t>kontrol</a:t>
            </a:r>
            <a:r>
              <a:rPr lang="en-US" dirty="0"/>
              <a:t> </a:t>
            </a:r>
            <a:r>
              <a:rPr lang="en-US" dirty="0" err="1"/>
              <a:t>teknis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0" name="Google Shape;660;p36"/>
          <p:cNvGrpSpPr/>
          <p:nvPr/>
        </p:nvGrpSpPr>
        <p:grpSpPr>
          <a:xfrm>
            <a:off x="1738925" y="4718600"/>
            <a:ext cx="5666144" cy="116400"/>
            <a:chOff x="1738925" y="4718600"/>
            <a:chExt cx="5666144" cy="116400"/>
          </a:xfrm>
        </p:grpSpPr>
        <p:sp>
          <p:nvSpPr>
            <p:cNvPr id="661" name="Google Shape;661;p36">
              <a:hlinkClick r:id="rId3" action="ppaction://hlinksldjump"/>
            </p:cNvPr>
            <p:cNvSpPr/>
            <p:nvPr/>
          </p:nvSpPr>
          <p:spPr>
            <a:xfrm>
              <a:off x="2031017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62" name="Google Shape;662;p36">
              <a:hlinkClick r:id="rId4" action="ppaction://hlinksldjump"/>
            </p:cNvPr>
            <p:cNvSpPr/>
            <p:nvPr/>
          </p:nvSpPr>
          <p:spPr>
            <a:xfrm>
              <a:off x="2323109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63" name="Google Shape;663;p36">
              <a:hlinkClick r:id="rId5" action="ppaction://hlinksldjump"/>
            </p:cNvPr>
            <p:cNvSpPr/>
            <p:nvPr/>
          </p:nvSpPr>
          <p:spPr>
            <a:xfrm>
              <a:off x="2615200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64" name="Google Shape;664;p36">
              <a:hlinkClick r:id="rId6" action="ppaction://hlinksldjump"/>
            </p:cNvPr>
            <p:cNvSpPr/>
            <p:nvPr/>
          </p:nvSpPr>
          <p:spPr>
            <a:xfrm>
              <a:off x="2907292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65" name="Google Shape;665;p36">
              <a:hlinkClick r:id="rId7" action="ppaction://hlinksldjump"/>
            </p:cNvPr>
            <p:cNvSpPr/>
            <p:nvPr/>
          </p:nvSpPr>
          <p:spPr>
            <a:xfrm>
              <a:off x="3199384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66" name="Google Shape;666;p36">
              <a:hlinkClick r:id="rId8" action="ppaction://hlinksldjump"/>
            </p:cNvPr>
            <p:cNvSpPr/>
            <p:nvPr/>
          </p:nvSpPr>
          <p:spPr>
            <a:xfrm>
              <a:off x="3491476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67" name="Google Shape;667;p36">
              <a:hlinkClick r:id="rId9" action="ppaction://hlinksldjump"/>
            </p:cNvPr>
            <p:cNvSpPr/>
            <p:nvPr/>
          </p:nvSpPr>
          <p:spPr>
            <a:xfrm>
              <a:off x="3783567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68" name="Google Shape;668;p36">
              <a:hlinkClick r:id="rId10" action="ppaction://hlinksldjump"/>
            </p:cNvPr>
            <p:cNvSpPr/>
            <p:nvPr/>
          </p:nvSpPr>
          <p:spPr>
            <a:xfrm>
              <a:off x="4075659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69" name="Google Shape;669;p36">
              <a:hlinkClick r:id="rId11" action="ppaction://hlinksldjump"/>
            </p:cNvPr>
            <p:cNvSpPr/>
            <p:nvPr/>
          </p:nvSpPr>
          <p:spPr>
            <a:xfrm>
              <a:off x="4367751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70" name="Google Shape;670;p36">
              <a:hlinkClick r:id="rId12" action="ppaction://hlinksldjump"/>
            </p:cNvPr>
            <p:cNvSpPr/>
            <p:nvPr/>
          </p:nvSpPr>
          <p:spPr>
            <a:xfrm>
              <a:off x="4659843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71" name="Google Shape;671;p36">
              <a:hlinkClick r:id="rId13" action="ppaction://hlinksldjump"/>
            </p:cNvPr>
            <p:cNvSpPr/>
            <p:nvPr/>
          </p:nvSpPr>
          <p:spPr>
            <a:xfrm>
              <a:off x="4951934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72" name="Google Shape;672;p36">
              <a:hlinkClick r:id="rId14" action="ppaction://hlinksldjump"/>
            </p:cNvPr>
            <p:cNvSpPr/>
            <p:nvPr/>
          </p:nvSpPr>
          <p:spPr>
            <a:xfrm>
              <a:off x="5244026" y="4718600"/>
              <a:ext cx="116400" cy="116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73" name="Google Shape;673;p36">
              <a:hlinkClick r:id="rId15" action="ppaction://hlinksldjump"/>
            </p:cNvPr>
            <p:cNvSpPr/>
            <p:nvPr/>
          </p:nvSpPr>
          <p:spPr>
            <a:xfrm>
              <a:off x="5536118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74" name="Google Shape;674;p36">
              <a:hlinkClick r:id="rId16" action="ppaction://hlinksldjump"/>
            </p:cNvPr>
            <p:cNvSpPr/>
            <p:nvPr/>
          </p:nvSpPr>
          <p:spPr>
            <a:xfrm>
              <a:off x="5828210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75" name="Google Shape;675;p36">
              <a:hlinkClick r:id="rId17" action="ppaction://hlinksldjump"/>
            </p:cNvPr>
            <p:cNvSpPr/>
            <p:nvPr/>
          </p:nvSpPr>
          <p:spPr>
            <a:xfrm>
              <a:off x="6120302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76" name="Google Shape;676;p36">
              <a:hlinkClick r:id="rId17" action="ppaction://hlinksldjump"/>
            </p:cNvPr>
            <p:cNvSpPr/>
            <p:nvPr/>
          </p:nvSpPr>
          <p:spPr>
            <a:xfrm>
              <a:off x="6412393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77" name="Google Shape;677;p36">
              <a:hlinkClick r:id="" action="ppaction://noaction"/>
            </p:cNvPr>
            <p:cNvSpPr/>
            <p:nvPr/>
          </p:nvSpPr>
          <p:spPr>
            <a:xfrm>
              <a:off x="6704485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78" name="Google Shape;678;p36">
              <a:hlinkClick r:id="" action="ppaction://noaction"/>
            </p:cNvPr>
            <p:cNvSpPr/>
            <p:nvPr/>
          </p:nvSpPr>
          <p:spPr>
            <a:xfrm>
              <a:off x="6996577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79" name="Google Shape;679;p36">
              <a:hlinkClick r:id="" action="ppaction://noaction"/>
            </p:cNvPr>
            <p:cNvSpPr/>
            <p:nvPr/>
          </p:nvSpPr>
          <p:spPr>
            <a:xfrm>
              <a:off x="7288669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80" name="Google Shape;680;p36">
              <a:hlinkClick r:id="rId18" action="ppaction://hlinksldjump"/>
            </p:cNvPr>
            <p:cNvSpPr/>
            <p:nvPr/>
          </p:nvSpPr>
          <p:spPr>
            <a:xfrm>
              <a:off x="1738925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394569" y="771550"/>
            <a:ext cx="828092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Pembuangan</a:t>
            </a:r>
            <a:endParaRPr lang="en-US" b="1" dirty="0" smtClean="0"/>
          </a:p>
          <a:p>
            <a:endParaRPr lang="en-US" dirty="0"/>
          </a:p>
          <a:p>
            <a:pPr algn="just"/>
            <a:r>
              <a:rPr lang="en-US" dirty="0" err="1"/>
              <a:t>Pembuangan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bagian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siklus</a:t>
            </a:r>
            <a:r>
              <a:rPr lang="en-US" dirty="0"/>
              <a:t> </a:t>
            </a:r>
            <a:r>
              <a:rPr lang="en-US" dirty="0" err="1"/>
              <a:t>hidup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dimana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disposisi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, hardware </a:t>
            </a:r>
            <a:r>
              <a:rPr lang="en-US" dirty="0" err="1"/>
              <a:t>dan</a:t>
            </a:r>
            <a:r>
              <a:rPr lang="en-US" dirty="0"/>
              <a:t> software. Item yang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dipertimbangkan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fase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 smtClean="0"/>
              <a:t>.</a:t>
            </a:r>
          </a:p>
          <a:p>
            <a:pPr algn="just"/>
            <a:endParaRPr lang="en-US" dirty="0"/>
          </a:p>
          <a:p>
            <a:pPr marL="342900" indent="-342900" algn="just">
              <a:buFont typeface="+mj-lt"/>
              <a:buAutoNum type="arabicParenR"/>
            </a:pP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dipindahkan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lain, </a:t>
            </a:r>
            <a:r>
              <a:rPr lang="en-US" dirty="0" err="1"/>
              <a:t>diarsipkan</a:t>
            </a:r>
            <a:r>
              <a:rPr lang="en-US" dirty="0"/>
              <a:t>, </a:t>
            </a:r>
            <a:r>
              <a:rPr lang="en-US" dirty="0" err="1"/>
              <a:t>dibuang</a:t>
            </a:r>
            <a:r>
              <a:rPr lang="en-US" dirty="0"/>
              <a:t>,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dihancurkan</a:t>
            </a:r>
            <a:r>
              <a:rPr lang="en-US" dirty="0"/>
              <a:t>.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mengarsipkan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, </a:t>
            </a:r>
            <a:r>
              <a:rPr lang="en-US" dirty="0" err="1"/>
              <a:t>terdapat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yang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dipertimbangkan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mengambil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yang </a:t>
            </a:r>
            <a:r>
              <a:rPr lang="en-US" dirty="0" err="1"/>
              <a:t>dibutuhkan</a:t>
            </a:r>
            <a:r>
              <a:rPr lang="en-US" dirty="0"/>
              <a:t> di </a:t>
            </a:r>
            <a:r>
              <a:rPr lang="en-US" dirty="0" err="1"/>
              <a:t>masa</a:t>
            </a:r>
            <a:r>
              <a:rPr lang="en-US" dirty="0"/>
              <a:t> </a:t>
            </a:r>
            <a:r>
              <a:rPr lang="en-US" dirty="0" err="1"/>
              <a:t>mendatang</a:t>
            </a:r>
            <a:r>
              <a:rPr lang="en-US" dirty="0"/>
              <a:t>. </a:t>
            </a:r>
            <a:r>
              <a:rPr lang="en-US" dirty="0" err="1"/>
              <a:t>Tindakan</a:t>
            </a:r>
            <a:r>
              <a:rPr lang="en-US" dirty="0"/>
              <a:t> </a:t>
            </a:r>
            <a:r>
              <a:rPr lang="en-US" dirty="0" err="1"/>
              <a:t>mungkin</a:t>
            </a:r>
            <a:r>
              <a:rPr lang="en-US" dirty="0"/>
              <a:t>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diambil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penggunaan</a:t>
            </a:r>
            <a:r>
              <a:rPr lang="en-US" dirty="0"/>
              <a:t> data yang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dienkripsi</a:t>
            </a:r>
            <a:r>
              <a:rPr lang="en-US" dirty="0"/>
              <a:t> di </a:t>
            </a:r>
            <a:r>
              <a:rPr lang="en-US" dirty="0" err="1"/>
              <a:t>masa</a:t>
            </a:r>
            <a:r>
              <a:rPr lang="en-US" dirty="0"/>
              <a:t> </a:t>
            </a:r>
            <a:r>
              <a:rPr lang="en-US" dirty="0" err="1"/>
              <a:t>mendatang</a:t>
            </a:r>
            <a:r>
              <a:rPr lang="en-US" dirty="0"/>
              <a:t>,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mengambil</a:t>
            </a:r>
            <a:r>
              <a:rPr lang="en-US" dirty="0"/>
              <a:t> </a:t>
            </a:r>
            <a:r>
              <a:rPr lang="en-US" dirty="0" err="1"/>
              <a:t>langkah-langkah</a:t>
            </a:r>
            <a:r>
              <a:rPr lang="en-US" dirty="0"/>
              <a:t> yang </a:t>
            </a:r>
            <a:r>
              <a:rPr lang="en-US" dirty="0" err="1"/>
              <a:t>tepat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memastikan</a:t>
            </a:r>
            <a:r>
              <a:rPr lang="en-US" dirty="0"/>
              <a:t> </a:t>
            </a:r>
            <a:r>
              <a:rPr lang="en-US" dirty="0" err="1"/>
              <a:t>penyimpanan</a:t>
            </a:r>
            <a:r>
              <a:rPr lang="en-US" dirty="0"/>
              <a:t> </a:t>
            </a:r>
            <a:r>
              <a:rPr lang="en-US" dirty="0" err="1"/>
              <a:t>kunci</a:t>
            </a:r>
            <a:r>
              <a:rPr lang="en-US" dirty="0"/>
              <a:t> </a:t>
            </a:r>
            <a:r>
              <a:rPr lang="en-US" dirty="0" err="1"/>
              <a:t>kriptografik</a:t>
            </a:r>
            <a:r>
              <a:rPr lang="en-US" dirty="0"/>
              <a:t> </a:t>
            </a:r>
            <a:r>
              <a:rPr lang="en-US" dirty="0" err="1"/>
              <a:t>jangka</a:t>
            </a:r>
            <a:r>
              <a:rPr lang="en-US" dirty="0"/>
              <a:t> </a:t>
            </a:r>
            <a:r>
              <a:rPr lang="en-US" dirty="0" err="1"/>
              <a:t>panjang</a:t>
            </a:r>
            <a:r>
              <a:rPr lang="en-US" dirty="0"/>
              <a:t> yang </a:t>
            </a:r>
            <a:r>
              <a:rPr lang="en-US" dirty="0" err="1" smtClean="0"/>
              <a:t>aman</a:t>
            </a:r>
            <a:r>
              <a:rPr lang="en-US" dirty="0" smtClean="0"/>
              <a:t>.</a:t>
            </a:r>
          </a:p>
          <a:p>
            <a:pPr marL="342900" indent="-342900" algn="just">
              <a:buFont typeface="+mj-lt"/>
              <a:buAutoNum type="arabicParenR"/>
            </a:pPr>
            <a:endParaRPr lang="en-US" dirty="0" smtClean="0"/>
          </a:p>
          <a:p>
            <a:pPr marL="342900" indent="-342900" algn="just">
              <a:buFont typeface="+mj-lt"/>
              <a:buAutoNum type="arabicParenR"/>
            </a:pPr>
            <a:r>
              <a:rPr lang="en-US" dirty="0" err="1" smtClean="0"/>
              <a:t>Sanitasi</a:t>
            </a:r>
            <a:r>
              <a:rPr lang="en-US" dirty="0" smtClean="0"/>
              <a:t> </a:t>
            </a:r>
            <a:r>
              <a:rPr lang="en-US" dirty="0"/>
              <a:t>Media. </a:t>
            </a:r>
            <a:r>
              <a:rPr lang="en-US" dirty="0" err="1"/>
              <a:t>Penghapusan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media </a:t>
            </a:r>
            <a:r>
              <a:rPr lang="en-US" dirty="0" err="1"/>
              <a:t>penyimpanan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menghapus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menghancurkan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menjadikannya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dipulihkan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6" name="Google Shape;736;p37"/>
          <p:cNvGrpSpPr/>
          <p:nvPr/>
        </p:nvGrpSpPr>
        <p:grpSpPr>
          <a:xfrm>
            <a:off x="2439074" y="4718600"/>
            <a:ext cx="4205685" cy="116400"/>
            <a:chOff x="1738925" y="4718600"/>
            <a:chExt cx="4205685" cy="116400"/>
          </a:xfrm>
        </p:grpSpPr>
        <p:sp>
          <p:nvSpPr>
            <p:cNvPr id="737" name="Google Shape;737;p37">
              <a:hlinkClick r:id="rId3" action="ppaction://hlinksldjump"/>
            </p:cNvPr>
            <p:cNvSpPr/>
            <p:nvPr/>
          </p:nvSpPr>
          <p:spPr>
            <a:xfrm>
              <a:off x="2031017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38" name="Google Shape;738;p37">
              <a:hlinkClick r:id="rId4" action="ppaction://hlinksldjump"/>
            </p:cNvPr>
            <p:cNvSpPr/>
            <p:nvPr/>
          </p:nvSpPr>
          <p:spPr>
            <a:xfrm>
              <a:off x="2323109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39" name="Google Shape;739;p37">
              <a:hlinkClick r:id="rId5" action="ppaction://hlinksldjump"/>
            </p:cNvPr>
            <p:cNvSpPr/>
            <p:nvPr/>
          </p:nvSpPr>
          <p:spPr>
            <a:xfrm>
              <a:off x="2615200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40" name="Google Shape;740;p37">
              <a:hlinkClick r:id="rId6" action="ppaction://hlinksldjump"/>
            </p:cNvPr>
            <p:cNvSpPr/>
            <p:nvPr/>
          </p:nvSpPr>
          <p:spPr>
            <a:xfrm>
              <a:off x="2907292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41" name="Google Shape;741;p37">
              <a:hlinkClick r:id="rId7" action="ppaction://hlinksldjump"/>
            </p:cNvPr>
            <p:cNvSpPr/>
            <p:nvPr/>
          </p:nvSpPr>
          <p:spPr>
            <a:xfrm>
              <a:off x="3199384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42" name="Google Shape;742;p37">
              <a:hlinkClick r:id="rId8" action="ppaction://hlinksldjump"/>
            </p:cNvPr>
            <p:cNvSpPr/>
            <p:nvPr/>
          </p:nvSpPr>
          <p:spPr>
            <a:xfrm>
              <a:off x="3491476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43" name="Google Shape;743;p37">
              <a:hlinkClick r:id="rId9" action="ppaction://hlinksldjump"/>
            </p:cNvPr>
            <p:cNvSpPr/>
            <p:nvPr/>
          </p:nvSpPr>
          <p:spPr>
            <a:xfrm>
              <a:off x="3783567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44" name="Google Shape;744;p37">
              <a:hlinkClick r:id="rId10" action="ppaction://hlinksldjump"/>
            </p:cNvPr>
            <p:cNvSpPr/>
            <p:nvPr/>
          </p:nvSpPr>
          <p:spPr>
            <a:xfrm>
              <a:off x="4075659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45" name="Google Shape;745;p37">
              <a:hlinkClick r:id="rId11" action="ppaction://hlinksldjump"/>
            </p:cNvPr>
            <p:cNvSpPr/>
            <p:nvPr/>
          </p:nvSpPr>
          <p:spPr>
            <a:xfrm>
              <a:off x="4367751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46" name="Google Shape;746;p37">
              <a:hlinkClick r:id="rId12" action="ppaction://hlinksldjump"/>
            </p:cNvPr>
            <p:cNvSpPr/>
            <p:nvPr/>
          </p:nvSpPr>
          <p:spPr>
            <a:xfrm>
              <a:off x="4659843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47" name="Google Shape;747;p37">
              <a:hlinkClick r:id="rId13" action="ppaction://hlinksldjump"/>
            </p:cNvPr>
            <p:cNvSpPr/>
            <p:nvPr/>
          </p:nvSpPr>
          <p:spPr>
            <a:xfrm>
              <a:off x="4951934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48" name="Google Shape;748;p37">
              <a:hlinkClick r:id="rId14" action="ppaction://hlinksldjump"/>
            </p:cNvPr>
            <p:cNvSpPr/>
            <p:nvPr/>
          </p:nvSpPr>
          <p:spPr>
            <a:xfrm>
              <a:off x="5244026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49" name="Google Shape;749;p37">
              <a:hlinkClick r:id="rId15" action="ppaction://hlinksldjump"/>
            </p:cNvPr>
            <p:cNvSpPr/>
            <p:nvPr/>
          </p:nvSpPr>
          <p:spPr>
            <a:xfrm>
              <a:off x="5536118" y="4718600"/>
              <a:ext cx="116400" cy="116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50" name="Google Shape;750;p37">
              <a:hlinkClick r:id="rId16" action="ppaction://hlinksldjump"/>
            </p:cNvPr>
            <p:cNvSpPr/>
            <p:nvPr/>
          </p:nvSpPr>
          <p:spPr>
            <a:xfrm>
              <a:off x="5828210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56" name="Google Shape;756;p37">
              <a:hlinkClick r:id="rId17" action="ppaction://hlinksldjump"/>
            </p:cNvPr>
            <p:cNvSpPr/>
            <p:nvPr/>
          </p:nvSpPr>
          <p:spPr>
            <a:xfrm>
              <a:off x="1738925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4" name="Rectangle 3"/>
          <p:cNvSpPr/>
          <p:nvPr/>
        </p:nvSpPr>
        <p:spPr>
          <a:xfrm>
            <a:off x="437461" y="627534"/>
            <a:ext cx="8208912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 smtClean="0"/>
              <a:t>Referensi</a:t>
            </a:r>
            <a:r>
              <a:rPr lang="en-US" b="1" dirty="0" smtClean="0"/>
              <a:t> :</a:t>
            </a:r>
          </a:p>
          <a:p>
            <a:endParaRPr lang="en-US" dirty="0"/>
          </a:p>
          <a:p>
            <a:r>
              <a:rPr lang="en-US" dirty="0" err="1" smtClean="0"/>
              <a:t>Bitzer</a:t>
            </a:r>
            <a:r>
              <a:rPr lang="en-US" dirty="0"/>
              <a:t>, M., </a:t>
            </a:r>
            <a:r>
              <a:rPr lang="en-US" dirty="0" err="1"/>
              <a:t>Brinz</a:t>
            </a:r>
            <a:r>
              <a:rPr lang="en-US" dirty="0"/>
              <a:t>, N., &amp; </a:t>
            </a:r>
            <a:r>
              <a:rPr lang="en-US" dirty="0" err="1"/>
              <a:t>Ollig</a:t>
            </a:r>
            <a:r>
              <a:rPr lang="en-US" dirty="0"/>
              <a:t>, P. (2021). Disentangling the Concept of Information Security Properties - Enabling DISENTANGLING THE CONCEPT OF INFORMATION SECURITY PROPERTIES - ENABLING EFFECTIVE INFORMATION SECURITY GOVERNANCE. </a:t>
            </a:r>
            <a:r>
              <a:rPr lang="en-US" i="1" dirty="0"/>
              <a:t>ECIS 2021 Research Papers</a:t>
            </a:r>
            <a:r>
              <a:rPr lang="en-US" dirty="0"/>
              <a:t>, </a:t>
            </a:r>
            <a:r>
              <a:rPr lang="en-US" i="1" dirty="0"/>
              <a:t>134</a:t>
            </a:r>
            <a:r>
              <a:rPr lang="en-US" dirty="0"/>
              <a:t>(May). </a:t>
            </a:r>
            <a:r>
              <a:rPr lang="en-US" dirty="0">
                <a:hlinkClick r:id="rId18"/>
              </a:rPr>
              <a:t>https://</a:t>
            </a:r>
            <a:r>
              <a:rPr lang="en-US" dirty="0" smtClean="0">
                <a:hlinkClick r:id="rId18"/>
              </a:rPr>
              <a:t>aisel.aisnet.org/ecis2021_rp/134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ISO/IEC 27000, </a:t>
            </a:r>
            <a:r>
              <a:rPr lang="en-US" dirty="0" err="1"/>
              <a:t>Nunes</a:t>
            </a:r>
            <a:r>
              <a:rPr lang="en-US" dirty="0"/>
              <a:t> CQSI Ariosto </a:t>
            </a:r>
            <a:r>
              <a:rPr lang="en-US" dirty="0" err="1"/>
              <a:t>Farias</a:t>
            </a:r>
            <a:r>
              <a:rPr lang="en-US" dirty="0"/>
              <a:t> Junior MÓDULO Alberto </a:t>
            </a:r>
            <a:r>
              <a:rPr lang="en-US" dirty="0" err="1"/>
              <a:t>Bastos</a:t>
            </a:r>
            <a:r>
              <a:rPr lang="en-US" dirty="0"/>
              <a:t> MÓDULO Marcelo </a:t>
            </a:r>
            <a:r>
              <a:rPr lang="en-US" dirty="0" err="1"/>
              <a:t>Gherman</a:t>
            </a:r>
            <a:r>
              <a:rPr lang="en-US" dirty="0"/>
              <a:t>, F., </a:t>
            </a:r>
            <a:r>
              <a:rPr lang="en-US" dirty="0" err="1"/>
              <a:t>Apresentação</a:t>
            </a:r>
            <a:r>
              <a:rPr lang="en-US" dirty="0"/>
              <a:t>, Wang, L., </a:t>
            </a:r>
            <a:r>
              <a:rPr lang="en-US" dirty="0" err="1"/>
              <a:t>Wijesekera</a:t>
            </a:r>
            <a:r>
              <a:rPr lang="en-US" dirty="0"/>
              <a:t>, D., </a:t>
            </a:r>
            <a:r>
              <a:rPr lang="en-US" dirty="0" err="1"/>
              <a:t>Jajodia</a:t>
            </a:r>
            <a:r>
              <a:rPr lang="en-US" dirty="0"/>
              <a:t>, S., </a:t>
            </a:r>
            <a:r>
              <a:rPr lang="en-US" dirty="0" err="1"/>
              <a:t>Va</a:t>
            </a:r>
            <a:r>
              <a:rPr lang="en-US" dirty="0"/>
              <a:t>, F., &amp; Operation, S. (2018). INTERNATIONAL STANDARD ISO / IEC Information technology — Security techniques —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Information </a:t>
            </a:r>
            <a:r>
              <a:rPr lang="en-US" dirty="0"/>
              <a:t>security management systems — Overview and. </a:t>
            </a:r>
            <a:r>
              <a:rPr lang="en-US" i="1" dirty="0"/>
              <a:t>ACM Workshop on Formal Methods in Security </a:t>
            </a:r>
            <a:r>
              <a:rPr lang="en-US" i="1" dirty="0" err="1"/>
              <a:t>Engineering.Washington</a:t>
            </a:r>
            <a:r>
              <a:rPr lang="en-US" i="1" dirty="0"/>
              <a:t>, DC, USA</a:t>
            </a:r>
            <a:r>
              <a:rPr lang="en-US" dirty="0"/>
              <a:t>, </a:t>
            </a:r>
            <a:r>
              <a:rPr lang="en-US" i="1" dirty="0"/>
              <a:t>34</a:t>
            </a:r>
            <a:r>
              <a:rPr lang="en-US" dirty="0"/>
              <a:t>(19), 45–55. https://doi.org/10.1016/j.im.2003.02.002</a:t>
            </a:r>
          </a:p>
          <a:p>
            <a:r>
              <a:rPr lang="en-US" dirty="0"/>
              <a:t>Swanson, M., &amp; </a:t>
            </a:r>
            <a:r>
              <a:rPr lang="en-US" dirty="0" err="1"/>
              <a:t>Guttman</a:t>
            </a:r>
            <a:r>
              <a:rPr lang="en-US" dirty="0"/>
              <a:t>, B. (1996). </a:t>
            </a:r>
            <a:r>
              <a:rPr lang="en-US" i="1" dirty="0"/>
              <a:t>NIST Special Publication 800-14, "Generally Accepted Principles and Practices for Securing Information Technology Systems "</a:t>
            </a:r>
            <a:r>
              <a:rPr lang="en-US" dirty="0"/>
              <a:t>. https://doi.org/10.6028/NIST.SP.800-14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1515" y="699542"/>
            <a:ext cx="784887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Refrensi </a:t>
            </a:r>
            <a:r>
              <a:rPr lang="pt-BR" b="1" dirty="0" smtClean="0"/>
              <a:t>:</a:t>
            </a:r>
          </a:p>
          <a:p>
            <a:endParaRPr lang="pt-BR" dirty="0"/>
          </a:p>
          <a:p>
            <a:r>
              <a:rPr lang="pt-BR" dirty="0">
                <a:hlinkClick r:id="rId3"/>
              </a:rPr>
              <a:t>https://www.logique.co.id/blog/2021/02/18/keamanan-informasi/</a:t>
            </a:r>
            <a:endParaRPr lang="pt-BR" dirty="0"/>
          </a:p>
          <a:p>
            <a:r>
              <a:rPr lang="pt-BR" dirty="0">
                <a:hlinkClick r:id="rId4"/>
              </a:rPr>
              <a:t>https://itgid.org/manajemen-keamanan-informasi-perusahaan/</a:t>
            </a:r>
            <a:endParaRPr lang="pt-BR" dirty="0"/>
          </a:p>
          <a:p>
            <a:r>
              <a:rPr lang="pt-BR" dirty="0">
                <a:hlinkClick r:id="rId5"/>
              </a:rPr>
              <a:t>https://itgid.org/siklus-hidup-keamanan-informasi-perusahaan/</a:t>
            </a:r>
            <a:endParaRPr lang="pt-BR" dirty="0"/>
          </a:p>
          <a:p>
            <a:r>
              <a:rPr lang="pt-BR" dirty="0">
                <a:hlinkClick r:id="rId6"/>
              </a:rPr>
              <a:t>https://www.csoonline.com/article/3519908/the-cia-triad-definition-components-and-examples.html</a:t>
            </a:r>
            <a:endParaRPr lang="pt-BR" dirty="0"/>
          </a:p>
          <a:p>
            <a:r>
              <a:rPr lang="pt-BR" dirty="0">
                <a:hlinkClick r:id="rId7"/>
              </a:rPr>
              <a:t>https://www.forcepoint.com/cyber-edu/cia-triad</a:t>
            </a:r>
            <a:endParaRPr lang="pt-B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210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59;p43"/>
          <p:cNvSpPr txBox="1">
            <a:spLocks noGrp="1"/>
          </p:cNvSpPr>
          <p:nvPr>
            <p:ph type="title"/>
          </p:nvPr>
        </p:nvSpPr>
        <p:spPr>
          <a:xfrm>
            <a:off x="2707313" y="822661"/>
            <a:ext cx="3680700" cy="84267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 dirty="0"/>
              <a:t>Thanks!</a:t>
            </a:r>
            <a:endParaRPr sz="4000" b="1" dirty="0"/>
          </a:p>
        </p:txBody>
      </p:sp>
      <p:sp>
        <p:nvSpPr>
          <p:cNvPr id="5" name="Google Shape;960;p43"/>
          <p:cNvSpPr txBox="1">
            <a:spLocks/>
          </p:cNvSpPr>
          <p:nvPr/>
        </p:nvSpPr>
        <p:spPr>
          <a:xfrm>
            <a:off x="2711628" y="1635646"/>
            <a:ext cx="3797194" cy="23762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600" dirty="0" err="1" smtClean="0">
                <a:latin typeface="Bell MT" pitchFamily="18" charset="0"/>
                <a:ea typeface="Barlow"/>
                <a:cs typeface="Barlow"/>
                <a:sym typeface="Barlow"/>
              </a:rPr>
              <a:t>Nama-nama</a:t>
            </a:r>
            <a:r>
              <a:rPr lang="en-US" sz="1600" dirty="0" smtClean="0">
                <a:latin typeface="Bell MT" pitchFamily="18" charset="0"/>
                <a:ea typeface="Barlow"/>
                <a:cs typeface="Barlow"/>
                <a:sym typeface="Barlow"/>
              </a:rPr>
              <a:t> </a:t>
            </a:r>
            <a:r>
              <a:rPr lang="en-US" sz="1600" dirty="0" err="1" smtClean="0">
                <a:latin typeface="Bell MT" pitchFamily="18" charset="0"/>
                <a:ea typeface="Barlow"/>
                <a:cs typeface="Barlow"/>
                <a:sym typeface="Barlow"/>
              </a:rPr>
              <a:t>anggota</a:t>
            </a:r>
            <a:r>
              <a:rPr lang="en-US" sz="1600" dirty="0" smtClean="0">
                <a:latin typeface="Bell MT" pitchFamily="18" charset="0"/>
                <a:ea typeface="Barlow"/>
                <a:cs typeface="Barlow"/>
                <a:sym typeface="Barlow"/>
              </a:rPr>
              <a:t> </a:t>
            </a:r>
            <a:r>
              <a:rPr lang="en-US" sz="1600" dirty="0" err="1" smtClean="0">
                <a:latin typeface="Bell MT" pitchFamily="18" charset="0"/>
                <a:ea typeface="Barlow"/>
                <a:cs typeface="Barlow"/>
                <a:sym typeface="Barlow"/>
              </a:rPr>
              <a:t>kelompok</a:t>
            </a:r>
            <a:r>
              <a:rPr lang="en-US" sz="1600" dirty="0" smtClean="0">
                <a:latin typeface="Bell MT" pitchFamily="18" charset="0"/>
                <a:ea typeface="Barlow"/>
                <a:cs typeface="Barlow"/>
                <a:sym typeface="Barlow"/>
              </a:rPr>
              <a:t> :</a:t>
            </a:r>
          </a:p>
          <a:p>
            <a:pPr algn="ctr"/>
            <a:endParaRPr lang="en-US" sz="1600" dirty="0">
              <a:latin typeface="Bell MT" pitchFamily="18" charset="0"/>
              <a:ea typeface="Barlow"/>
              <a:cs typeface="Barlow"/>
              <a:sym typeface="Barlow"/>
            </a:endParaRPr>
          </a:p>
          <a:p>
            <a:pPr algn="ctr">
              <a:lnSpc>
                <a:spcPct val="150000"/>
              </a:lnSpc>
            </a:pPr>
            <a:r>
              <a:rPr lang="en-US" sz="1600" dirty="0" smtClean="0">
                <a:latin typeface="Bell MT" pitchFamily="18" charset="0"/>
                <a:ea typeface="Barlow"/>
                <a:cs typeface="Barlow"/>
                <a:sym typeface="Barlow"/>
              </a:rPr>
              <a:t>DELVICKA KASTILONG</a:t>
            </a:r>
          </a:p>
          <a:p>
            <a:pPr algn="ctr">
              <a:lnSpc>
                <a:spcPct val="150000"/>
              </a:lnSpc>
            </a:pPr>
            <a:r>
              <a:rPr lang="en-US" sz="1600" dirty="0" smtClean="0">
                <a:latin typeface="Bell MT" pitchFamily="18" charset="0"/>
                <a:ea typeface="Barlow"/>
                <a:cs typeface="Barlow"/>
                <a:sym typeface="Barlow"/>
              </a:rPr>
              <a:t>ENI SETIAWATI</a:t>
            </a:r>
          </a:p>
          <a:p>
            <a:pPr algn="ctr">
              <a:lnSpc>
                <a:spcPct val="150000"/>
              </a:lnSpc>
            </a:pPr>
            <a:r>
              <a:rPr lang="en-US" sz="1600" dirty="0" smtClean="0">
                <a:latin typeface="Bell MT" pitchFamily="18" charset="0"/>
                <a:ea typeface="Barlow"/>
                <a:cs typeface="Barlow"/>
                <a:sym typeface="Barlow"/>
              </a:rPr>
              <a:t>SURTINA ALI</a:t>
            </a:r>
          </a:p>
          <a:p>
            <a:pPr algn="ctr">
              <a:lnSpc>
                <a:spcPct val="150000"/>
              </a:lnSpc>
            </a:pPr>
            <a:r>
              <a:rPr lang="en-US" sz="1600" dirty="0" smtClean="0">
                <a:latin typeface="Bell MT" pitchFamily="18" charset="0"/>
                <a:ea typeface="Barlow"/>
                <a:cs typeface="Barlow"/>
                <a:sym typeface="Barlow"/>
              </a:rPr>
              <a:t>NURJANAH HADAD</a:t>
            </a:r>
          </a:p>
          <a:p>
            <a:pPr algn="ctr">
              <a:lnSpc>
                <a:spcPct val="150000"/>
              </a:lnSpc>
            </a:pPr>
            <a:r>
              <a:rPr lang="en-US" sz="1600" dirty="0" smtClean="0">
                <a:latin typeface="Bell MT" pitchFamily="18" charset="0"/>
                <a:ea typeface="Barlow"/>
                <a:cs typeface="Barlow"/>
                <a:sym typeface="Barlow"/>
              </a:rPr>
              <a:t>SITI AISYAH LAUNA</a:t>
            </a:r>
            <a:endParaRPr lang="en-US" sz="1600" dirty="0">
              <a:latin typeface="Bell MT" pitchFamily="18" charset="0"/>
              <a:ea typeface="Barlow"/>
              <a:cs typeface="Barlow"/>
              <a:sym typeface="Barlow"/>
            </a:endParaRPr>
          </a:p>
        </p:txBody>
      </p:sp>
      <p:grpSp>
        <p:nvGrpSpPr>
          <p:cNvPr id="6" name="Google Shape;962;p43"/>
          <p:cNvGrpSpPr/>
          <p:nvPr/>
        </p:nvGrpSpPr>
        <p:grpSpPr>
          <a:xfrm>
            <a:off x="3348327" y="4330191"/>
            <a:ext cx="387681" cy="387661"/>
            <a:chOff x="266768" y="1721375"/>
            <a:chExt cx="397907" cy="397887"/>
          </a:xfrm>
        </p:grpSpPr>
        <p:sp>
          <p:nvSpPr>
            <p:cNvPr id="7" name="Google Shape;963;p43"/>
            <p:cNvSpPr/>
            <p:nvPr/>
          </p:nvSpPr>
          <p:spPr>
            <a:xfrm>
              <a:off x="454843" y="1791037"/>
              <a:ext cx="136218" cy="328222"/>
            </a:xfrm>
            <a:custGeom>
              <a:avLst/>
              <a:gdLst/>
              <a:ahLst/>
              <a:cxnLst/>
              <a:rect l="l" t="t" r="r" b="b"/>
              <a:pathLst>
                <a:path w="6527" h="15727" extrusionOk="0">
                  <a:moveTo>
                    <a:pt x="4957" y="1"/>
                  </a:moveTo>
                  <a:cubicBezTo>
                    <a:pt x="4645" y="1"/>
                    <a:pt x="4336" y="24"/>
                    <a:pt x="4028" y="69"/>
                  </a:cubicBezTo>
                  <a:cubicBezTo>
                    <a:pt x="2588" y="280"/>
                    <a:pt x="1700" y="890"/>
                    <a:pt x="1675" y="2250"/>
                  </a:cubicBezTo>
                  <a:lnTo>
                    <a:pt x="1675" y="5040"/>
                  </a:lnTo>
                  <a:cubicBezTo>
                    <a:pt x="1675" y="5348"/>
                    <a:pt x="1426" y="5599"/>
                    <a:pt x="1118" y="5599"/>
                  </a:cubicBezTo>
                  <a:lnTo>
                    <a:pt x="0" y="5599"/>
                  </a:lnTo>
                  <a:lnTo>
                    <a:pt x="0" y="6715"/>
                  </a:lnTo>
                  <a:lnTo>
                    <a:pt x="1118" y="6715"/>
                  </a:lnTo>
                  <a:cubicBezTo>
                    <a:pt x="1426" y="6715"/>
                    <a:pt x="1675" y="6965"/>
                    <a:pt x="1675" y="7274"/>
                  </a:cubicBezTo>
                  <a:lnTo>
                    <a:pt x="1675" y="15727"/>
                  </a:lnTo>
                  <a:lnTo>
                    <a:pt x="3352" y="15727"/>
                  </a:lnTo>
                  <a:lnTo>
                    <a:pt x="3352" y="7274"/>
                  </a:lnTo>
                  <a:cubicBezTo>
                    <a:pt x="3352" y="6965"/>
                    <a:pt x="3602" y="6715"/>
                    <a:pt x="3910" y="6715"/>
                  </a:cubicBezTo>
                  <a:lnTo>
                    <a:pt x="5709" y="6715"/>
                  </a:lnTo>
                  <a:lnTo>
                    <a:pt x="5987" y="5599"/>
                  </a:lnTo>
                  <a:lnTo>
                    <a:pt x="3910" y="5599"/>
                  </a:lnTo>
                  <a:cubicBezTo>
                    <a:pt x="3602" y="5599"/>
                    <a:pt x="3352" y="5348"/>
                    <a:pt x="3352" y="5040"/>
                  </a:cubicBezTo>
                  <a:lnTo>
                    <a:pt x="3352" y="3253"/>
                  </a:lnTo>
                  <a:cubicBezTo>
                    <a:pt x="3352" y="2316"/>
                    <a:pt x="3942" y="1677"/>
                    <a:pt x="4968" y="1504"/>
                  </a:cubicBezTo>
                  <a:cubicBezTo>
                    <a:pt x="5157" y="1473"/>
                    <a:pt x="5339" y="1460"/>
                    <a:pt x="5511" y="1460"/>
                  </a:cubicBezTo>
                  <a:cubicBezTo>
                    <a:pt x="5810" y="1460"/>
                    <a:pt x="6082" y="1498"/>
                    <a:pt x="6324" y="1546"/>
                  </a:cubicBezTo>
                  <a:lnTo>
                    <a:pt x="6526" y="182"/>
                  </a:lnTo>
                  <a:cubicBezTo>
                    <a:pt x="5988" y="62"/>
                    <a:pt x="5468" y="1"/>
                    <a:pt x="495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964;p43"/>
            <p:cNvSpPr/>
            <p:nvPr/>
          </p:nvSpPr>
          <p:spPr>
            <a:xfrm>
              <a:off x="266768" y="1721375"/>
              <a:ext cx="397907" cy="397887"/>
            </a:xfrm>
            <a:custGeom>
              <a:avLst/>
              <a:gdLst/>
              <a:ahLst/>
              <a:cxnLst/>
              <a:rect l="l" t="t" r="r" b="b"/>
              <a:pathLst>
                <a:path w="19066" h="19065" extrusionOk="0">
                  <a:moveTo>
                    <a:pt x="2794" y="0"/>
                  </a:moveTo>
                  <a:cubicBezTo>
                    <a:pt x="1255" y="0"/>
                    <a:pt x="1" y="1253"/>
                    <a:pt x="1" y="2793"/>
                  </a:cubicBezTo>
                  <a:lnTo>
                    <a:pt x="1" y="16271"/>
                  </a:lnTo>
                  <a:cubicBezTo>
                    <a:pt x="1" y="17812"/>
                    <a:pt x="1255" y="19065"/>
                    <a:pt x="2794" y="19065"/>
                  </a:cubicBezTo>
                  <a:lnTo>
                    <a:pt x="9571" y="19065"/>
                  </a:lnTo>
                  <a:lnTo>
                    <a:pt x="9571" y="11171"/>
                  </a:lnTo>
                  <a:lnTo>
                    <a:pt x="8453" y="11171"/>
                  </a:lnTo>
                  <a:cubicBezTo>
                    <a:pt x="8145" y="11171"/>
                    <a:pt x="7896" y="10920"/>
                    <a:pt x="7896" y="10612"/>
                  </a:cubicBezTo>
                  <a:lnTo>
                    <a:pt x="7896" y="8378"/>
                  </a:lnTo>
                  <a:cubicBezTo>
                    <a:pt x="7896" y="8070"/>
                    <a:pt x="8145" y="7819"/>
                    <a:pt x="8453" y="7819"/>
                  </a:cubicBezTo>
                  <a:lnTo>
                    <a:pt x="9571" y="7819"/>
                  </a:lnTo>
                  <a:lnTo>
                    <a:pt x="9571" y="5836"/>
                  </a:lnTo>
                  <a:cubicBezTo>
                    <a:pt x="9571" y="3710"/>
                    <a:pt x="10741" y="2615"/>
                    <a:pt x="12878" y="2302"/>
                  </a:cubicBezTo>
                  <a:cubicBezTo>
                    <a:pt x="13231" y="2249"/>
                    <a:pt x="13591" y="2223"/>
                    <a:pt x="13956" y="2223"/>
                  </a:cubicBezTo>
                  <a:cubicBezTo>
                    <a:pt x="14725" y="2223"/>
                    <a:pt x="15517" y="2339"/>
                    <a:pt x="16318" y="2567"/>
                  </a:cubicBezTo>
                  <a:cubicBezTo>
                    <a:pt x="16589" y="2643"/>
                    <a:pt x="16759" y="2908"/>
                    <a:pt x="16718" y="3186"/>
                  </a:cubicBezTo>
                  <a:lnTo>
                    <a:pt x="16352" y="5650"/>
                  </a:lnTo>
                  <a:cubicBezTo>
                    <a:pt x="16329" y="5806"/>
                    <a:pt x="16240" y="5944"/>
                    <a:pt x="16111" y="6031"/>
                  </a:cubicBezTo>
                  <a:cubicBezTo>
                    <a:pt x="16006" y="6102"/>
                    <a:pt x="15912" y="6127"/>
                    <a:pt x="15818" y="6127"/>
                  </a:cubicBezTo>
                  <a:cubicBezTo>
                    <a:pt x="15717" y="6127"/>
                    <a:pt x="15614" y="6098"/>
                    <a:pt x="15494" y="6068"/>
                  </a:cubicBezTo>
                  <a:cubicBezTo>
                    <a:pt x="15202" y="5995"/>
                    <a:pt x="14879" y="5914"/>
                    <a:pt x="14527" y="5914"/>
                  </a:cubicBezTo>
                  <a:cubicBezTo>
                    <a:pt x="14409" y="5914"/>
                    <a:pt x="14289" y="5923"/>
                    <a:pt x="14165" y="5944"/>
                  </a:cubicBezTo>
                  <a:cubicBezTo>
                    <a:pt x="13534" y="6050"/>
                    <a:pt x="13481" y="6333"/>
                    <a:pt x="13481" y="6590"/>
                  </a:cubicBezTo>
                  <a:lnTo>
                    <a:pt x="13481" y="7819"/>
                  </a:lnTo>
                  <a:lnTo>
                    <a:pt x="15715" y="7819"/>
                  </a:lnTo>
                  <a:cubicBezTo>
                    <a:pt x="15887" y="7819"/>
                    <a:pt x="16048" y="7899"/>
                    <a:pt x="16154" y="8035"/>
                  </a:cubicBezTo>
                  <a:cubicBezTo>
                    <a:pt x="16260" y="8169"/>
                    <a:pt x="16297" y="8346"/>
                    <a:pt x="16256" y="8513"/>
                  </a:cubicBezTo>
                  <a:lnTo>
                    <a:pt x="15697" y="10747"/>
                  </a:lnTo>
                  <a:cubicBezTo>
                    <a:pt x="15635" y="10996"/>
                    <a:pt x="15412" y="11170"/>
                    <a:pt x="15156" y="11170"/>
                  </a:cubicBezTo>
                  <a:lnTo>
                    <a:pt x="13481" y="11170"/>
                  </a:lnTo>
                  <a:lnTo>
                    <a:pt x="13481" y="19065"/>
                  </a:lnTo>
                  <a:lnTo>
                    <a:pt x="16272" y="19065"/>
                  </a:lnTo>
                  <a:cubicBezTo>
                    <a:pt x="17813" y="19065"/>
                    <a:pt x="19066" y="17810"/>
                    <a:pt x="19066" y="16271"/>
                  </a:cubicBezTo>
                  <a:lnTo>
                    <a:pt x="19066" y="2793"/>
                  </a:lnTo>
                  <a:cubicBezTo>
                    <a:pt x="19066" y="1253"/>
                    <a:pt x="17813" y="0"/>
                    <a:pt x="162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" name="Google Shape;965;p43"/>
          <p:cNvGrpSpPr/>
          <p:nvPr/>
        </p:nvGrpSpPr>
        <p:grpSpPr>
          <a:xfrm>
            <a:off x="4783654" y="4338393"/>
            <a:ext cx="387661" cy="387661"/>
            <a:chOff x="1379798" y="1723250"/>
            <a:chExt cx="397887" cy="397887"/>
          </a:xfrm>
        </p:grpSpPr>
        <p:sp>
          <p:nvSpPr>
            <p:cNvPr id="10" name="Google Shape;966;p43"/>
            <p:cNvSpPr/>
            <p:nvPr/>
          </p:nvSpPr>
          <p:spPr>
            <a:xfrm>
              <a:off x="1462169" y="1793977"/>
              <a:ext cx="23354" cy="23312"/>
            </a:xfrm>
            <a:custGeom>
              <a:avLst/>
              <a:gdLst/>
              <a:ahLst/>
              <a:cxnLst/>
              <a:rect l="l" t="t" r="r" b="b"/>
              <a:pathLst>
                <a:path w="1119" h="1117" extrusionOk="0">
                  <a:moveTo>
                    <a:pt x="559" y="1"/>
                  </a:moveTo>
                  <a:cubicBezTo>
                    <a:pt x="251" y="1"/>
                    <a:pt x="0" y="250"/>
                    <a:pt x="0" y="558"/>
                  </a:cubicBezTo>
                  <a:cubicBezTo>
                    <a:pt x="0" y="866"/>
                    <a:pt x="251" y="1117"/>
                    <a:pt x="559" y="1117"/>
                  </a:cubicBezTo>
                  <a:cubicBezTo>
                    <a:pt x="867" y="1117"/>
                    <a:pt x="1118" y="866"/>
                    <a:pt x="1118" y="558"/>
                  </a:cubicBezTo>
                  <a:cubicBezTo>
                    <a:pt x="1118" y="250"/>
                    <a:pt x="867" y="1"/>
                    <a:pt x="55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967;p43"/>
            <p:cNvSpPr/>
            <p:nvPr/>
          </p:nvSpPr>
          <p:spPr>
            <a:xfrm>
              <a:off x="1379798" y="1723250"/>
              <a:ext cx="397887" cy="397887"/>
            </a:xfrm>
            <a:custGeom>
              <a:avLst/>
              <a:gdLst/>
              <a:ahLst/>
              <a:cxnLst/>
              <a:rect l="l" t="t" r="r" b="b"/>
              <a:pathLst>
                <a:path w="19065" h="19065" extrusionOk="0">
                  <a:moveTo>
                    <a:pt x="4506" y="2271"/>
                  </a:moveTo>
                  <a:cubicBezTo>
                    <a:pt x="5429" y="2271"/>
                    <a:pt x="6181" y="3023"/>
                    <a:pt x="6181" y="3947"/>
                  </a:cubicBezTo>
                  <a:cubicBezTo>
                    <a:pt x="6181" y="4872"/>
                    <a:pt x="5429" y="5622"/>
                    <a:pt x="4506" y="5622"/>
                  </a:cubicBezTo>
                  <a:cubicBezTo>
                    <a:pt x="3583" y="5622"/>
                    <a:pt x="2831" y="4872"/>
                    <a:pt x="2831" y="3947"/>
                  </a:cubicBezTo>
                  <a:cubicBezTo>
                    <a:pt x="2831" y="3023"/>
                    <a:pt x="3583" y="2271"/>
                    <a:pt x="4506" y="2271"/>
                  </a:cubicBezTo>
                  <a:close/>
                  <a:moveTo>
                    <a:pt x="5622" y="6740"/>
                  </a:moveTo>
                  <a:cubicBezTo>
                    <a:pt x="5932" y="6740"/>
                    <a:pt x="6181" y="6989"/>
                    <a:pt x="6181" y="7299"/>
                  </a:cubicBezTo>
                  <a:lnTo>
                    <a:pt x="6181" y="16234"/>
                  </a:lnTo>
                  <a:cubicBezTo>
                    <a:pt x="6181" y="16544"/>
                    <a:pt x="5932" y="16793"/>
                    <a:pt x="5622" y="16793"/>
                  </a:cubicBezTo>
                  <a:lnTo>
                    <a:pt x="3388" y="16793"/>
                  </a:lnTo>
                  <a:cubicBezTo>
                    <a:pt x="3080" y="16793"/>
                    <a:pt x="2831" y="16544"/>
                    <a:pt x="2831" y="16234"/>
                  </a:cubicBezTo>
                  <a:lnTo>
                    <a:pt x="2831" y="7299"/>
                  </a:lnTo>
                  <a:cubicBezTo>
                    <a:pt x="2831" y="6989"/>
                    <a:pt x="3080" y="6740"/>
                    <a:pt x="3388" y="6740"/>
                  </a:cubicBezTo>
                  <a:close/>
                  <a:moveTo>
                    <a:pt x="12596" y="6721"/>
                  </a:moveTo>
                  <a:cubicBezTo>
                    <a:pt x="12811" y="6721"/>
                    <a:pt x="13027" y="6739"/>
                    <a:pt x="13241" y="6774"/>
                  </a:cubicBezTo>
                  <a:cubicBezTo>
                    <a:pt x="15058" y="7069"/>
                    <a:pt x="16235" y="8557"/>
                    <a:pt x="16235" y="10223"/>
                  </a:cubicBezTo>
                  <a:lnTo>
                    <a:pt x="16235" y="16234"/>
                  </a:lnTo>
                  <a:cubicBezTo>
                    <a:pt x="16235" y="16544"/>
                    <a:pt x="15985" y="16793"/>
                    <a:pt x="15676" y="16793"/>
                  </a:cubicBezTo>
                  <a:lnTo>
                    <a:pt x="13441" y="16793"/>
                  </a:lnTo>
                  <a:cubicBezTo>
                    <a:pt x="13133" y="16793"/>
                    <a:pt x="12884" y="16544"/>
                    <a:pt x="12884" y="16234"/>
                  </a:cubicBezTo>
                  <a:lnTo>
                    <a:pt x="12884" y="11209"/>
                  </a:lnTo>
                  <a:cubicBezTo>
                    <a:pt x="12884" y="10593"/>
                    <a:pt x="12382" y="10091"/>
                    <a:pt x="11766" y="10091"/>
                  </a:cubicBezTo>
                  <a:cubicBezTo>
                    <a:pt x="11150" y="10091"/>
                    <a:pt x="10650" y="10593"/>
                    <a:pt x="10650" y="11209"/>
                  </a:cubicBezTo>
                  <a:lnTo>
                    <a:pt x="10650" y="16234"/>
                  </a:lnTo>
                  <a:cubicBezTo>
                    <a:pt x="10650" y="16544"/>
                    <a:pt x="10399" y="16793"/>
                    <a:pt x="10091" y="16793"/>
                  </a:cubicBezTo>
                  <a:lnTo>
                    <a:pt x="7857" y="16793"/>
                  </a:lnTo>
                  <a:cubicBezTo>
                    <a:pt x="7547" y="16793"/>
                    <a:pt x="7298" y="16544"/>
                    <a:pt x="7298" y="16234"/>
                  </a:cubicBezTo>
                  <a:lnTo>
                    <a:pt x="7298" y="7299"/>
                  </a:lnTo>
                  <a:cubicBezTo>
                    <a:pt x="7298" y="6989"/>
                    <a:pt x="7547" y="6740"/>
                    <a:pt x="7857" y="6740"/>
                  </a:cubicBezTo>
                  <a:lnTo>
                    <a:pt x="10091" y="6740"/>
                  </a:lnTo>
                  <a:cubicBezTo>
                    <a:pt x="10377" y="6740"/>
                    <a:pt x="10613" y="6956"/>
                    <a:pt x="10644" y="7234"/>
                  </a:cubicBezTo>
                  <a:cubicBezTo>
                    <a:pt x="11219" y="6901"/>
                    <a:pt x="11901" y="6721"/>
                    <a:pt x="12596" y="6721"/>
                  </a:cubicBezTo>
                  <a:close/>
                  <a:moveTo>
                    <a:pt x="2831" y="0"/>
                  </a:moveTo>
                  <a:cubicBezTo>
                    <a:pt x="1290" y="0"/>
                    <a:pt x="0" y="1290"/>
                    <a:pt x="0" y="2831"/>
                  </a:cubicBezTo>
                  <a:lnTo>
                    <a:pt x="0" y="16234"/>
                  </a:lnTo>
                  <a:cubicBezTo>
                    <a:pt x="0" y="17775"/>
                    <a:pt x="1290" y="19065"/>
                    <a:pt x="2831" y="19065"/>
                  </a:cubicBezTo>
                  <a:lnTo>
                    <a:pt x="16235" y="19065"/>
                  </a:lnTo>
                  <a:cubicBezTo>
                    <a:pt x="17774" y="19065"/>
                    <a:pt x="19065" y="17775"/>
                    <a:pt x="19065" y="16234"/>
                  </a:cubicBezTo>
                  <a:lnTo>
                    <a:pt x="19065" y="2831"/>
                  </a:lnTo>
                  <a:cubicBezTo>
                    <a:pt x="19065" y="1290"/>
                    <a:pt x="17774" y="0"/>
                    <a:pt x="1623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968;p43"/>
            <p:cNvSpPr/>
            <p:nvPr/>
          </p:nvSpPr>
          <p:spPr>
            <a:xfrm>
              <a:off x="1555413" y="1886846"/>
              <a:ext cx="139912" cy="163558"/>
            </a:xfrm>
            <a:custGeom>
              <a:avLst/>
              <a:gdLst/>
              <a:ahLst/>
              <a:cxnLst/>
              <a:rect l="l" t="t" r="r" b="b"/>
              <a:pathLst>
                <a:path w="6704" h="7837" extrusionOk="0">
                  <a:moveTo>
                    <a:pt x="4182" y="0"/>
                  </a:moveTo>
                  <a:cubicBezTo>
                    <a:pt x="3474" y="0"/>
                    <a:pt x="2782" y="261"/>
                    <a:pt x="2332" y="711"/>
                  </a:cubicBezTo>
                  <a:cubicBezTo>
                    <a:pt x="2108" y="935"/>
                    <a:pt x="1938" y="1142"/>
                    <a:pt x="1686" y="1142"/>
                  </a:cubicBezTo>
                  <a:cubicBezTo>
                    <a:pt x="1618" y="1142"/>
                    <a:pt x="1544" y="1127"/>
                    <a:pt x="1462" y="1093"/>
                  </a:cubicBezTo>
                  <a:cubicBezTo>
                    <a:pt x="1253" y="1006"/>
                    <a:pt x="1117" y="803"/>
                    <a:pt x="1117" y="576"/>
                  </a:cubicBezTo>
                  <a:lnTo>
                    <a:pt x="1117" y="17"/>
                  </a:lnTo>
                  <a:lnTo>
                    <a:pt x="1" y="17"/>
                  </a:lnTo>
                  <a:lnTo>
                    <a:pt x="1" y="7836"/>
                  </a:lnTo>
                  <a:lnTo>
                    <a:pt x="1117" y="7836"/>
                  </a:lnTo>
                  <a:lnTo>
                    <a:pt x="1117" y="3370"/>
                  </a:lnTo>
                  <a:cubicBezTo>
                    <a:pt x="1117" y="2137"/>
                    <a:pt x="2120" y="1135"/>
                    <a:pt x="3351" y="1135"/>
                  </a:cubicBezTo>
                  <a:cubicBezTo>
                    <a:pt x="4584" y="1135"/>
                    <a:pt x="5585" y="2137"/>
                    <a:pt x="5585" y="3370"/>
                  </a:cubicBezTo>
                  <a:lnTo>
                    <a:pt x="5585" y="7836"/>
                  </a:lnTo>
                  <a:lnTo>
                    <a:pt x="6703" y="7836"/>
                  </a:lnTo>
                  <a:lnTo>
                    <a:pt x="6703" y="2384"/>
                  </a:lnTo>
                  <a:cubicBezTo>
                    <a:pt x="6703" y="1266"/>
                    <a:pt x="5932" y="245"/>
                    <a:pt x="4648" y="38"/>
                  </a:cubicBezTo>
                  <a:cubicBezTo>
                    <a:pt x="4493" y="13"/>
                    <a:pt x="4337" y="0"/>
                    <a:pt x="418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969;p43"/>
            <p:cNvSpPr/>
            <p:nvPr/>
          </p:nvSpPr>
          <p:spPr>
            <a:xfrm>
              <a:off x="1462169" y="1887200"/>
              <a:ext cx="23354" cy="163203"/>
            </a:xfrm>
            <a:custGeom>
              <a:avLst/>
              <a:gdLst/>
              <a:ahLst/>
              <a:cxnLst/>
              <a:rect l="l" t="t" r="r" b="b"/>
              <a:pathLst>
                <a:path w="1119" h="7820" extrusionOk="0">
                  <a:moveTo>
                    <a:pt x="0" y="0"/>
                  </a:moveTo>
                  <a:lnTo>
                    <a:pt x="0" y="7819"/>
                  </a:lnTo>
                  <a:lnTo>
                    <a:pt x="1118" y="7819"/>
                  </a:lnTo>
                  <a:lnTo>
                    <a:pt x="111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" name="Google Shape;970;p43"/>
          <p:cNvGrpSpPr/>
          <p:nvPr/>
        </p:nvGrpSpPr>
        <p:grpSpPr>
          <a:xfrm>
            <a:off x="4085141" y="4338393"/>
            <a:ext cx="387641" cy="387661"/>
            <a:chOff x="864491" y="1723250"/>
            <a:chExt cx="397866" cy="397887"/>
          </a:xfrm>
        </p:grpSpPr>
        <p:sp>
          <p:nvSpPr>
            <p:cNvPr id="15" name="Google Shape;971;p43"/>
            <p:cNvSpPr/>
            <p:nvPr/>
          </p:nvSpPr>
          <p:spPr>
            <a:xfrm>
              <a:off x="935197" y="1793977"/>
              <a:ext cx="256451" cy="256430"/>
            </a:xfrm>
            <a:custGeom>
              <a:avLst/>
              <a:gdLst/>
              <a:ahLst/>
              <a:cxnLst/>
              <a:rect l="l" t="t" r="r" b="b"/>
              <a:pathLst>
                <a:path w="12288" h="12287" extrusionOk="0">
                  <a:moveTo>
                    <a:pt x="10053" y="1117"/>
                  </a:moveTo>
                  <a:cubicBezTo>
                    <a:pt x="10669" y="1117"/>
                    <a:pt x="11171" y="1617"/>
                    <a:pt x="11171" y="2233"/>
                  </a:cubicBezTo>
                  <a:cubicBezTo>
                    <a:pt x="11170" y="2850"/>
                    <a:pt x="10669" y="3351"/>
                    <a:pt x="10053" y="3351"/>
                  </a:cubicBezTo>
                  <a:cubicBezTo>
                    <a:pt x="9438" y="3351"/>
                    <a:pt x="8937" y="2850"/>
                    <a:pt x="8937" y="2233"/>
                  </a:cubicBezTo>
                  <a:cubicBezTo>
                    <a:pt x="8937" y="1617"/>
                    <a:pt x="9438" y="1117"/>
                    <a:pt x="10053" y="1117"/>
                  </a:cubicBezTo>
                  <a:close/>
                  <a:moveTo>
                    <a:pt x="6144" y="2233"/>
                  </a:moveTo>
                  <a:cubicBezTo>
                    <a:pt x="8300" y="2233"/>
                    <a:pt x="10053" y="3988"/>
                    <a:pt x="10053" y="6144"/>
                  </a:cubicBezTo>
                  <a:cubicBezTo>
                    <a:pt x="10053" y="8299"/>
                    <a:pt x="8300" y="10054"/>
                    <a:pt x="6144" y="10054"/>
                  </a:cubicBezTo>
                  <a:cubicBezTo>
                    <a:pt x="3989" y="10054"/>
                    <a:pt x="2234" y="8299"/>
                    <a:pt x="2234" y="6144"/>
                  </a:cubicBezTo>
                  <a:cubicBezTo>
                    <a:pt x="2234" y="3988"/>
                    <a:pt x="3987" y="2233"/>
                    <a:pt x="6144" y="2233"/>
                  </a:cubicBezTo>
                  <a:close/>
                  <a:moveTo>
                    <a:pt x="1675" y="1"/>
                  </a:moveTo>
                  <a:cubicBezTo>
                    <a:pt x="752" y="1"/>
                    <a:pt x="0" y="751"/>
                    <a:pt x="0" y="1676"/>
                  </a:cubicBezTo>
                  <a:lnTo>
                    <a:pt x="0" y="10611"/>
                  </a:lnTo>
                  <a:cubicBezTo>
                    <a:pt x="0" y="11536"/>
                    <a:pt x="752" y="12286"/>
                    <a:pt x="1675" y="12286"/>
                  </a:cubicBezTo>
                  <a:lnTo>
                    <a:pt x="10612" y="12286"/>
                  </a:lnTo>
                  <a:cubicBezTo>
                    <a:pt x="11536" y="12286"/>
                    <a:pt x="12288" y="11536"/>
                    <a:pt x="12288" y="10611"/>
                  </a:cubicBezTo>
                  <a:lnTo>
                    <a:pt x="12288" y="1676"/>
                  </a:lnTo>
                  <a:cubicBezTo>
                    <a:pt x="12288" y="752"/>
                    <a:pt x="11536" y="1"/>
                    <a:pt x="106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972;p43"/>
            <p:cNvSpPr/>
            <p:nvPr/>
          </p:nvSpPr>
          <p:spPr>
            <a:xfrm>
              <a:off x="1005109" y="1863910"/>
              <a:ext cx="116622" cy="116559"/>
            </a:xfrm>
            <a:custGeom>
              <a:avLst/>
              <a:gdLst/>
              <a:ahLst/>
              <a:cxnLst/>
              <a:rect l="l" t="t" r="r" b="b"/>
              <a:pathLst>
                <a:path w="5588" h="5585" extrusionOk="0">
                  <a:moveTo>
                    <a:pt x="2794" y="0"/>
                  </a:moveTo>
                  <a:cubicBezTo>
                    <a:pt x="1255" y="0"/>
                    <a:pt x="1" y="1252"/>
                    <a:pt x="1" y="2793"/>
                  </a:cubicBezTo>
                  <a:cubicBezTo>
                    <a:pt x="1" y="4332"/>
                    <a:pt x="1255" y="5585"/>
                    <a:pt x="2794" y="5585"/>
                  </a:cubicBezTo>
                  <a:cubicBezTo>
                    <a:pt x="4333" y="5585"/>
                    <a:pt x="5587" y="4332"/>
                    <a:pt x="5587" y="2793"/>
                  </a:cubicBezTo>
                  <a:cubicBezTo>
                    <a:pt x="5587" y="1252"/>
                    <a:pt x="4333" y="0"/>
                    <a:pt x="279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973;p43"/>
            <p:cNvSpPr/>
            <p:nvPr/>
          </p:nvSpPr>
          <p:spPr>
            <a:xfrm>
              <a:off x="864491" y="1723250"/>
              <a:ext cx="397866" cy="397887"/>
            </a:xfrm>
            <a:custGeom>
              <a:avLst/>
              <a:gdLst/>
              <a:ahLst/>
              <a:cxnLst/>
              <a:rect l="l" t="t" r="r" b="b"/>
              <a:pathLst>
                <a:path w="19064" h="19065" extrusionOk="0">
                  <a:moveTo>
                    <a:pt x="14000" y="2271"/>
                  </a:moveTo>
                  <a:cubicBezTo>
                    <a:pt x="15539" y="2271"/>
                    <a:pt x="16794" y="3524"/>
                    <a:pt x="16794" y="5065"/>
                  </a:cubicBezTo>
                  <a:lnTo>
                    <a:pt x="16794" y="14000"/>
                  </a:lnTo>
                  <a:cubicBezTo>
                    <a:pt x="16794" y="15541"/>
                    <a:pt x="15539" y="16793"/>
                    <a:pt x="14000" y="16793"/>
                  </a:cubicBezTo>
                  <a:lnTo>
                    <a:pt x="5063" y="16793"/>
                  </a:lnTo>
                  <a:cubicBezTo>
                    <a:pt x="3524" y="16793"/>
                    <a:pt x="2272" y="15541"/>
                    <a:pt x="2272" y="14000"/>
                  </a:cubicBezTo>
                  <a:lnTo>
                    <a:pt x="2272" y="5065"/>
                  </a:lnTo>
                  <a:cubicBezTo>
                    <a:pt x="2272" y="3524"/>
                    <a:pt x="3524" y="2271"/>
                    <a:pt x="5063" y="2271"/>
                  </a:cubicBezTo>
                  <a:close/>
                  <a:moveTo>
                    <a:pt x="2829" y="0"/>
                  </a:moveTo>
                  <a:cubicBezTo>
                    <a:pt x="1290" y="0"/>
                    <a:pt x="0" y="1290"/>
                    <a:pt x="0" y="2831"/>
                  </a:cubicBezTo>
                  <a:lnTo>
                    <a:pt x="0" y="16234"/>
                  </a:lnTo>
                  <a:cubicBezTo>
                    <a:pt x="0" y="17775"/>
                    <a:pt x="1290" y="19065"/>
                    <a:pt x="2829" y="19065"/>
                  </a:cubicBezTo>
                  <a:lnTo>
                    <a:pt x="16235" y="19065"/>
                  </a:lnTo>
                  <a:cubicBezTo>
                    <a:pt x="17774" y="19065"/>
                    <a:pt x="19063" y="17775"/>
                    <a:pt x="19063" y="16234"/>
                  </a:cubicBezTo>
                  <a:lnTo>
                    <a:pt x="19063" y="2831"/>
                  </a:lnTo>
                  <a:cubicBezTo>
                    <a:pt x="19063" y="1290"/>
                    <a:pt x="17774" y="0"/>
                    <a:pt x="1623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974;p43"/>
          <p:cNvGrpSpPr/>
          <p:nvPr/>
        </p:nvGrpSpPr>
        <p:grpSpPr>
          <a:xfrm>
            <a:off x="5506839" y="4330191"/>
            <a:ext cx="388966" cy="388966"/>
            <a:chOff x="1190625" y="238125"/>
            <a:chExt cx="5235075" cy="5235075"/>
          </a:xfrm>
        </p:grpSpPr>
        <p:sp>
          <p:nvSpPr>
            <p:cNvPr id="19" name="Google Shape;975;p43"/>
            <p:cNvSpPr/>
            <p:nvPr/>
          </p:nvSpPr>
          <p:spPr>
            <a:xfrm>
              <a:off x="2315100" y="1168900"/>
              <a:ext cx="2952100" cy="3373700"/>
            </a:xfrm>
            <a:custGeom>
              <a:avLst/>
              <a:gdLst/>
              <a:ahLst/>
              <a:cxnLst/>
              <a:rect l="l" t="t" r="r" b="b"/>
              <a:pathLst>
                <a:path w="118084" h="134948" extrusionOk="0">
                  <a:moveTo>
                    <a:pt x="69703" y="1"/>
                  </a:moveTo>
                  <a:cubicBezTo>
                    <a:pt x="69732" y="18483"/>
                    <a:pt x="69791" y="73192"/>
                    <a:pt x="69614" y="94277"/>
                  </a:cubicBezTo>
                  <a:cubicBezTo>
                    <a:pt x="69555" y="101848"/>
                    <a:pt x="66627" y="108827"/>
                    <a:pt x="61393" y="113914"/>
                  </a:cubicBezTo>
                  <a:cubicBezTo>
                    <a:pt x="56291" y="118871"/>
                    <a:pt x="49391" y="121638"/>
                    <a:pt x="41981" y="121638"/>
                  </a:cubicBezTo>
                  <a:cubicBezTo>
                    <a:pt x="41788" y="121638"/>
                    <a:pt x="41595" y="121636"/>
                    <a:pt x="41402" y="121632"/>
                  </a:cubicBezTo>
                  <a:cubicBezTo>
                    <a:pt x="26527" y="121336"/>
                    <a:pt x="14462" y="109005"/>
                    <a:pt x="14491" y="94159"/>
                  </a:cubicBezTo>
                  <a:cubicBezTo>
                    <a:pt x="14491" y="82094"/>
                    <a:pt x="22387" y="71477"/>
                    <a:pt x="33950" y="67988"/>
                  </a:cubicBezTo>
                  <a:lnTo>
                    <a:pt x="33861" y="54473"/>
                  </a:lnTo>
                  <a:cubicBezTo>
                    <a:pt x="25522" y="56070"/>
                    <a:pt x="17360" y="60949"/>
                    <a:pt x="11238" y="68224"/>
                  </a:cubicBezTo>
                  <a:cubicBezTo>
                    <a:pt x="3401" y="77480"/>
                    <a:pt x="1" y="88984"/>
                    <a:pt x="1864" y="99837"/>
                  </a:cubicBezTo>
                  <a:cubicBezTo>
                    <a:pt x="3668" y="109951"/>
                    <a:pt x="8961" y="119148"/>
                    <a:pt x="16857" y="125772"/>
                  </a:cubicBezTo>
                  <a:cubicBezTo>
                    <a:pt x="23901" y="131741"/>
                    <a:pt x="32192" y="134947"/>
                    <a:pt x="40396" y="134947"/>
                  </a:cubicBezTo>
                  <a:cubicBezTo>
                    <a:pt x="41215" y="134947"/>
                    <a:pt x="42034" y="134915"/>
                    <a:pt x="42851" y="134851"/>
                  </a:cubicBezTo>
                  <a:cubicBezTo>
                    <a:pt x="66893" y="133017"/>
                    <a:pt x="82508" y="116634"/>
                    <a:pt x="82596" y="93183"/>
                  </a:cubicBezTo>
                  <a:lnTo>
                    <a:pt x="82626" y="43738"/>
                  </a:lnTo>
                  <a:cubicBezTo>
                    <a:pt x="82626" y="40066"/>
                    <a:pt x="85620" y="37517"/>
                    <a:pt x="88833" y="37517"/>
                  </a:cubicBezTo>
                  <a:cubicBezTo>
                    <a:pt x="90045" y="37517"/>
                    <a:pt x="91289" y="37880"/>
                    <a:pt x="92414" y="38681"/>
                  </a:cubicBezTo>
                  <a:cubicBezTo>
                    <a:pt x="100014" y="44064"/>
                    <a:pt x="111163" y="46104"/>
                    <a:pt x="118083" y="46873"/>
                  </a:cubicBezTo>
                  <a:lnTo>
                    <a:pt x="118083" y="34127"/>
                  </a:lnTo>
                  <a:cubicBezTo>
                    <a:pt x="112405" y="32530"/>
                    <a:pt x="106432" y="30697"/>
                    <a:pt x="101197" y="27503"/>
                  </a:cubicBezTo>
                  <a:cubicBezTo>
                    <a:pt x="91320" y="21441"/>
                    <a:pt x="85228" y="12214"/>
                    <a:pt x="83069" y="30"/>
                  </a:cubicBezTo>
                  <a:lnTo>
                    <a:pt x="830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976;p43"/>
            <p:cNvSpPr/>
            <p:nvPr/>
          </p:nvSpPr>
          <p:spPr>
            <a:xfrm>
              <a:off x="1190625" y="238125"/>
              <a:ext cx="5235075" cy="5235075"/>
            </a:xfrm>
            <a:custGeom>
              <a:avLst/>
              <a:gdLst/>
              <a:ahLst/>
              <a:cxnLst/>
              <a:rect l="l" t="t" r="r" b="b"/>
              <a:pathLst>
                <a:path w="209403" h="209403" extrusionOk="0">
                  <a:moveTo>
                    <a:pt x="108469" y="24836"/>
                  </a:moveTo>
                  <a:cubicBezTo>
                    <a:pt x="108549" y="24836"/>
                    <a:pt x="108628" y="24838"/>
                    <a:pt x="108708" y="24841"/>
                  </a:cubicBezTo>
                  <a:lnTo>
                    <a:pt x="132248" y="24841"/>
                  </a:lnTo>
                  <a:cubicBezTo>
                    <a:pt x="132267" y="24841"/>
                    <a:pt x="132287" y="24841"/>
                    <a:pt x="132306" y="24841"/>
                  </a:cubicBezTo>
                  <a:cubicBezTo>
                    <a:pt x="136154" y="24841"/>
                    <a:pt x="139377" y="27758"/>
                    <a:pt x="139789" y="31583"/>
                  </a:cubicBezTo>
                  <a:cubicBezTo>
                    <a:pt x="140794" y="42082"/>
                    <a:pt x="144993" y="49445"/>
                    <a:pt x="152653" y="54147"/>
                  </a:cubicBezTo>
                  <a:cubicBezTo>
                    <a:pt x="156556" y="56542"/>
                    <a:pt x="161406" y="57991"/>
                    <a:pt x="166463" y="59411"/>
                  </a:cubicBezTo>
                  <a:cubicBezTo>
                    <a:pt x="167557" y="59736"/>
                    <a:pt x="168651" y="59973"/>
                    <a:pt x="169775" y="60150"/>
                  </a:cubicBezTo>
                  <a:cubicBezTo>
                    <a:pt x="173028" y="60357"/>
                    <a:pt x="175512" y="63078"/>
                    <a:pt x="175453" y="66331"/>
                  </a:cubicBezTo>
                  <a:lnTo>
                    <a:pt x="175453" y="90787"/>
                  </a:lnTo>
                  <a:cubicBezTo>
                    <a:pt x="175453" y="92414"/>
                    <a:pt x="174802" y="94011"/>
                    <a:pt x="173620" y="95194"/>
                  </a:cubicBezTo>
                  <a:cubicBezTo>
                    <a:pt x="172462" y="96322"/>
                    <a:pt x="170909" y="96969"/>
                    <a:pt x="169292" y="96969"/>
                  </a:cubicBezTo>
                  <a:cubicBezTo>
                    <a:pt x="169256" y="96969"/>
                    <a:pt x="169220" y="96969"/>
                    <a:pt x="169184" y="96968"/>
                  </a:cubicBezTo>
                  <a:cubicBezTo>
                    <a:pt x="168444" y="96968"/>
                    <a:pt x="154871" y="96702"/>
                    <a:pt x="141888" y="91970"/>
                  </a:cubicBezTo>
                  <a:cubicBezTo>
                    <a:pt x="141720" y="91905"/>
                    <a:pt x="141550" y="91875"/>
                    <a:pt x="141384" y="91875"/>
                  </a:cubicBezTo>
                  <a:cubicBezTo>
                    <a:pt x="140646" y="91875"/>
                    <a:pt x="139996" y="92474"/>
                    <a:pt x="139996" y="93271"/>
                  </a:cubicBezTo>
                  <a:lnTo>
                    <a:pt x="139966" y="130444"/>
                  </a:lnTo>
                  <a:cubicBezTo>
                    <a:pt x="139848" y="160371"/>
                    <a:pt x="119265" y="182077"/>
                    <a:pt x="88776" y="184443"/>
                  </a:cubicBezTo>
                  <a:cubicBezTo>
                    <a:pt x="87653" y="184532"/>
                    <a:pt x="86529" y="184561"/>
                    <a:pt x="85405" y="184561"/>
                  </a:cubicBezTo>
                  <a:cubicBezTo>
                    <a:pt x="61481" y="184561"/>
                    <a:pt x="39095" y="164896"/>
                    <a:pt x="34629" y="139168"/>
                  </a:cubicBezTo>
                  <a:cubicBezTo>
                    <a:pt x="32116" y="124707"/>
                    <a:pt x="36522" y="109507"/>
                    <a:pt x="46724" y="97441"/>
                  </a:cubicBezTo>
                  <a:cubicBezTo>
                    <a:pt x="56803" y="85541"/>
                    <a:pt x="70647" y="78721"/>
                    <a:pt x="84747" y="78721"/>
                  </a:cubicBezTo>
                  <a:cubicBezTo>
                    <a:pt x="84839" y="78721"/>
                    <a:pt x="84930" y="78721"/>
                    <a:pt x="85021" y="78722"/>
                  </a:cubicBezTo>
                  <a:cubicBezTo>
                    <a:pt x="88392" y="78722"/>
                    <a:pt x="91142" y="81472"/>
                    <a:pt x="91172" y="84873"/>
                  </a:cubicBezTo>
                  <a:lnTo>
                    <a:pt x="91349" y="108856"/>
                  </a:lnTo>
                  <a:cubicBezTo>
                    <a:pt x="91349" y="112641"/>
                    <a:pt x="88658" y="116013"/>
                    <a:pt x="84902" y="116545"/>
                  </a:cubicBezTo>
                  <a:cubicBezTo>
                    <a:pt x="77125" y="117580"/>
                    <a:pt x="71447" y="124441"/>
                    <a:pt x="71890" y="132277"/>
                  </a:cubicBezTo>
                  <a:cubicBezTo>
                    <a:pt x="72334" y="140114"/>
                    <a:pt x="78751" y="146295"/>
                    <a:pt x="86618" y="146443"/>
                  </a:cubicBezTo>
                  <a:cubicBezTo>
                    <a:pt x="86736" y="146445"/>
                    <a:pt x="86855" y="146446"/>
                    <a:pt x="86973" y="146446"/>
                  </a:cubicBezTo>
                  <a:cubicBezTo>
                    <a:pt x="91096" y="146446"/>
                    <a:pt x="94919" y="144946"/>
                    <a:pt x="97707" y="142243"/>
                  </a:cubicBezTo>
                  <a:cubicBezTo>
                    <a:pt x="100605" y="139434"/>
                    <a:pt x="102143" y="135619"/>
                    <a:pt x="102173" y="131390"/>
                  </a:cubicBezTo>
                  <a:cubicBezTo>
                    <a:pt x="102380" y="106047"/>
                    <a:pt x="102291" y="31790"/>
                    <a:pt x="102291" y="31051"/>
                  </a:cubicBezTo>
                  <a:cubicBezTo>
                    <a:pt x="102291" y="28419"/>
                    <a:pt x="103917" y="26083"/>
                    <a:pt x="106401" y="25196"/>
                  </a:cubicBezTo>
                  <a:cubicBezTo>
                    <a:pt x="107067" y="24956"/>
                    <a:pt x="107756" y="24836"/>
                    <a:pt x="108469" y="24836"/>
                  </a:cubicBezTo>
                  <a:close/>
                  <a:moveTo>
                    <a:pt x="33831" y="0"/>
                  </a:moveTo>
                  <a:cubicBezTo>
                    <a:pt x="15141" y="0"/>
                    <a:pt x="0" y="15141"/>
                    <a:pt x="0" y="33831"/>
                  </a:cubicBezTo>
                  <a:lnTo>
                    <a:pt x="0" y="175601"/>
                  </a:lnTo>
                  <a:cubicBezTo>
                    <a:pt x="0" y="194261"/>
                    <a:pt x="15141" y="209402"/>
                    <a:pt x="33831" y="209402"/>
                  </a:cubicBezTo>
                  <a:lnTo>
                    <a:pt x="175601" y="209402"/>
                  </a:lnTo>
                  <a:cubicBezTo>
                    <a:pt x="194261" y="209402"/>
                    <a:pt x="209402" y="194261"/>
                    <a:pt x="209402" y="175601"/>
                  </a:cubicBezTo>
                  <a:lnTo>
                    <a:pt x="209402" y="33831"/>
                  </a:lnTo>
                  <a:cubicBezTo>
                    <a:pt x="209402" y="15141"/>
                    <a:pt x="194261" y="0"/>
                    <a:pt x="1756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078515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5"/>
          <p:cNvSpPr txBox="1">
            <a:spLocks noGrp="1"/>
          </p:cNvSpPr>
          <p:nvPr>
            <p:ph type="title"/>
          </p:nvPr>
        </p:nvSpPr>
        <p:spPr>
          <a:xfrm>
            <a:off x="632151" y="558890"/>
            <a:ext cx="7684265" cy="5006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Definisi Kemanan Informasi</a:t>
            </a:r>
            <a:endParaRPr dirty="0"/>
          </a:p>
        </p:txBody>
      </p:sp>
      <p:sp>
        <p:nvSpPr>
          <p:cNvPr id="242" name="Google Shape;242;p25"/>
          <p:cNvSpPr txBox="1"/>
          <p:nvPr/>
        </p:nvSpPr>
        <p:spPr>
          <a:xfrm>
            <a:off x="566168" y="1131590"/>
            <a:ext cx="7966272" cy="3347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t" anchorCtr="0"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1200" dirty="0" smtClean="0"/>
              <a:t>	Di </a:t>
            </a:r>
            <a:r>
              <a:rPr lang="en-US" sz="1200" dirty="0" err="1"/>
              <a:t>masa</a:t>
            </a:r>
            <a:r>
              <a:rPr lang="en-US" sz="1200" dirty="0"/>
              <a:t> </a:t>
            </a:r>
            <a:r>
              <a:rPr lang="en-US" sz="1200" dirty="0" err="1"/>
              <a:t>ini</a:t>
            </a:r>
            <a:r>
              <a:rPr lang="en-US" sz="1200" dirty="0"/>
              <a:t> </a:t>
            </a:r>
            <a:r>
              <a:rPr lang="en-US" sz="1200" dirty="0" err="1"/>
              <a:t>dimana</a:t>
            </a:r>
            <a:r>
              <a:rPr lang="en-US" sz="1200" dirty="0"/>
              <a:t> </a:t>
            </a:r>
            <a:r>
              <a:rPr lang="en-US" sz="1200" dirty="0" err="1"/>
              <a:t>teknologi</a:t>
            </a:r>
            <a:r>
              <a:rPr lang="en-US" sz="1200" dirty="0"/>
              <a:t> </a:t>
            </a:r>
            <a:r>
              <a:rPr lang="en-US" sz="1200" dirty="0" err="1"/>
              <a:t>informasi</a:t>
            </a:r>
            <a:r>
              <a:rPr lang="en-US" sz="1200" dirty="0"/>
              <a:t> </a:t>
            </a:r>
            <a:r>
              <a:rPr lang="en-US" sz="1200" dirty="0" err="1"/>
              <a:t>telah</a:t>
            </a:r>
            <a:r>
              <a:rPr lang="en-US" sz="1200" dirty="0"/>
              <a:t> </a:t>
            </a:r>
            <a:r>
              <a:rPr lang="en-US" sz="1200" dirty="0" err="1"/>
              <a:t>melekat</a:t>
            </a:r>
            <a:r>
              <a:rPr lang="en-US" sz="1200" dirty="0"/>
              <a:t> </a:t>
            </a:r>
            <a:r>
              <a:rPr lang="en-US" sz="1200" dirty="0" err="1"/>
              <a:t>dan</a:t>
            </a:r>
            <a:r>
              <a:rPr lang="en-US" sz="1200" dirty="0"/>
              <a:t> </a:t>
            </a:r>
            <a:r>
              <a:rPr lang="en-US" sz="1200" dirty="0" err="1"/>
              <a:t>menjadi</a:t>
            </a:r>
            <a:r>
              <a:rPr lang="en-US" sz="1200" dirty="0"/>
              <a:t> </a:t>
            </a:r>
            <a:r>
              <a:rPr lang="en-US" sz="1200" dirty="0" err="1"/>
              <a:t>salah</a:t>
            </a:r>
            <a:r>
              <a:rPr lang="en-US" sz="1200" dirty="0"/>
              <a:t> </a:t>
            </a:r>
            <a:r>
              <a:rPr lang="en-US" sz="1200" dirty="0" err="1"/>
              <a:t>satu</a:t>
            </a:r>
            <a:r>
              <a:rPr lang="en-US" sz="1200" dirty="0"/>
              <a:t> </a:t>
            </a:r>
            <a:r>
              <a:rPr lang="en-US" sz="1200" dirty="0" err="1"/>
              <a:t>aspek</a:t>
            </a:r>
            <a:r>
              <a:rPr lang="en-US" sz="1200" dirty="0"/>
              <a:t> </a:t>
            </a:r>
            <a:r>
              <a:rPr lang="en-US" sz="1200" dirty="0" err="1"/>
              <a:t>dari</a:t>
            </a:r>
            <a:r>
              <a:rPr lang="en-US" sz="1200" dirty="0"/>
              <a:t> </a:t>
            </a:r>
            <a:r>
              <a:rPr lang="en-US" sz="1200" dirty="0" err="1"/>
              <a:t>kehidupan</a:t>
            </a:r>
            <a:r>
              <a:rPr lang="en-US" sz="1200" dirty="0"/>
              <a:t> </a:t>
            </a:r>
            <a:r>
              <a:rPr lang="en-US" sz="1200" dirty="0" err="1"/>
              <a:t>masyarakat</a:t>
            </a:r>
            <a:r>
              <a:rPr lang="en-US" sz="1200" dirty="0"/>
              <a:t> </a:t>
            </a:r>
            <a:r>
              <a:rPr lang="en-US" sz="1200" dirty="0" err="1"/>
              <a:t>terdapat</a:t>
            </a:r>
            <a:r>
              <a:rPr lang="en-US" sz="1200" dirty="0"/>
              <a:t> </a:t>
            </a:r>
            <a:r>
              <a:rPr lang="en-US" sz="1200" dirty="0" err="1"/>
              <a:t>suatu</a:t>
            </a:r>
            <a:r>
              <a:rPr lang="en-US" sz="1200" dirty="0"/>
              <a:t> </a:t>
            </a:r>
            <a:r>
              <a:rPr lang="en-US" sz="1200" dirty="0" err="1"/>
              <a:t>ancaman</a:t>
            </a:r>
            <a:r>
              <a:rPr lang="en-US" sz="1200" dirty="0"/>
              <a:t> </a:t>
            </a:r>
            <a:r>
              <a:rPr lang="en-US" sz="1200" dirty="0" err="1"/>
              <a:t>keamanan</a:t>
            </a:r>
            <a:r>
              <a:rPr lang="en-US" sz="1200" dirty="0"/>
              <a:t> </a:t>
            </a:r>
            <a:r>
              <a:rPr lang="en-US" sz="1200" dirty="0" err="1"/>
              <a:t>informasi</a:t>
            </a:r>
            <a:r>
              <a:rPr lang="en-US" sz="1200" dirty="0"/>
              <a:t> yang </a:t>
            </a:r>
            <a:r>
              <a:rPr lang="en-US" sz="1200" dirty="0" err="1"/>
              <a:t>perlu</a:t>
            </a:r>
            <a:r>
              <a:rPr lang="en-US" sz="1200" dirty="0"/>
              <a:t> </a:t>
            </a:r>
            <a:r>
              <a:rPr lang="en-US" sz="1200" dirty="0" err="1"/>
              <a:t>untuk</a:t>
            </a:r>
            <a:r>
              <a:rPr lang="en-US" sz="1200" dirty="0"/>
              <a:t> </a:t>
            </a:r>
            <a:r>
              <a:rPr lang="en-US" sz="1200" dirty="0" err="1"/>
              <a:t>ditangani</a:t>
            </a:r>
            <a:r>
              <a:rPr lang="en-US" sz="1200" dirty="0"/>
              <a:t>. </a:t>
            </a:r>
            <a:r>
              <a:rPr lang="en-US" sz="1200" dirty="0" err="1"/>
              <a:t>Pada</a:t>
            </a:r>
            <a:r>
              <a:rPr lang="en-US" sz="1200" dirty="0"/>
              <a:t> </a:t>
            </a:r>
            <a:r>
              <a:rPr lang="en-US" sz="1200" dirty="0" err="1"/>
              <a:t>saat</a:t>
            </a:r>
            <a:r>
              <a:rPr lang="en-US" sz="1200" dirty="0"/>
              <a:t> </a:t>
            </a:r>
            <a:r>
              <a:rPr lang="en-US" sz="1200" dirty="0" err="1"/>
              <a:t>ini</a:t>
            </a:r>
            <a:r>
              <a:rPr lang="en-US" sz="1200" dirty="0"/>
              <a:t> </a:t>
            </a:r>
            <a:r>
              <a:rPr lang="en-US" sz="1200" dirty="0" err="1"/>
              <a:t>sebagian</a:t>
            </a:r>
            <a:r>
              <a:rPr lang="en-US" sz="1200" dirty="0"/>
              <a:t> </a:t>
            </a:r>
            <a:r>
              <a:rPr lang="en-US" sz="1200" dirty="0" err="1"/>
              <a:t>besar</a:t>
            </a:r>
            <a:r>
              <a:rPr lang="en-US" sz="1200" dirty="0"/>
              <a:t> </a:t>
            </a:r>
            <a:r>
              <a:rPr lang="en-US" sz="1200" dirty="0" err="1"/>
              <a:t>perusahaan</a:t>
            </a:r>
            <a:r>
              <a:rPr lang="en-US" sz="1200" dirty="0"/>
              <a:t>, </a:t>
            </a:r>
            <a:r>
              <a:rPr lang="en-US" sz="1200" dirty="0" err="1"/>
              <a:t>organisasi</a:t>
            </a:r>
            <a:r>
              <a:rPr lang="en-US" sz="1200" dirty="0"/>
              <a:t>, </a:t>
            </a:r>
            <a:r>
              <a:rPr lang="en-US" sz="1200" dirty="0" err="1"/>
              <a:t>atau</a:t>
            </a:r>
            <a:r>
              <a:rPr lang="en-US" sz="1200" dirty="0"/>
              <a:t> </a:t>
            </a:r>
            <a:r>
              <a:rPr lang="en-US" sz="1200" dirty="0" err="1"/>
              <a:t>instansi</a:t>
            </a:r>
            <a:r>
              <a:rPr lang="en-US" sz="1200" dirty="0"/>
              <a:t> </a:t>
            </a:r>
            <a:r>
              <a:rPr lang="en-US" sz="1200" dirty="0" err="1"/>
              <a:t>telah</a:t>
            </a:r>
            <a:r>
              <a:rPr lang="en-US" sz="1200" dirty="0"/>
              <a:t> </a:t>
            </a:r>
            <a:r>
              <a:rPr lang="en-US" sz="1200" dirty="0" err="1"/>
              <a:t>mengadopsi</a:t>
            </a:r>
            <a:r>
              <a:rPr lang="en-US" sz="1200" dirty="0"/>
              <a:t> </a:t>
            </a:r>
            <a:r>
              <a:rPr lang="en-US" sz="1200" dirty="0" err="1"/>
              <a:t>teknologi</a:t>
            </a:r>
            <a:r>
              <a:rPr lang="en-US" sz="1200" dirty="0"/>
              <a:t> </a:t>
            </a:r>
            <a:r>
              <a:rPr lang="en-US" sz="1200" dirty="0" err="1"/>
              <a:t>untuk</a:t>
            </a:r>
            <a:r>
              <a:rPr lang="en-US" sz="1200" dirty="0"/>
              <a:t> </a:t>
            </a:r>
            <a:r>
              <a:rPr lang="en-US" sz="1200" dirty="0" err="1"/>
              <a:t>mendukung</a:t>
            </a:r>
            <a:r>
              <a:rPr lang="en-US" sz="1200" dirty="0"/>
              <a:t> proses </a:t>
            </a:r>
            <a:r>
              <a:rPr lang="en-US" sz="1200" dirty="0" err="1"/>
              <a:t>operasional</a:t>
            </a:r>
            <a:r>
              <a:rPr lang="en-US" sz="1200" dirty="0"/>
              <a:t> </a:t>
            </a:r>
            <a:r>
              <a:rPr lang="en-US" sz="1200" dirty="0" err="1"/>
              <a:t>dan</a:t>
            </a:r>
            <a:r>
              <a:rPr lang="en-US" sz="1200" dirty="0"/>
              <a:t> </a:t>
            </a:r>
            <a:r>
              <a:rPr lang="en-US" sz="1200" dirty="0" err="1"/>
              <a:t>perkembangan</a:t>
            </a:r>
            <a:r>
              <a:rPr lang="en-US" sz="1200" dirty="0"/>
              <a:t> </a:t>
            </a:r>
            <a:r>
              <a:rPr lang="en-US" sz="1200" dirty="0" err="1"/>
              <a:t>bisnis</a:t>
            </a:r>
            <a:r>
              <a:rPr lang="en-US" sz="1200" dirty="0"/>
              <a:t> </a:t>
            </a:r>
            <a:r>
              <a:rPr lang="en-US" sz="1200" dirty="0" err="1"/>
              <a:t>mereka</a:t>
            </a:r>
            <a:r>
              <a:rPr lang="en-US" sz="1200" dirty="0"/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1200" dirty="0" smtClean="0"/>
              <a:t>	</a:t>
            </a:r>
            <a:r>
              <a:rPr lang="en-US" sz="1200" dirty="0" err="1" smtClean="0"/>
              <a:t>Namun</a:t>
            </a:r>
            <a:r>
              <a:rPr lang="en-US" sz="1200" dirty="0" smtClean="0"/>
              <a:t> </a:t>
            </a:r>
            <a:r>
              <a:rPr lang="en-US" sz="1200" dirty="0" err="1"/>
              <a:t>tanpa</a:t>
            </a:r>
            <a:r>
              <a:rPr lang="en-US" sz="1200" dirty="0"/>
              <a:t> </a:t>
            </a:r>
            <a:r>
              <a:rPr lang="en-US" sz="1200" dirty="0" err="1"/>
              <a:t>disadari</a:t>
            </a:r>
            <a:r>
              <a:rPr lang="en-US" sz="1200" dirty="0"/>
              <a:t>, </a:t>
            </a:r>
            <a:r>
              <a:rPr lang="en-US" sz="1200" dirty="0" err="1"/>
              <a:t>teknologi</a:t>
            </a:r>
            <a:r>
              <a:rPr lang="en-US" sz="1200" dirty="0"/>
              <a:t> </a:t>
            </a:r>
            <a:r>
              <a:rPr lang="en-US" sz="1200" dirty="0" err="1"/>
              <a:t>informasi</a:t>
            </a:r>
            <a:r>
              <a:rPr lang="en-US" sz="1200" dirty="0"/>
              <a:t> yang </a:t>
            </a:r>
            <a:r>
              <a:rPr lang="en-US" sz="1200" dirty="0" err="1"/>
              <a:t>diterapkan</a:t>
            </a:r>
            <a:r>
              <a:rPr lang="en-US" sz="1200" dirty="0"/>
              <a:t> </a:t>
            </a:r>
            <a:r>
              <a:rPr lang="en-US" sz="1200" dirty="0" err="1"/>
              <a:t>pada</a:t>
            </a:r>
            <a:r>
              <a:rPr lang="en-US" sz="1200" dirty="0"/>
              <a:t> </a:t>
            </a:r>
            <a:r>
              <a:rPr lang="en-US" sz="1200" dirty="0" err="1"/>
              <a:t>perusahaan</a:t>
            </a:r>
            <a:r>
              <a:rPr lang="en-US" sz="1200" dirty="0"/>
              <a:t>/</a:t>
            </a:r>
            <a:r>
              <a:rPr lang="en-US" sz="1200" dirty="0" err="1"/>
              <a:t>organisasi</a:t>
            </a:r>
            <a:r>
              <a:rPr lang="en-US" sz="1200" dirty="0"/>
              <a:t>/</a:t>
            </a:r>
            <a:r>
              <a:rPr lang="en-US" sz="1200" dirty="0" err="1"/>
              <a:t>instansi</a:t>
            </a:r>
            <a:r>
              <a:rPr lang="en-US" sz="1200" dirty="0"/>
              <a:t> </a:t>
            </a:r>
            <a:r>
              <a:rPr lang="en-US" sz="1200" dirty="0" err="1"/>
              <a:t>tidak</a:t>
            </a:r>
            <a:r>
              <a:rPr lang="en-US" sz="1200" dirty="0"/>
              <a:t> </a:t>
            </a:r>
            <a:r>
              <a:rPr lang="en-US" sz="1200" dirty="0" err="1"/>
              <a:t>diimbangi</a:t>
            </a:r>
            <a:r>
              <a:rPr lang="en-US" sz="1200" dirty="0"/>
              <a:t> </a:t>
            </a:r>
            <a:r>
              <a:rPr lang="en-US" sz="1200" dirty="0" err="1"/>
              <a:t>dengan</a:t>
            </a:r>
            <a:r>
              <a:rPr lang="en-US" sz="1200" dirty="0"/>
              <a:t> </a:t>
            </a:r>
            <a:r>
              <a:rPr lang="en-US" sz="1200" dirty="0" err="1"/>
              <a:t>sistem</a:t>
            </a:r>
            <a:r>
              <a:rPr lang="en-US" sz="1200" dirty="0"/>
              <a:t> </a:t>
            </a:r>
            <a:r>
              <a:rPr lang="en-US" sz="1200" dirty="0" err="1"/>
              <a:t>keamanan</a:t>
            </a:r>
            <a:r>
              <a:rPr lang="en-US" sz="1200" dirty="0"/>
              <a:t> </a:t>
            </a:r>
            <a:r>
              <a:rPr lang="en-US" sz="1200" dirty="0" err="1"/>
              <a:t>informasi</a:t>
            </a:r>
            <a:r>
              <a:rPr lang="en-US" sz="1200" dirty="0"/>
              <a:t> yang </a:t>
            </a:r>
            <a:r>
              <a:rPr lang="en-US" sz="1200" dirty="0" err="1"/>
              <a:t>memadai</a:t>
            </a:r>
            <a:r>
              <a:rPr lang="en-US" sz="1200" dirty="0"/>
              <a:t> </a:t>
            </a:r>
            <a:r>
              <a:rPr lang="en-US" sz="1200" dirty="0" err="1"/>
              <a:t>dan</a:t>
            </a:r>
            <a:r>
              <a:rPr lang="en-US" sz="1200" dirty="0"/>
              <a:t> </a:t>
            </a:r>
            <a:r>
              <a:rPr lang="en-US" sz="1200" dirty="0" err="1"/>
              <a:t>sesuai</a:t>
            </a:r>
            <a:r>
              <a:rPr lang="en-US" sz="1200" dirty="0"/>
              <a:t> </a:t>
            </a:r>
            <a:r>
              <a:rPr lang="en-US" sz="1200" dirty="0" err="1"/>
              <a:t>dengan</a:t>
            </a:r>
            <a:r>
              <a:rPr lang="en-US" sz="1200" dirty="0"/>
              <a:t> </a:t>
            </a:r>
            <a:r>
              <a:rPr lang="en-US" sz="1200" dirty="0" err="1"/>
              <a:t>standar</a:t>
            </a:r>
            <a:r>
              <a:rPr lang="en-US" sz="1200" dirty="0"/>
              <a:t> </a:t>
            </a:r>
            <a:r>
              <a:rPr lang="en-US" sz="1200" dirty="0" err="1"/>
              <a:t>keamanan</a:t>
            </a:r>
            <a:r>
              <a:rPr lang="en-US" sz="1200" dirty="0"/>
              <a:t> yang </a:t>
            </a:r>
            <a:r>
              <a:rPr lang="en-US" sz="1200" dirty="0" err="1"/>
              <a:t>berlaku</a:t>
            </a:r>
            <a:r>
              <a:rPr lang="en-US" sz="1200" dirty="0"/>
              <a:t>. Hal </a:t>
            </a:r>
            <a:r>
              <a:rPr lang="en-US" sz="1200" dirty="0" err="1"/>
              <a:t>tersebut</a:t>
            </a:r>
            <a:r>
              <a:rPr lang="en-US" sz="1200" dirty="0"/>
              <a:t> </a:t>
            </a:r>
            <a:r>
              <a:rPr lang="en-US" sz="1200" dirty="0" err="1"/>
              <a:t>disebabkan</a:t>
            </a:r>
            <a:r>
              <a:rPr lang="en-US" sz="1200" dirty="0"/>
              <a:t> </a:t>
            </a:r>
            <a:r>
              <a:rPr lang="en-US" sz="1200" dirty="0" err="1"/>
              <a:t>karena</a:t>
            </a:r>
            <a:r>
              <a:rPr lang="en-US" sz="1200" dirty="0"/>
              <a:t> </a:t>
            </a:r>
            <a:r>
              <a:rPr lang="en-US" sz="1200" dirty="0" err="1"/>
              <a:t>banyak</a:t>
            </a:r>
            <a:r>
              <a:rPr lang="en-US" sz="1200" dirty="0"/>
              <a:t> </a:t>
            </a:r>
            <a:r>
              <a:rPr lang="en-US" sz="1200" dirty="0" err="1"/>
              <a:t>dari</a:t>
            </a:r>
            <a:r>
              <a:rPr lang="en-US" sz="1200" dirty="0"/>
              <a:t> </a:t>
            </a:r>
            <a:r>
              <a:rPr lang="en-US" sz="1200" dirty="0" err="1"/>
              <a:t>mereka</a:t>
            </a:r>
            <a:r>
              <a:rPr lang="en-US" sz="1200" dirty="0"/>
              <a:t> yang </a:t>
            </a:r>
            <a:r>
              <a:rPr lang="en-US" sz="1200" dirty="0" err="1"/>
              <a:t>belum</a:t>
            </a:r>
            <a:r>
              <a:rPr lang="en-US" sz="1200" dirty="0"/>
              <a:t> </a:t>
            </a:r>
            <a:r>
              <a:rPr lang="en-US" sz="1200" dirty="0" err="1"/>
              <a:t>memahami</a:t>
            </a:r>
            <a:r>
              <a:rPr lang="en-US" sz="1200" dirty="0"/>
              <a:t> </a:t>
            </a:r>
            <a:r>
              <a:rPr lang="en-US" sz="1200" dirty="0" err="1"/>
              <a:t>prinsip-prinsip</a:t>
            </a:r>
            <a:r>
              <a:rPr lang="en-US" sz="1200" dirty="0"/>
              <a:t> </a:t>
            </a:r>
            <a:r>
              <a:rPr lang="en-US" sz="1200" dirty="0" err="1"/>
              <a:t>pengamanan</a:t>
            </a:r>
            <a:r>
              <a:rPr lang="en-US" sz="1200" dirty="0"/>
              <a:t> yang </a:t>
            </a:r>
            <a:r>
              <a:rPr lang="en-US" sz="1200" dirty="0" err="1"/>
              <a:t>sesuai</a:t>
            </a:r>
            <a:r>
              <a:rPr lang="en-US" sz="1200" dirty="0"/>
              <a:t> </a:t>
            </a:r>
            <a:r>
              <a:rPr lang="en-US" sz="1200" dirty="0" err="1"/>
              <a:t>dengan</a:t>
            </a:r>
            <a:r>
              <a:rPr lang="en-US" sz="1200" dirty="0"/>
              <a:t> </a:t>
            </a:r>
            <a:r>
              <a:rPr lang="en-US" sz="1200" dirty="0" err="1"/>
              <a:t>standar</a:t>
            </a:r>
            <a:r>
              <a:rPr lang="en-US" sz="1200" dirty="0"/>
              <a:t> </a:t>
            </a:r>
            <a:r>
              <a:rPr lang="en-US" sz="1200" dirty="0" err="1"/>
              <a:t>dan</a:t>
            </a:r>
            <a:r>
              <a:rPr lang="en-US" sz="1200" dirty="0"/>
              <a:t> </a:t>
            </a:r>
            <a:r>
              <a:rPr lang="en-US" sz="1200" dirty="0" err="1"/>
              <a:t>peraturan</a:t>
            </a:r>
            <a:r>
              <a:rPr lang="en-US" sz="1200" dirty="0"/>
              <a:t> yang </a:t>
            </a:r>
            <a:r>
              <a:rPr lang="en-US" sz="1200" dirty="0" err="1"/>
              <a:t>berlaku</a:t>
            </a:r>
            <a:r>
              <a:rPr lang="en-US" sz="1200" dirty="0"/>
              <a:t>, </a:t>
            </a:r>
            <a:r>
              <a:rPr lang="en-US" sz="1200" dirty="0" err="1"/>
              <a:t>dan</a:t>
            </a:r>
            <a:r>
              <a:rPr lang="en-US" sz="1200" dirty="0"/>
              <a:t> </a:t>
            </a:r>
            <a:r>
              <a:rPr lang="en-US" sz="1200" dirty="0" err="1"/>
              <a:t>juga</a:t>
            </a:r>
            <a:r>
              <a:rPr lang="en-US" sz="1200" dirty="0"/>
              <a:t> </a:t>
            </a:r>
            <a:r>
              <a:rPr lang="en-US" sz="1200" dirty="0" err="1"/>
              <a:t>penerapannya</a:t>
            </a:r>
            <a:r>
              <a:rPr lang="en-US" sz="1200" dirty="0"/>
              <a:t> </a:t>
            </a:r>
            <a:r>
              <a:rPr lang="en-US" sz="1200" dirty="0" err="1"/>
              <a:t>tidak</a:t>
            </a:r>
            <a:r>
              <a:rPr lang="en-US" sz="1200" dirty="0"/>
              <a:t> </a:t>
            </a:r>
            <a:r>
              <a:rPr lang="en-US" sz="1200" dirty="0" err="1"/>
              <a:t>melalui</a:t>
            </a:r>
            <a:r>
              <a:rPr lang="en-US" sz="1200" dirty="0"/>
              <a:t> </a:t>
            </a:r>
            <a:r>
              <a:rPr lang="en-US" sz="1200" dirty="0" err="1"/>
              <a:t>tahap</a:t>
            </a:r>
            <a:r>
              <a:rPr lang="en-US" sz="1200" dirty="0"/>
              <a:t> </a:t>
            </a:r>
            <a:r>
              <a:rPr lang="en-US" sz="1200" dirty="0" err="1"/>
              <a:t>siklus</a:t>
            </a:r>
            <a:r>
              <a:rPr lang="en-US" sz="1200" dirty="0"/>
              <a:t> </a:t>
            </a:r>
            <a:r>
              <a:rPr lang="en-US" sz="1200" dirty="0" err="1"/>
              <a:t>hidup</a:t>
            </a:r>
            <a:r>
              <a:rPr lang="en-US" sz="1200" dirty="0"/>
              <a:t> </a:t>
            </a:r>
            <a:r>
              <a:rPr lang="en-US" sz="1200" dirty="0" err="1"/>
              <a:t>keamanan</a:t>
            </a:r>
            <a:r>
              <a:rPr lang="en-US" sz="1200" dirty="0"/>
              <a:t> </a:t>
            </a:r>
            <a:r>
              <a:rPr lang="en-US" sz="1200" dirty="0" err="1"/>
              <a:t>informasi</a:t>
            </a:r>
            <a:r>
              <a:rPr lang="en-US" sz="1200" dirty="0"/>
              <a:t>.</a:t>
            </a:r>
          </a:p>
          <a:p>
            <a:pPr lvl="0" algn="just">
              <a:lnSpc>
                <a:spcPct val="150000"/>
              </a:lnSpc>
            </a:pPr>
            <a:r>
              <a:rPr lang="en-US" sz="1200" dirty="0" smtClean="0"/>
              <a:t>	</a:t>
            </a:r>
            <a:r>
              <a:rPr lang="en-US" sz="1200" dirty="0" err="1" smtClean="0"/>
              <a:t>Definisi</a:t>
            </a:r>
            <a:r>
              <a:rPr lang="en-US" sz="1200" dirty="0" smtClean="0"/>
              <a:t> </a:t>
            </a:r>
            <a:r>
              <a:rPr lang="en-US" sz="1200" dirty="0" err="1"/>
              <a:t>dari</a:t>
            </a:r>
            <a:r>
              <a:rPr lang="en-US" sz="1200" dirty="0"/>
              <a:t> </a:t>
            </a:r>
            <a:r>
              <a:rPr lang="en-US" sz="1200" dirty="0" err="1"/>
              <a:t>keamanan</a:t>
            </a:r>
            <a:r>
              <a:rPr lang="en-US" sz="1200" dirty="0"/>
              <a:t> </a:t>
            </a:r>
            <a:r>
              <a:rPr lang="en-US" sz="1200" dirty="0" err="1"/>
              <a:t>informasi</a:t>
            </a:r>
            <a:r>
              <a:rPr lang="en-US" sz="1200" dirty="0"/>
              <a:t> </a:t>
            </a:r>
            <a:r>
              <a:rPr lang="en-US" sz="1200" dirty="0" err="1"/>
              <a:t>secara</a:t>
            </a:r>
            <a:r>
              <a:rPr lang="en-US" sz="1200" dirty="0"/>
              <a:t> </a:t>
            </a:r>
            <a:r>
              <a:rPr lang="en-US" sz="1200" dirty="0" err="1"/>
              <a:t>umum</a:t>
            </a:r>
            <a:r>
              <a:rPr lang="en-US" sz="1200" dirty="0"/>
              <a:t> </a:t>
            </a:r>
            <a:r>
              <a:rPr lang="en-US" sz="1200" dirty="0" err="1"/>
              <a:t>adalah</a:t>
            </a:r>
            <a:r>
              <a:rPr lang="en-US" sz="1200" dirty="0"/>
              <a:t> </a:t>
            </a:r>
            <a:r>
              <a:rPr lang="en-US" sz="1200" dirty="0" err="1"/>
              <a:t>seperangkat</a:t>
            </a:r>
            <a:r>
              <a:rPr lang="en-US" sz="1200" dirty="0"/>
              <a:t> </a:t>
            </a:r>
            <a:r>
              <a:rPr lang="en-US" sz="1200" dirty="0" err="1"/>
              <a:t>strategi</a:t>
            </a:r>
            <a:r>
              <a:rPr lang="en-US" sz="1200" dirty="0"/>
              <a:t>, </a:t>
            </a:r>
            <a:r>
              <a:rPr lang="en-US" sz="1200" dirty="0" err="1"/>
              <a:t>aturan</a:t>
            </a:r>
            <a:r>
              <a:rPr lang="en-US" sz="1200" dirty="0"/>
              <a:t>, </a:t>
            </a:r>
            <a:r>
              <a:rPr lang="en-US" sz="1200" dirty="0" err="1"/>
              <a:t>pedoman</a:t>
            </a:r>
            <a:r>
              <a:rPr lang="en-US" sz="1200" dirty="0"/>
              <a:t>, </a:t>
            </a:r>
            <a:r>
              <a:rPr lang="en-US" sz="1200" dirty="0" err="1"/>
              <a:t>praktik</a:t>
            </a:r>
            <a:r>
              <a:rPr lang="en-US" sz="1200" dirty="0"/>
              <a:t> </a:t>
            </a:r>
            <a:r>
              <a:rPr lang="en-US" sz="1200" dirty="0" err="1"/>
              <a:t>untuk</a:t>
            </a:r>
            <a:r>
              <a:rPr lang="en-US" sz="1200" dirty="0"/>
              <a:t> </a:t>
            </a:r>
            <a:r>
              <a:rPr lang="en-US" sz="1200" dirty="0" err="1"/>
              <a:t>melindungi</a:t>
            </a:r>
            <a:r>
              <a:rPr lang="en-US" sz="1200" dirty="0"/>
              <a:t> </a:t>
            </a:r>
            <a:r>
              <a:rPr lang="en-US" sz="1200" dirty="0" err="1"/>
              <a:t>kerahasiaan</a:t>
            </a:r>
            <a:r>
              <a:rPr lang="en-US" sz="1200" dirty="0"/>
              <a:t>, </a:t>
            </a:r>
            <a:r>
              <a:rPr lang="en-US" sz="1200" dirty="0" err="1"/>
              <a:t>ketersediaan</a:t>
            </a:r>
            <a:r>
              <a:rPr lang="en-US" sz="1200" dirty="0"/>
              <a:t>, </a:t>
            </a:r>
            <a:r>
              <a:rPr lang="en-US" sz="1200" dirty="0" err="1"/>
              <a:t>dan</a:t>
            </a:r>
            <a:r>
              <a:rPr lang="en-US" sz="1200" dirty="0"/>
              <a:t> </a:t>
            </a:r>
            <a:r>
              <a:rPr lang="en-US" sz="1200" dirty="0" err="1"/>
              <a:t>integritas</a:t>
            </a:r>
            <a:r>
              <a:rPr lang="en-US" sz="1200" dirty="0"/>
              <a:t> data </a:t>
            </a:r>
            <a:r>
              <a:rPr lang="en-US" sz="1200" dirty="0" err="1"/>
              <a:t>serta</a:t>
            </a:r>
            <a:r>
              <a:rPr lang="en-US" sz="1200" dirty="0"/>
              <a:t> </a:t>
            </a:r>
            <a:r>
              <a:rPr lang="en-US" sz="1200" dirty="0" err="1"/>
              <a:t>mencegah</a:t>
            </a:r>
            <a:r>
              <a:rPr lang="en-US" sz="1200" dirty="0"/>
              <a:t> </a:t>
            </a:r>
            <a:r>
              <a:rPr lang="en-US" sz="1200" dirty="0" err="1"/>
              <a:t>akses</a:t>
            </a:r>
            <a:r>
              <a:rPr lang="en-US" sz="1200" dirty="0"/>
              <a:t>, </a:t>
            </a:r>
            <a:r>
              <a:rPr lang="en-US" sz="1200" dirty="0" err="1"/>
              <a:t>penggunaan</a:t>
            </a:r>
            <a:r>
              <a:rPr lang="en-US" sz="1200" dirty="0"/>
              <a:t>, </a:t>
            </a:r>
            <a:r>
              <a:rPr lang="en-US" sz="1200" dirty="0" err="1"/>
              <a:t>modifikasi</a:t>
            </a:r>
            <a:r>
              <a:rPr lang="en-US" sz="1200" dirty="0"/>
              <a:t>, </a:t>
            </a:r>
            <a:r>
              <a:rPr lang="en-US" sz="1200" dirty="0" err="1"/>
              <a:t>pencatatan</a:t>
            </a:r>
            <a:r>
              <a:rPr lang="en-US" sz="1200" dirty="0"/>
              <a:t>, </a:t>
            </a:r>
            <a:r>
              <a:rPr lang="en-US" sz="1200" dirty="0" err="1"/>
              <a:t>dan</a:t>
            </a:r>
            <a:r>
              <a:rPr lang="en-US" sz="1200" dirty="0"/>
              <a:t> </a:t>
            </a:r>
            <a:r>
              <a:rPr lang="en-US" sz="1200" dirty="0" err="1"/>
              <a:t>penghancuran</a:t>
            </a:r>
            <a:r>
              <a:rPr lang="en-US" sz="1200" dirty="0"/>
              <a:t> </a:t>
            </a:r>
            <a:r>
              <a:rPr lang="en-US" sz="1200" dirty="0" err="1"/>
              <a:t>informasi</a:t>
            </a:r>
            <a:r>
              <a:rPr lang="en-US" sz="1200" dirty="0"/>
              <a:t> yang </a:t>
            </a:r>
            <a:r>
              <a:rPr lang="en-US" sz="1200" dirty="0" err="1"/>
              <a:t>tidak</a:t>
            </a:r>
            <a:r>
              <a:rPr lang="en-US" sz="1200" dirty="0"/>
              <a:t> </a:t>
            </a:r>
            <a:r>
              <a:rPr lang="en-US" sz="1200" dirty="0" err="1"/>
              <a:t>sah</a:t>
            </a:r>
            <a:r>
              <a:rPr lang="en-US" sz="1200" dirty="0"/>
              <a:t>.</a:t>
            </a:r>
            <a:endParaRPr sz="1200" dirty="0">
              <a:solidFill>
                <a:schemeClr val="dk1"/>
              </a:solidFill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grpSp>
        <p:nvGrpSpPr>
          <p:cNvPr id="245" name="Google Shape;245;p25"/>
          <p:cNvGrpSpPr/>
          <p:nvPr/>
        </p:nvGrpSpPr>
        <p:grpSpPr>
          <a:xfrm>
            <a:off x="1738925" y="4718600"/>
            <a:ext cx="5666144" cy="116400"/>
            <a:chOff x="1738925" y="4718600"/>
            <a:chExt cx="5666144" cy="116400"/>
          </a:xfrm>
        </p:grpSpPr>
        <p:sp>
          <p:nvSpPr>
            <p:cNvPr id="246" name="Google Shape;246;p25">
              <a:hlinkClick r:id="rId3" action="ppaction://hlinksldjump"/>
            </p:cNvPr>
            <p:cNvSpPr/>
            <p:nvPr/>
          </p:nvSpPr>
          <p:spPr>
            <a:xfrm>
              <a:off x="1738925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47" name="Google Shape;247;p25">
              <a:hlinkClick r:id="rId4" action="ppaction://hlinksldjump"/>
            </p:cNvPr>
            <p:cNvSpPr/>
            <p:nvPr/>
          </p:nvSpPr>
          <p:spPr>
            <a:xfrm>
              <a:off x="2031017" y="4718600"/>
              <a:ext cx="116400" cy="116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48" name="Google Shape;248;p25">
              <a:hlinkClick r:id="rId5" action="ppaction://hlinksldjump"/>
            </p:cNvPr>
            <p:cNvSpPr/>
            <p:nvPr/>
          </p:nvSpPr>
          <p:spPr>
            <a:xfrm>
              <a:off x="2323109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49" name="Google Shape;249;p25">
              <a:hlinkClick r:id="rId6" action="ppaction://hlinksldjump"/>
            </p:cNvPr>
            <p:cNvSpPr/>
            <p:nvPr/>
          </p:nvSpPr>
          <p:spPr>
            <a:xfrm>
              <a:off x="2615200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50" name="Google Shape;250;p25">
              <a:hlinkClick r:id="rId7" action="ppaction://hlinksldjump"/>
            </p:cNvPr>
            <p:cNvSpPr/>
            <p:nvPr/>
          </p:nvSpPr>
          <p:spPr>
            <a:xfrm>
              <a:off x="2907292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51" name="Google Shape;251;p25">
              <a:hlinkClick r:id="rId8" action="ppaction://hlinksldjump"/>
            </p:cNvPr>
            <p:cNvSpPr/>
            <p:nvPr/>
          </p:nvSpPr>
          <p:spPr>
            <a:xfrm>
              <a:off x="3199384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52" name="Google Shape;252;p25">
              <a:hlinkClick r:id="rId9" action="ppaction://hlinksldjump"/>
            </p:cNvPr>
            <p:cNvSpPr/>
            <p:nvPr/>
          </p:nvSpPr>
          <p:spPr>
            <a:xfrm>
              <a:off x="3491476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53" name="Google Shape;253;p25">
              <a:hlinkClick r:id="rId10" action="ppaction://hlinksldjump"/>
            </p:cNvPr>
            <p:cNvSpPr/>
            <p:nvPr/>
          </p:nvSpPr>
          <p:spPr>
            <a:xfrm>
              <a:off x="3783567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54" name="Google Shape;254;p25">
              <a:hlinkClick r:id="rId11" action="ppaction://hlinksldjump"/>
            </p:cNvPr>
            <p:cNvSpPr/>
            <p:nvPr/>
          </p:nvSpPr>
          <p:spPr>
            <a:xfrm>
              <a:off x="4075659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55" name="Google Shape;255;p25">
              <a:hlinkClick r:id="rId12" action="ppaction://hlinksldjump"/>
            </p:cNvPr>
            <p:cNvSpPr/>
            <p:nvPr/>
          </p:nvSpPr>
          <p:spPr>
            <a:xfrm>
              <a:off x="4367751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56" name="Google Shape;256;p25">
              <a:hlinkClick r:id="rId13" action="ppaction://hlinksldjump"/>
            </p:cNvPr>
            <p:cNvSpPr/>
            <p:nvPr/>
          </p:nvSpPr>
          <p:spPr>
            <a:xfrm>
              <a:off x="4659843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57" name="Google Shape;257;p25">
              <a:hlinkClick r:id="rId14" action="ppaction://hlinksldjump"/>
            </p:cNvPr>
            <p:cNvSpPr/>
            <p:nvPr/>
          </p:nvSpPr>
          <p:spPr>
            <a:xfrm>
              <a:off x="4951934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58" name="Google Shape;258;p25">
              <a:hlinkClick r:id="rId15" action="ppaction://hlinksldjump"/>
            </p:cNvPr>
            <p:cNvSpPr/>
            <p:nvPr/>
          </p:nvSpPr>
          <p:spPr>
            <a:xfrm>
              <a:off x="5244026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59" name="Google Shape;259;p25">
              <a:hlinkClick r:id="rId16" action="ppaction://hlinksldjump"/>
            </p:cNvPr>
            <p:cNvSpPr/>
            <p:nvPr/>
          </p:nvSpPr>
          <p:spPr>
            <a:xfrm>
              <a:off x="5536118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60" name="Google Shape;260;p25">
              <a:hlinkClick r:id="rId17" action="ppaction://hlinksldjump"/>
            </p:cNvPr>
            <p:cNvSpPr/>
            <p:nvPr/>
          </p:nvSpPr>
          <p:spPr>
            <a:xfrm>
              <a:off x="5828210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61" name="Google Shape;261;p25">
              <a:hlinkClick r:id="rId18" action="ppaction://hlinksldjump"/>
            </p:cNvPr>
            <p:cNvSpPr/>
            <p:nvPr/>
          </p:nvSpPr>
          <p:spPr>
            <a:xfrm>
              <a:off x="6120302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62" name="Google Shape;262;p25">
              <a:hlinkClick r:id="rId18" action="ppaction://hlinksldjump"/>
            </p:cNvPr>
            <p:cNvSpPr/>
            <p:nvPr/>
          </p:nvSpPr>
          <p:spPr>
            <a:xfrm>
              <a:off x="6412393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63" name="Google Shape;263;p25">
              <a:hlinkClick r:id="" action="ppaction://noaction"/>
            </p:cNvPr>
            <p:cNvSpPr/>
            <p:nvPr/>
          </p:nvSpPr>
          <p:spPr>
            <a:xfrm>
              <a:off x="6704485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64" name="Google Shape;264;p25">
              <a:hlinkClick r:id="" action="ppaction://noaction"/>
            </p:cNvPr>
            <p:cNvSpPr/>
            <p:nvPr/>
          </p:nvSpPr>
          <p:spPr>
            <a:xfrm>
              <a:off x="6996577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65" name="Google Shape;265;p25">
              <a:hlinkClick r:id="" action="ppaction://noaction"/>
            </p:cNvPr>
            <p:cNvSpPr/>
            <p:nvPr/>
          </p:nvSpPr>
          <p:spPr>
            <a:xfrm>
              <a:off x="7288669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6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Keamanan Informasi</a:t>
            </a:r>
            <a:endParaRPr dirty="0"/>
          </a:p>
        </p:txBody>
      </p:sp>
      <p:grpSp>
        <p:nvGrpSpPr>
          <p:cNvPr id="283" name="Google Shape;283;p26"/>
          <p:cNvGrpSpPr/>
          <p:nvPr/>
        </p:nvGrpSpPr>
        <p:grpSpPr>
          <a:xfrm>
            <a:off x="1738925" y="4718600"/>
            <a:ext cx="5666144" cy="116400"/>
            <a:chOff x="1738925" y="4718600"/>
            <a:chExt cx="5666144" cy="116400"/>
          </a:xfrm>
        </p:grpSpPr>
        <p:sp>
          <p:nvSpPr>
            <p:cNvPr id="284" name="Google Shape;284;p26">
              <a:hlinkClick r:id="rId3" action="ppaction://hlinksldjump"/>
            </p:cNvPr>
            <p:cNvSpPr/>
            <p:nvPr/>
          </p:nvSpPr>
          <p:spPr>
            <a:xfrm>
              <a:off x="1738925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85" name="Google Shape;285;p26">
              <a:hlinkClick r:id="rId4" action="ppaction://hlinksldjump"/>
            </p:cNvPr>
            <p:cNvSpPr/>
            <p:nvPr/>
          </p:nvSpPr>
          <p:spPr>
            <a:xfrm>
              <a:off x="2031017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86" name="Google Shape;286;p26">
              <a:hlinkClick r:id="rId5" action="ppaction://hlinksldjump"/>
            </p:cNvPr>
            <p:cNvSpPr/>
            <p:nvPr/>
          </p:nvSpPr>
          <p:spPr>
            <a:xfrm>
              <a:off x="2323109" y="4718600"/>
              <a:ext cx="116400" cy="116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87" name="Google Shape;287;p26">
              <a:hlinkClick r:id="rId6" action="ppaction://hlinksldjump"/>
            </p:cNvPr>
            <p:cNvSpPr/>
            <p:nvPr/>
          </p:nvSpPr>
          <p:spPr>
            <a:xfrm>
              <a:off x="2615200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88" name="Google Shape;288;p26">
              <a:hlinkClick r:id="rId7" action="ppaction://hlinksldjump"/>
            </p:cNvPr>
            <p:cNvSpPr/>
            <p:nvPr/>
          </p:nvSpPr>
          <p:spPr>
            <a:xfrm>
              <a:off x="2907292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89" name="Google Shape;289;p26">
              <a:hlinkClick r:id="rId8" action="ppaction://hlinksldjump"/>
            </p:cNvPr>
            <p:cNvSpPr/>
            <p:nvPr/>
          </p:nvSpPr>
          <p:spPr>
            <a:xfrm>
              <a:off x="3199384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90" name="Google Shape;290;p26">
              <a:hlinkClick r:id="rId9" action="ppaction://hlinksldjump"/>
            </p:cNvPr>
            <p:cNvSpPr/>
            <p:nvPr/>
          </p:nvSpPr>
          <p:spPr>
            <a:xfrm>
              <a:off x="3491476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91" name="Google Shape;291;p26">
              <a:hlinkClick r:id="rId10" action="ppaction://hlinksldjump"/>
            </p:cNvPr>
            <p:cNvSpPr/>
            <p:nvPr/>
          </p:nvSpPr>
          <p:spPr>
            <a:xfrm>
              <a:off x="3783567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92" name="Google Shape;292;p26">
              <a:hlinkClick r:id="rId11" action="ppaction://hlinksldjump"/>
            </p:cNvPr>
            <p:cNvSpPr/>
            <p:nvPr/>
          </p:nvSpPr>
          <p:spPr>
            <a:xfrm>
              <a:off x="4075659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93" name="Google Shape;293;p26">
              <a:hlinkClick r:id="rId12" action="ppaction://hlinksldjump"/>
            </p:cNvPr>
            <p:cNvSpPr/>
            <p:nvPr/>
          </p:nvSpPr>
          <p:spPr>
            <a:xfrm>
              <a:off x="4367751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94" name="Google Shape;294;p26">
              <a:hlinkClick r:id="rId13" action="ppaction://hlinksldjump"/>
            </p:cNvPr>
            <p:cNvSpPr/>
            <p:nvPr/>
          </p:nvSpPr>
          <p:spPr>
            <a:xfrm>
              <a:off x="4659843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95" name="Google Shape;295;p26">
              <a:hlinkClick r:id="rId14" action="ppaction://hlinksldjump"/>
            </p:cNvPr>
            <p:cNvSpPr/>
            <p:nvPr/>
          </p:nvSpPr>
          <p:spPr>
            <a:xfrm>
              <a:off x="4951934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96" name="Google Shape;296;p26">
              <a:hlinkClick r:id="rId15" action="ppaction://hlinksldjump"/>
            </p:cNvPr>
            <p:cNvSpPr/>
            <p:nvPr/>
          </p:nvSpPr>
          <p:spPr>
            <a:xfrm>
              <a:off x="5244026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97" name="Google Shape;297;p26">
              <a:hlinkClick r:id="rId16" action="ppaction://hlinksldjump"/>
            </p:cNvPr>
            <p:cNvSpPr/>
            <p:nvPr/>
          </p:nvSpPr>
          <p:spPr>
            <a:xfrm>
              <a:off x="5536118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98" name="Google Shape;298;p26">
              <a:hlinkClick r:id="rId17" action="ppaction://hlinksldjump"/>
            </p:cNvPr>
            <p:cNvSpPr/>
            <p:nvPr/>
          </p:nvSpPr>
          <p:spPr>
            <a:xfrm>
              <a:off x="5828210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99" name="Google Shape;299;p26">
              <a:hlinkClick r:id="rId18" action="ppaction://hlinksldjump"/>
            </p:cNvPr>
            <p:cNvSpPr/>
            <p:nvPr/>
          </p:nvSpPr>
          <p:spPr>
            <a:xfrm>
              <a:off x="6120302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00" name="Google Shape;300;p26">
              <a:hlinkClick r:id="rId18" action="ppaction://hlinksldjump"/>
            </p:cNvPr>
            <p:cNvSpPr/>
            <p:nvPr/>
          </p:nvSpPr>
          <p:spPr>
            <a:xfrm>
              <a:off x="6412393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01" name="Google Shape;301;p26">
              <a:hlinkClick r:id="" action="ppaction://noaction"/>
            </p:cNvPr>
            <p:cNvSpPr/>
            <p:nvPr/>
          </p:nvSpPr>
          <p:spPr>
            <a:xfrm>
              <a:off x="6704485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02" name="Google Shape;302;p26">
              <a:hlinkClick r:id="" action="ppaction://noaction"/>
            </p:cNvPr>
            <p:cNvSpPr/>
            <p:nvPr/>
          </p:nvSpPr>
          <p:spPr>
            <a:xfrm>
              <a:off x="6996577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03" name="Google Shape;303;p26">
              <a:hlinkClick r:id="" action="ppaction://noaction"/>
            </p:cNvPr>
            <p:cNvSpPr/>
            <p:nvPr/>
          </p:nvSpPr>
          <p:spPr>
            <a:xfrm>
              <a:off x="7288669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827584" y="1347614"/>
            <a:ext cx="7488832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dirty="0" smtClean="0"/>
              <a:t>	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pemahaman</a:t>
            </a:r>
            <a:r>
              <a:rPr lang="en-US" dirty="0"/>
              <a:t> yang </a:t>
            </a:r>
            <a:r>
              <a:rPr lang="en-US" dirty="0" err="1"/>
              <a:t>baik</a:t>
            </a:r>
            <a:r>
              <a:rPr lang="en-US" dirty="0"/>
              <a:t> </a:t>
            </a:r>
            <a:r>
              <a:rPr lang="en-US" dirty="0" err="1"/>
              <a:t>tentang</a:t>
            </a:r>
            <a:r>
              <a:rPr lang="en-US" dirty="0"/>
              <a:t> </a:t>
            </a:r>
            <a:r>
              <a:rPr lang="en-US" dirty="0" err="1"/>
              <a:t>keamanan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,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penerapan</a:t>
            </a:r>
            <a:r>
              <a:rPr lang="en-US" dirty="0"/>
              <a:t> </a:t>
            </a:r>
            <a:r>
              <a:rPr lang="en-US" dirty="0" err="1"/>
              <a:t>kebijakan</a:t>
            </a:r>
            <a:r>
              <a:rPr lang="en-US" dirty="0"/>
              <a:t>, </a:t>
            </a:r>
            <a:r>
              <a:rPr lang="en-US" dirty="0" err="1"/>
              <a:t>strategi</a:t>
            </a:r>
            <a:r>
              <a:rPr lang="en-US" dirty="0"/>
              <a:t>, </a:t>
            </a:r>
            <a:r>
              <a:rPr lang="en-US" dirty="0" err="1"/>
              <a:t>aturan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pedoman</a:t>
            </a:r>
            <a:r>
              <a:rPr lang="en-US" dirty="0"/>
              <a:t> yang </a:t>
            </a:r>
            <a:r>
              <a:rPr lang="en-US" dirty="0" err="1"/>
              <a:t>tepat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standar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peraturan</a:t>
            </a:r>
            <a:r>
              <a:rPr lang="en-US" dirty="0"/>
              <a:t> yang </a:t>
            </a:r>
            <a:r>
              <a:rPr lang="en-US" dirty="0" err="1"/>
              <a:t>berlaku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perusahaan</a:t>
            </a:r>
            <a:r>
              <a:rPr lang="en-US" dirty="0"/>
              <a:t>/</a:t>
            </a:r>
            <a:r>
              <a:rPr lang="en-US" dirty="0" err="1"/>
              <a:t>organisasi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meminimalisir</a:t>
            </a:r>
            <a:r>
              <a:rPr lang="en-US" dirty="0"/>
              <a:t> </a:t>
            </a:r>
            <a:r>
              <a:rPr lang="en-US" dirty="0" err="1"/>
              <a:t>adanya</a:t>
            </a:r>
            <a:r>
              <a:rPr lang="en-US" dirty="0"/>
              <a:t> </a:t>
            </a:r>
            <a:r>
              <a:rPr lang="en-US" dirty="0" err="1"/>
              <a:t>masalah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risiko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yang </a:t>
            </a:r>
            <a:r>
              <a:rPr lang="en-US" dirty="0" err="1"/>
              <a:t>muncul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 smtClean="0"/>
              <a:t>baik</a:t>
            </a:r>
            <a:r>
              <a:rPr lang="en-US" dirty="0" smtClean="0"/>
              <a:t>.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/>
              <a:t>menerapkan</a:t>
            </a:r>
            <a:r>
              <a:rPr lang="en-US" dirty="0"/>
              <a:t> </a:t>
            </a:r>
            <a:r>
              <a:rPr lang="en-US" dirty="0" err="1"/>
              <a:t>Keamanan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, </a:t>
            </a:r>
            <a:r>
              <a:rPr lang="en-US" dirty="0" err="1"/>
              <a:t>perusahaan</a:t>
            </a:r>
            <a:r>
              <a:rPr lang="en-US" dirty="0"/>
              <a:t>/</a:t>
            </a:r>
            <a:r>
              <a:rPr lang="en-US" dirty="0" err="1"/>
              <a:t>organiasasi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memperhatikan</a:t>
            </a:r>
            <a:r>
              <a:rPr lang="en-US" dirty="0"/>
              <a:t> 3 </a:t>
            </a:r>
            <a:r>
              <a:rPr lang="en-US" dirty="0" err="1"/>
              <a:t>aspek</a:t>
            </a:r>
            <a:r>
              <a:rPr lang="en-US" dirty="0"/>
              <a:t> </a:t>
            </a:r>
            <a:r>
              <a:rPr lang="en-US" dirty="0" err="1"/>
              <a:t>yaitu</a:t>
            </a:r>
            <a:r>
              <a:rPr lang="en-US" dirty="0"/>
              <a:t> Confidentially, Integrity, </a:t>
            </a:r>
            <a:r>
              <a:rPr lang="en-US" dirty="0" err="1"/>
              <a:t>dan</a:t>
            </a:r>
            <a:r>
              <a:rPr lang="en-US" dirty="0"/>
              <a:t> Availability (CIA).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umumnya</a:t>
            </a:r>
            <a:r>
              <a:rPr lang="en-US" dirty="0"/>
              <a:t> </a:t>
            </a:r>
            <a:r>
              <a:rPr lang="en-US" dirty="0" err="1"/>
              <a:t>ketika</a:t>
            </a:r>
            <a:r>
              <a:rPr lang="en-US" dirty="0"/>
              <a:t> </a:t>
            </a:r>
            <a:r>
              <a:rPr lang="en-US" dirty="0" err="1"/>
              <a:t>serangan</a:t>
            </a:r>
            <a:r>
              <a:rPr lang="en-US" dirty="0"/>
              <a:t>, </a:t>
            </a:r>
            <a:r>
              <a:rPr lang="en-US" dirty="0" err="1"/>
              <a:t>masalah</a:t>
            </a:r>
            <a:r>
              <a:rPr lang="en-US" dirty="0"/>
              <a:t>, </a:t>
            </a:r>
            <a:r>
              <a:rPr lang="en-US" dirty="0" err="1"/>
              <a:t>risiko</a:t>
            </a:r>
            <a:r>
              <a:rPr lang="en-US" dirty="0"/>
              <a:t> yang </a:t>
            </a:r>
            <a:r>
              <a:rPr lang="en-US" dirty="0" err="1"/>
              <a:t>mengancam</a:t>
            </a:r>
            <a:r>
              <a:rPr lang="en-US" dirty="0"/>
              <a:t> </a:t>
            </a:r>
            <a:r>
              <a:rPr lang="en-US" dirty="0" err="1"/>
              <a:t>keamanan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muncul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setidaknya</a:t>
            </a:r>
            <a:r>
              <a:rPr lang="en-US" dirty="0"/>
              <a:t> </a:t>
            </a:r>
            <a:r>
              <a:rPr lang="en-US" dirty="0" err="1"/>
              <a:t>terdapat</a:t>
            </a:r>
            <a:r>
              <a:rPr lang="en-US" dirty="0"/>
              <a:t> </a:t>
            </a:r>
            <a:r>
              <a:rPr lang="en-US" dirty="0" err="1"/>
              <a:t>salah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aspek</a:t>
            </a:r>
            <a:r>
              <a:rPr lang="en-US" dirty="0"/>
              <a:t> CIA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target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serangan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. </a:t>
            </a:r>
          </a:p>
          <a:p>
            <a:pPr algn="just">
              <a:lnSpc>
                <a:spcPct val="150000"/>
              </a:lnSpc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27"/>
          <p:cNvSpPr txBox="1">
            <a:spLocks noGrp="1"/>
          </p:cNvSpPr>
          <p:nvPr>
            <p:ph type="title"/>
          </p:nvPr>
        </p:nvSpPr>
        <p:spPr>
          <a:xfrm>
            <a:off x="372587" y="699542"/>
            <a:ext cx="5302210" cy="107675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3 </a:t>
            </a:r>
            <a:r>
              <a:rPr lang="en-US" dirty="0" err="1" smtClean="0"/>
              <a:t>Aspek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Kemanan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endParaRPr lang="en-US" dirty="0"/>
          </a:p>
        </p:txBody>
      </p:sp>
      <p:sp>
        <p:nvSpPr>
          <p:cNvPr id="309" name="Google Shape;309;p27"/>
          <p:cNvSpPr txBox="1">
            <a:spLocks noGrp="1"/>
          </p:cNvSpPr>
          <p:nvPr>
            <p:ph type="subTitle" idx="1"/>
          </p:nvPr>
        </p:nvSpPr>
        <p:spPr>
          <a:xfrm>
            <a:off x="395536" y="1779662"/>
            <a:ext cx="5328592" cy="209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b="1" dirty="0" smtClean="0"/>
              <a:t>Confidentiality</a:t>
            </a:r>
          </a:p>
          <a:p>
            <a:pPr marL="0" lvl="0" indent="0">
              <a:buNone/>
            </a:pPr>
            <a:endParaRPr lang="en-US" b="1" dirty="0"/>
          </a:p>
          <a:p>
            <a:pPr marL="0" lvl="0" indent="0" algn="just">
              <a:lnSpc>
                <a:spcPct val="150000"/>
              </a:lnSpc>
              <a:buNone/>
            </a:pPr>
            <a:r>
              <a:rPr lang="en-US" dirty="0" err="1"/>
              <a:t>Menurut</a:t>
            </a:r>
            <a:r>
              <a:rPr lang="en-US" dirty="0"/>
              <a:t> ISO 27000, confidentiality (</a:t>
            </a:r>
            <a:r>
              <a:rPr lang="en-US" dirty="0" err="1"/>
              <a:t>kerahasiaan</a:t>
            </a:r>
            <a:r>
              <a:rPr lang="en-US" dirty="0"/>
              <a:t>) </a:t>
            </a:r>
            <a:r>
              <a:rPr lang="en-US" dirty="0" err="1"/>
              <a:t>dideskripsikan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properti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tersedia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diungkapkan</a:t>
            </a:r>
            <a:r>
              <a:rPr lang="en-US" dirty="0"/>
              <a:t> </a:t>
            </a:r>
            <a:r>
              <a:rPr lang="en-US" dirty="0" err="1"/>
              <a:t>kepada</a:t>
            </a:r>
            <a:r>
              <a:rPr lang="en-US" dirty="0"/>
              <a:t> </a:t>
            </a:r>
            <a:r>
              <a:rPr lang="en-US" dirty="0" err="1"/>
              <a:t>individu</a:t>
            </a:r>
            <a:r>
              <a:rPr lang="en-US" dirty="0"/>
              <a:t>, </a:t>
            </a:r>
            <a:r>
              <a:rPr lang="en-US" dirty="0" err="1"/>
              <a:t>entitas</a:t>
            </a:r>
            <a:r>
              <a:rPr lang="en-US" dirty="0"/>
              <a:t>, </a:t>
            </a:r>
            <a:r>
              <a:rPr lang="en-US" dirty="0" err="1"/>
              <a:t>atau</a:t>
            </a:r>
            <a:r>
              <a:rPr lang="en-US" dirty="0"/>
              <a:t> proses yang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sah</a:t>
            </a:r>
            <a:r>
              <a:rPr lang="en-US" dirty="0"/>
              <a:t>.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kerahasiaan</a:t>
            </a:r>
            <a:r>
              <a:rPr lang="en-US" dirty="0"/>
              <a:t>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dijaga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kebocoran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disebabkan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individu</a:t>
            </a:r>
            <a:r>
              <a:rPr lang="en-US" dirty="0"/>
              <a:t>/</a:t>
            </a:r>
            <a:r>
              <a:rPr lang="en-US" dirty="0" err="1"/>
              <a:t>entitas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maupun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luar</a:t>
            </a:r>
            <a:r>
              <a:rPr lang="en-US" dirty="0"/>
              <a:t> </a:t>
            </a:r>
            <a:r>
              <a:rPr lang="en-US" dirty="0" err="1"/>
              <a:t>perusahaan</a:t>
            </a:r>
            <a:r>
              <a:rPr lang="en-US" dirty="0"/>
              <a:t>/</a:t>
            </a:r>
            <a:r>
              <a:rPr lang="en-US" dirty="0" err="1"/>
              <a:t>oeganisasi</a:t>
            </a:r>
            <a:r>
              <a:rPr lang="en-US" dirty="0"/>
              <a:t>.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hal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, </a:t>
            </a:r>
            <a:r>
              <a:rPr lang="en-US" dirty="0" err="1"/>
              <a:t>kerahasiaan</a:t>
            </a:r>
            <a:r>
              <a:rPr lang="en-US" dirty="0"/>
              <a:t>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definisi</a:t>
            </a:r>
            <a:r>
              <a:rPr lang="en-US" dirty="0"/>
              <a:t> lain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perlindungan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pengungkapan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penyalahgunaan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yang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sah</a:t>
            </a:r>
            <a:r>
              <a:rPr lang="en-US" dirty="0"/>
              <a:t>.</a:t>
            </a:r>
            <a:endParaRPr dirty="0"/>
          </a:p>
        </p:txBody>
      </p:sp>
      <p:grpSp>
        <p:nvGrpSpPr>
          <p:cNvPr id="311" name="Google Shape;311;p27"/>
          <p:cNvGrpSpPr/>
          <p:nvPr/>
        </p:nvGrpSpPr>
        <p:grpSpPr>
          <a:xfrm>
            <a:off x="1738925" y="4718600"/>
            <a:ext cx="5666144" cy="116400"/>
            <a:chOff x="1738925" y="4718600"/>
            <a:chExt cx="5666144" cy="116400"/>
          </a:xfrm>
        </p:grpSpPr>
        <p:sp>
          <p:nvSpPr>
            <p:cNvPr id="312" name="Google Shape;312;p27">
              <a:hlinkClick r:id="rId3" action="ppaction://hlinksldjump"/>
            </p:cNvPr>
            <p:cNvSpPr/>
            <p:nvPr/>
          </p:nvSpPr>
          <p:spPr>
            <a:xfrm>
              <a:off x="2031017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13" name="Google Shape;313;p27">
              <a:hlinkClick r:id="rId4" action="ppaction://hlinksldjump"/>
            </p:cNvPr>
            <p:cNvSpPr/>
            <p:nvPr/>
          </p:nvSpPr>
          <p:spPr>
            <a:xfrm>
              <a:off x="2323109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14" name="Google Shape;314;p27">
              <a:hlinkClick r:id="rId5" action="ppaction://hlinksldjump"/>
            </p:cNvPr>
            <p:cNvSpPr/>
            <p:nvPr/>
          </p:nvSpPr>
          <p:spPr>
            <a:xfrm>
              <a:off x="2615200" y="4718600"/>
              <a:ext cx="116400" cy="116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15" name="Google Shape;315;p27">
              <a:hlinkClick r:id="rId6" action="ppaction://hlinksldjump"/>
            </p:cNvPr>
            <p:cNvSpPr/>
            <p:nvPr/>
          </p:nvSpPr>
          <p:spPr>
            <a:xfrm>
              <a:off x="2907292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16" name="Google Shape;316;p27">
              <a:hlinkClick r:id="rId7" action="ppaction://hlinksldjump"/>
            </p:cNvPr>
            <p:cNvSpPr/>
            <p:nvPr/>
          </p:nvSpPr>
          <p:spPr>
            <a:xfrm>
              <a:off x="3199384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17" name="Google Shape;317;p27">
              <a:hlinkClick r:id="rId8" action="ppaction://hlinksldjump"/>
            </p:cNvPr>
            <p:cNvSpPr/>
            <p:nvPr/>
          </p:nvSpPr>
          <p:spPr>
            <a:xfrm>
              <a:off x="3491476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18" name="Google Shape;318;p27">
              <a:hlinkClick r:id="rId9" action="ppaction://hlinksldjump"/>
            </p:cNvPr>
            <p:cNvSpPr/>
            <p:nvPr/>
          </p:nvSpPr>
          <p:spPr>
            <a:xfrm>
              <a:off x="3783567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19" name="Google Shape;319;p27">
              <a:hlinkClick r:id="rId10" action="ppaction://hlinksldjump"/>
            </p:cNvPr>
            <p:cNvSpPr/>
            <p:nvPr/>
          </p:nvSpPr>
          <p:spPr>
            <a:xfrm>
              <a:off x="4075659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20" name="Google Shape;320;p27">
              <a:hlinkClick r:id="rId11" action="ppaction://hlinksldjump"/>
            </p:cNvPr>
            <p:cNvSpPr/>
            <p:nvPr/>
          </p:nvSpPr>
          <p:spPr>
            <a:xfrm>
              <a:off x="4367751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21" name="Google Shape;321;p27">
              <a:hlinkClick r:id="rId12" action="ppaction://hlinksldjump"/>
            </p:cNvPr>
            <p:cNvSpPr/>
            <p:nvPr/>
          </p:nvSpPr>
          <p:spPr>
            <a:xfrm>
              <a:off x="4659843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22" name="Google Shape;322;p27">
              <a:hlinkClick r:id="rId13" action="ppaction://hlinksldjump"/>
            </p:cNvPr>
            <p:cNvSpPr/>
            <p:nvPr/>
          </p:nvSpPr>
          <p:spPr>
            <a:xfrm>
              <a:off x="4951934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23" name="Google Shape;323;p27">
              <a:hlinkClick r:id="rId14" action="ppaction://hlinksldjump"/>
            </p:cNvPr>
            <p:cNvSpPr/>
            <p:nvPr/>
          </p:nvSpPr>
          <p:spPr>
            <a:xfrm>
              <a:off x="5244026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24" name="Google Shape;324;p27">
              <a:hlinkClick r:id="rId15" action="ppaction://hlinksldjump"/>
            </p:cNvPr>
            <p:cNvSpPr/>
            <p:nvPr/>
          </p:nvSpPr>
          <p:spPr>
            <a:xfrm>
              <a:off x="5536118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25" name="Google Shape;325;p27">
              <a:hlinkClick r:id="rId16" action="ppaction://hlinksldjump"/>
            </p:cNvPr>
            <p:cNvSpPr/>
            <p:nvPr/>
          </p:nvSpPr>
          <p:spPr>
            <a:xfrm>
              <a:off x="5828210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26" name="Google Shape;326;p27">
              <a:hlinkClick r:id="rId17" action="ppaction://hlinksldjump"/>
            </p:cNvPr>
            <p:cNvSpPr/>
            <p:nvPr/>
          </p:nvSpPr>
          <p:spPr>
            <a:xfrm>
              <a:off x="6120302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27" name="Google Shape;327;p27">
              <a:hlinkClick r:id="rId17" action="ppaction://hlinksldjump"/>
            </p:cNvPr>
            <p:cNvSpPr/>
            <p:nvPr/>
          </p:nvSpPr>
          <p:spPr>
            <a:xfrm>
              <a:off x="6412393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28" name="Google Shape;328;p27">
              <a:hlinkClick r:id="" action="ppaction://noaction"/>
            </p:cNvPr>
            <p:cNvSpPr/>
            <p:nvPr/>
          </p:nvSpPr>
          <p:spPr>
            <a:xfrm>
              <a:off x="6704485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29" name="Google Shape;329;p27">
              <a:hlinkClick r:id="" action="ppaction://noaction"/>
            </p:cNvPr>
            <p:cNvSpPr/>
            <p:nvPr/>
          </p:nvSpPr>
          <p:spPr>
            <a:xfrm>
              <a:off x="6996577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30" name="Google Shape;330;p27">
              <a:hlinkClick r:id="" action="ppaction://noaction"/>
            </p:cNvPr>
            <p:cNvSpPr/>
            <p:nvPr/>
          </p:nvSpPr>
          <p:spPr>
            <a:xfrm>
              <a:off x="7288669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31" name="Google Shape;331;p27">
              <a:hlinkClick r:id="rId18" action="ppaction://hlinksldjump"/>
            </p:cNvPr>
            <p:cNvSpPr/>
            <p:nvPr/>
          </p:nvSpPr>
          <p:spPr>
            <a:xfrm>
              <a:off x="1738925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pic>
        <p:nvPicPr>
          <p:cNvPr id="5" name="Picture Placeholder 4"/>
          <p:cNvPicPr>
            <a:picLocks noGrp="1" noChangeAspect="1"/>
          </p:cNvPicPr>
          <p:nvPr>
            <p:ph type="pic" idx="2"/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02" r="11102"/>
          <a:stretch>
            <a:fillRect/>
          </a:stretch>
        </p:blipFill>
        <p:spPr>
          <a:xfrm>
            <a:off x="5828210" y="915566"/>
            <a:ext cx="2787000" cy="34533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9" name="Google Shape;339;p28"/>
          <p:cNvGrpSpPr/>
          <p:nvPr/>
        </p:nvGrpSpPr>
        <p:grpSpPr>
          <a:xfrm>
            <a:off x="1738925" y="4718600"/>
            <a:ext cx="5666144" cy="116400"/>
            <a:chOff x="1738925" y="4718600"/>
            <a:chExt cx="5666144" cy="116400"/>
          </a:xfrm>
        </p:grpSpPr>
        <p:sp>
          <p:nvSpPr>
            <p:cNvPr id="340" name="Google Shape;340;p28">
              <a:hlinkClick r:id="rId3" action="ppaction://hlinksldjump"/>
            </p:cNvPr>
            <p:cNvSpPr/>
            <p:nvPr/>
          </p:nvSpPr>
          <p:spPr>
            <a:xfrm>
              <a:off x="2031017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41" name="Google Shape;341;p28">
              <a:hlinkClick r:id="rId4" action="ppaction://hlinksldjump"/>
            </p:cNvPr>
            <p:cNvSpPr/>
            <p:nvPr/>
          </p:nvSpPr>
          <p:spPr>
            <a:xfrm>
              <a:off x="2323109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42" name="Google Shape;342;p28">
              <a:hlinkClick r:id="rId5" action="ppaction://hlinksldjump"/>
            </p:cNvPr>
            <p:cNvSpPr/>
            <p:nvPr/>
          </p:nvSpPr>
          <p:spPr>
            <a:xfrm>
              <a:off x="2615200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43" name="Google Shape;343;p28">
              <a:hlinkClick r:id="rId6" action="ppaction://hlinksldjump"/>
            </p:cNvPr>
            <p:cNvSpPr/>
            <p:nvPr/>
          </p:nvSpPr>
          <p:spPr>
            <a:xfrm>
              <a:off x="2907292" y="4718600"/>
              <a:ext cx="116400" cy="116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44" name="Google Shape;344;p28">
              <a:hlinkClick r:id="rId7" action="ppaction://hlinksldjump"/>
            </p:cNvPr>
            <p:cNvSpPr/>
            <p:nvPr/>
          </p:nvSpPr>
          <p:spPr>
            <a:xfrm>
              <a:off x="3199384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45" name="Google Shape;345;p28">
              <a:hlinkClick r:id="rId8" action="ppaction://hlinksldjump"/>
            </p:cNvPr>
            <p:cNvSpPr/>
            <p:nvPr/>
          </p:nvSpPr>
          <p:spPr>
            <a:xfrm>
              <a:off x="3491476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46" name="Google Shape;346;p28">
              <a:hlinkClick r:id="rId9" action="ppaction://hlinksldjump"/>
            </p:cNvPr>
            <p:cNvSpPr/>
            <p:nvPr/>
          </p:nvSpPr>
          <p:spPr>
            <a:xfrm>
              <a:off x="3783567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47" name="Google Shape;347;p28">
              <a:hlinkClick r:id="rId10" action="ppaction://hlinksldjump"/>
            </p:cNvPr>
            <p:cNvSpPr/>
            <p:nvPr/>
          </p:nvSpPr>
          <p:spPr>
            <a:xfrm>
              <a:off x="4075659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48" name="Google Shape;348;p28">
              <a:hlinkClick r:id="rId11" action="ppaction://hlinksldjump"/>
            </p:cNvPr>
            <p:cNvSpPr/>
            <p:nvPr/>
          </p:nvSpPr>
          <p:spPr>
            <a:xfrm>
              <a:off x="4367751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49" name="Google Shape;349;p28">
              <a:hlinkClick r:id="rId12" action="ppaction://hlinksldjump"/>
            </p:cNvPr>
            <p:cNvSpPr/>
            <p:nvPr/>
          </p:nvSpPr>
          <p:spPr>
            <a:xfrm>
              <a:off x="4659843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50" name="Google Shape;350;p28">
              <a:hlinkClick r:id="rId13" action="ppaction://hlinksldjump"/>
            </p:cNvPr>
            <p:cNvSpPr/>
            <p:nvPr/>
          </p:nvSpPr>
          <p:spPr>
            <a:xfrm>
              <a:off x="4951934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51" name="Google Shape;351;p28">
              <a:hlinkClick r:id="rId14" action="ppaction://hlinksldjump"/>
            </p:cNvPr>
            <p:cNvSpPr/>
            <p:nvPr/>
          </p:nvSpPr>
          <p:spPr>
            <a:xfrm>
              <a:off x="5244026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52" name="Google Shape;352;p28">
              <a:hlinkClick r:id="rId15" action="ppaction://hlinksldjump"/>
            </p:cNvPr>
            <p:cNvSpPr/>
            <p:nvPr/>
          </p:nvSpPr>
          <p:spPr>
            <a:xfrm>
              <a:off x="5536118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53" name="Google Shape;353;p28">
              <a:hlinkClick r:id="rId16" action="ppaction://hlinksldjump"/>
            </p:cNvPr>
            <p:cNvSpPr/>
            <p:nvPr/>
          </p:nvSpPr>
          <p:spPr>
            <a:xfrm>
              <a:off x="5828210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54" name="Google Shape;354;p28">
              <a:hlinkClick r:id="rId17" action="ppaction://hlinksldjump"/>
            </p:cNvPr>
            <p:cNvSpPr/>
            <p:nvPr/>
          </p:nvSpPr>
          <p:spPr>
            <a:xfrm>
              <a:off x="6120302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55" name="Google Shape;355;p28">
              <a:hlinkClick r:id="rId17" action="ppaction://hlinksldjump"/>
            </p:cNvPr>
            <p:cNvSpPr/>
            <p:nvPr/>
          </p:nvSpPr>
          <p:spPr>
            <a:xfrm>
              <a:off x="6412393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56" name="Google Shape;356;p28">
              <a:hlinkClick r:id="" action="ppaction://noaction"/>
            </p:cNvPr>
            <p:cNvSpPr/>
            <p:nvPr/>
          </p:nvSpPr>
          <p:spPr>
            <a:xfrm>
              <a:off x="6704485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57" name="Google Shape;357;p28">
              <a:hlinkClick r:id="" action="ppaction://noaction"/>
            </p:cNvPr>
            <p:cNvSpPr/>
            <p:nvPr/>
          </p:nvSpPr>
          <p:spPr>
            <a:xfrm>
              <a:off x="6996577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58" name="Google Shape;358;p28">
              <a:hlinkClick r:id="" action="ppaction://noaction"/>
            </p:cNvPr>
            <p:cNvSpPr/>
            <p:nvPr/>
          </p:nvSpPr>
          <p:spPr>
            <a:xfrm>
              <a:off x="7288669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59" name="Google Shape;359;p28">
              <a:hlinkClick r:id="rId18" action="ppaction://hlinksldjump"/>
            </p:cNvPr>
            <p:cNvSpPr/>
            <p:nvPr/>
          </p:nvSpPr>
          <p:spPr>
            <a:xfrm>
              <a:off x="1738925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515449" y="630384"/>
            <a:ext cx="7992888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Confidentiality (</a:t>
            </a:r>
            <a:r>
              <a:rPr lang="en-US" dirty="0" err="1"/>
              <a:t>kerahasiaan</a:t>
            </a:r>
            <a:r>
              <a:rPr lang="en-US" dirty="0"/>
              <a:t>) </a:t>
            </a:r>
            <a:r>
              <a:rPr lang="en-US" dirty="0" err="1"/>
              <a:t>memiliki</a:t>
            </a:r>
            <a:r>
              <a:rPr lang="en-US" dirty="0"/>
              <a:t> 2 kata </a:t>
            </a:r>
            <a:r>
              <a:rPr lang="en-US" dirty="0" err="1"/>
              <a:t>kunci</a:t>
            </a:r>
            <a:r>
              <a:rPr lang="en-US" dirty="0"/>
              <a:t> </a:t>
            </a:r>
            <a:r>
              <a:rPr lang="en-US" dirty="0" err="1"/>
              <a:t>penting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penerapanya</a:t>
            </a:r>
            <a:r>
              <a:rPr lang="en-US" dirty="0"/>
              <a:t> </a:t>
            </a:r>
            <a:r>
              <a:rPr lang="en-US" dirty="0" err="1"/>
              <a:t>yaitu</a:t>
            </a:r>
            <a:r>
              <a:rPr lang="en-US" dirty="0"/>
              <a:t> Authentication (</a:t>
            </a:r>
            <a:r>
              <a:rPr lang="en-US" dirty="0" err="1"/>
              <a:t>autentifikasi</a:t>
            </a:r>
            <a:r>
              <a:rPr lang="en-US" dirty="0"/>
              <a:t>) </a:t>
            </a:r>
            <a:r>
              <a:rPr lang="en-US" dirty="0" err="1"/>
              <a:t>dan</a:t>
            </a:r>
            <a:r>
              <a:rPr lang="en-US" dirty="0"/>
              <a:t> Authorization (</a:t>
            </a:r>
            <a:r>
              <a:rPr lang="en-US" dirty="0" err="1"/>
              <a:t>otorisasi</a:t>
            </a:r>
            <a:r>
              <a:rPr lang="en-US" dirty="0"/>
              <a:t>). </a:t>
            </a:r>
            <a:r>
              <a:rPr lang="en-US" dirty="0" err="1"/>
              <a:t>Berikut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penjelasan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kata </a:t>
            </a:r>
            <a:r>
              <a:rPr lang="en-US" dirty="0" err="1"/>
              <a:t>kunci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 smtClean="0"/>
              <a:t>.</a:t>
            </a:r>
            <a:br>
              <a:rPr lang="en-US" dirty="0" smtClean="0"/>
            </a:br>
            <a:endParaRPr lang="en-US" dirty="0"/>
          </a:p>
          <a:p>
            <a:pPr marL="342900" indent="-342900" algn="just">
              <a:buFont typeface="+mj-lt"/>
              <a:buAutoNum type="arabicPeriod"/>
            </a:pPr>
            <a:r>
              <a:rPr lang="en-US" b="1" dirty="0" smtClean="0"/>
              <a:t>Authentication</a:t>
            </a:r>
            <a:r>
              <a:rPr lang="en-US" dirty="0"/>
              <a:t> (</a:t>
            </a:r>
            <a:r>
              <a:rPr lang="en-US" dirty="0" err="1"/>
              <a:t>Otentikasi</a:t>
            </a:r>
            <a:r>
              <a:rPr lang="en-US" dirty="0"/>
              <a:t>) yang </a:t>
            </a:r>
            <a:r>
              <a:rPr lang="en-US" dirty="0" err="1"/>
              <a:t>mencakup</a:t>
            </a:r>
            <a:r>
              <a:rPr lang="en-US" dirty="0"/>
              <a:t> proses yang </a:t>
            </a:r>
            <a:r>
              <a:rPr lang="en-US" dirty="0" err="1"/>
              <a:t>memungkinkan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identitas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masuk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. </a:t>
            </a:r>
            <a:r>
              <a:rPr lang="en-US" dirty="0" err="1"/>
              <a:t>Otentikasi</a:t>
            </a:r>
            <a:r>
              <a:rPr lang="en-US" dirty="0"/>
              <a:t> </a:t>
            </a:r>
            <a:r>
              <a:rPr lang="en-US" dirty="0" err="1"/>
              <a:t>memuat</a:t>
            </a:r>
            <a:r>
              <a:rPr lang="en-US" dirty="0"/>
              <a:t> kata </a:t>
            </a:r>
            <a:r>
              <a:rPr lang="en-US" dirty="0" err="1"/>
              <a:t>sandi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teknik</a:t>
            </a:r>
            <a:r>
              <a:rPr lang="en-US" dirty="0"/>
              <a:t> </a:t>
            </a:r>
            <a:r>
              <a:rPr lang="en-US" dirty="0" err="1"/>
              <a:t>lengkap</a:t>
            </a:r>
            <a:r>
              <a:rPr lang="en-US" dirty="0"/>
              <a:t> yang </a:t>
            </a:r>
            <a:r>
              <a:rPr lang="en-US" dirty="0" err="1"/>
              <a:t>tersedia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membangun</a:t>
            </a:r>
            <a:r>
              <a:rPr lang="en-US" dirty="0"/>
              <a:t> </a:t>
            </a:r>
            <a:r>
              <a:rPr lang="en-US" dirty="0" err="1"/>
              <a:t>identitas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biometrik</a:t>
            </a:r>
            <a:r>
              <a:rPr lang="en-US" dirty="0"/>
              <a:t>, token </a:t>
            </a:r>
            <a:r>
              <a:rPr lang="en-US" dirty="0" err="1"/>
              <a:t>keamanan</a:t>
            </a:r>
            <a:r>
              <a:rPr lang="en-US" dirty="0"/>
              <a:t>, </a:t>
            </a:r>
            <a:r>
              <a:rPr lang="en-US" dirty="0" err="1"/>
              <a:t>kunci</a:t>
            </a:r>
            <a:r>
              <a:rPr lang="en-US" dirty="0"/>
              <a:t> </a:t>
            </a:r>
            <a:r>
              <a:rPr lang="en-US" dirty="0" err="1"/>
              <a:t>kriptografi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 smtClean="0"/>
              <a:t>sejenisnya</a:t>
            </a:r>
            <a:r>
              <a:rPr lang="en-US" dirty="0" smtClean="0"/>
              <a:t>.</a:t>
            </a:r>
          </a:p>
          <a:p>
            <a:pPr marL="342900" indent="-342900" algn="just">
              <a:buFont typeface="+mj-lt"/>
              <a:buAutoNum type="arabicPeriod"/>
            </a:pPr>
            <a:endParaRPr lang="en-US" b="1" dirty="0"/>
          </a:p>
          <a:p>
            <a:pPr marL="342900" indent="-342900" algn="just">
              <a:buFont typeface="+mj-lt"/>
              <a:buAutoNum type="arabicPeriod"/>
            </a:pPr>
            <a:r>
              <a:rPr lang="en-US" b="1" dirty="0" smtClean="0"/>
              <a:t>Authorization</a:t>
            </a:r>
            <a:r>
              <a:rPr lang="en-US" dirty="0"/>
              <a:t> (</a:t>
            </a:r>
            <a:r>
              <a:rPr lang="en-US" dirty="0" err="1"/>
              <a:t>Otorisasi</a:t>
            </a:r>
            <a:r>
              <a:rPr lang="en-US" dirty="0"/>
              <a:t>) yang </a:t>
            </a:r>
            <a:r>
              <a:rPr lang="en-US" dirty="0" err="1"/>
              <a:t>bertugas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/>
              <a:t>siapa</a:t>
            </a:r>
            <a:r>
              <a:rPr lang="en-US" dirty="0"/>
              <a:t> yang </a:t>
            </a:r>
            <a:r>
              <a:rPr lang="en-US" dirty="0" err="1"/>
              <a:t>berhak</a:t>
            </a:r>
            <a:r>
              <a:rPr lang="en-US" dirty="0"/>
              <a:t> </a:t>
            </a:r>
            <a:r>
              <a:rPr lang="en-US" dirty="0" err="1"/>
              <a:t>mengakses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data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yang </a:t>
            </a:r>
            <a:r>
              <a:rPr lang="en-US" dirty="0" err="1"/>
              <a:t>berada</a:t>
            </a:r>
            <a:r>
              <a:rPr lang="en-US" dirty="0"/>
              <a:t> di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.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mengenali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 yang </a:t>
            </a:r>
            <a:r>
              <a:rPr lang="en-US" dirty="0" err="1"/>
              <a:t>memang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tanda</a:t>
            </a:r>
            <a:r>
              <a:rPr lang="en-US" dirty="0"/>
              <a:t> </a:t>
            </a:r>
            <a:r>
              <a:rPr lang="en-US" dirty="0" err="1"/>
              <a:t>pengenal</a:t>
            </a:r>
            <a:r>
              <a:rPr lang="en-US" dirty="0"/>
              <a:t>,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tetapi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diperbolehkan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mengakses</a:t>
            </a:r>
            <a:r>
              <a:rPr lang="en-US" dirty="0"/>
              <a:t> data </a:t>
            </a:r>
            <a:r>
              <a:rPr lang="en-US" dirty="0" err="1"/>
              <a:t>ataupun</a:t>
            </a:r>
            <a:r>
              <a:rPr lang="en-US" dirty="0"/>
              <a:t> </a:t>
            </a:r>
            <a:r>
              <a:rPr lang="en-US" dirty="0" err="1"/>
              <a:t>fitur</a:t>
            </a:r>
            <a:r>
              <a:rPr lang="en-US" dirty="0"/>
              <a:t> </a:t>
            </a:r>
            <a:r>
              <a:rPr lang="en-US" dirty="0" err="1"/>
              <a:t>tertentu</a:t>
            </a:r>
            <a:r>
              <a:rPr lang="en-US" dirty="0"/>
              <a:t> di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. Salah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/</a:t>
            </a:r>
            <a:r>
              <a:rPr lang="en-US" dirty="0" err="1"/>
              <a:t>teknik</a:t>
            </a:r>
            <a:r>
              <a:rPr lang="en-US" dirty="0"/>
              <a:t>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diterapkan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perusahaan</a:t>
            </a:r>
            <a:r>
              <a:rPr lang="en-US" dirty="0"/>
              <a:t>/</a:t>
            </a:r>
            <a:r>
              <a:rPr lang="en-US" dirty="0" err="1"/>
              <a:t>organisasi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menjaga</a:t>
            </a:r>
            <a:r>
              <a:rPr lang="en-US" dirty="0"/>
              <a:t> </a:t>
            </a:r>
            <a:r>
              <a:rPr lang="en-US" dirty="0" err="1"/>
              <a:t>kerahasiaan</a:t>
            </a:r>
            <a:r>
              <a:rPr lang="en-US" dirty="0"/>
              <a:t> </a:t>
            </a:r>
            <a:r>
              <a:rPr lang="en-US" dirty="0" err="1"/>
              <a:t>mereka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membangun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mekanisme</a:t>
            </a:r>
            <a:r>
              <a:rPr lang="en-US" dirty="0"/>
              <a:t> </a:t>
            </a:r>
            <a:r>
              <a:rPr lang="en-US" dirty="0" err="1"/>
              <a:t>pembatasan</a:t>
            </a:r>
            <a:r>
              <a:rPr lang="en-US" dirty="0"/>
              <a:t> </a:t>
            </a:r>
            <a:r>
              <a:rPr lang="en-US" dirty="0" err="1"/>
              <a:t>akses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data.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begitu</a:t>
            </a:r>
            <a:r>
              <a:rPr lang="en-US" dirty="0"/>
              <a:t> </a:t>
            </a:r>
            <a:r>
              <a:rPr lang="en-US" dirty="0" err="1"/>
              <a:t>ketika</a:t>
            </a:r>
            <a:r>
              <a:rPr lang="en-US" dirty="0"/>
              <a:t> </a:t>
            </a:r>
            <a:r>
              <a:rPr lang="en-US" dirty="0" err="1"/>
              <a:t>terdapat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 yang </a:t>
            </a:r>
            <a:r>
              <a:rPr lang="en-US" dirty="0" err="1"/>
              <a:t>akunnya</a:t>
            </a:r>
            <a:r>
              <a:rPr lang="en-US" dirty="0"/>
              <a:t>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diretas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mungkin</a:t>
            </a:r>
            <a:r>
              <a:rPr lang="en-US" dirty="0"/>
              <a:t> </a:t>
            </a:r>
            <a:r>
              <a:rPr lang="en-US" dirty="0" err="1"/>
              <a:t>memamng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ingin</a:t>
            </a:r>
            <a:r>
              <a:rPr lang="en-US" dirty="0"/>
              <a:t> </a:t>
            </a:r>
            <a:r>
              <a:rPr lang="en-US" dirty="0" err="1"/>
              <a:t>menyalahgunakan</a:t>
            </a:r>
            <a:r>
              <a:rPr lang="en-US" dirty="0"/>
              <a:t> </a:t>
            </a:r>
            <a:r>
              <a:rPr lang="en-US" dirty="0" err="1"/>
              <a:t>wewenangnya</a:t>
            </a:r>
            <a:r>
              <a:rPr lang="en-US" dirty="0"/>
              <a:t> </a:t>
            </a:r>
            <a:r>
              <a:rPr lang="en-US" dirty="0" err="1"/>
              <a:t>ataupun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seseorang</a:t>
            </a:r>
            <a:r>
              <a:rPr lang="en-US" dirty="0"/>
              <a:t> yang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izin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mengakses</a:t>
            </a:r>
            <a:r>
              <a:rPr lang="en-US" dirty="0"/>
              <a:t> </a:t>
            </a:r>
            <a:r>
              <a:rPr lang="en-US" dirty="0" err="1"/>
              <a:t>ataupun</a:t>
            </a:r>
            <a:r>
              <a:rPr lang="en-US" dirty="0"/>
              <a:t> </a:t>
            </a:r>
            <a:r>
              <a:rPr lang="en-US" dirty="0" err="1"/>
              <a:t>mengetahui</a:t>
            </a:r>
            <a:r>
              <a:rPr lang="en-US" dirty="0"/>
              <a:t> data </a:t>
            </a:r>
            <a:r>
              <a:rPr lang="en-US" dirty="0" err="1"/>
              <a:t>sensitif</a:t>
            </a:r>
            <a:r>
              <a:rPr lang="en-US" dirty="0"/>
              <a:t> yang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perusahaan</a:t>
            </a:r>
            <a:r>
              <a:rPr lang="en-US" dirty="0"/>
              <a:t>/</a:t>
            </a:r>
            <a:r>
              <a:rPr lang="en-US" dirty="0" err="1"/>
              <a:t>organisasi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29"/>
          <p:cNvSpPr txBox="1">
            <a:spLocks noGrp="1"/>
          </p:cNvSpPr>
          <p:nvPr>
            <p:ph type="subTitle" idx="2"/>
          </p:nvPr>
        </p:nvSpPr>
        <p:spPr>
          <a:xfrm>
            <a:off x="484899" y="555526"/>
            <a:ext cx="7998504" cy="39604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1" indent="0" algn="just"/>
            <a:r>
              <a:rPr lang="en-US" b="1" dirty="0" smtClean="0"/>
              <a:t>	Integrity</a:t>
            </a:r>
          </a:p>
          <a:p>
            <a:pPr marL="0" lvl="0" indent="0"/>
            <a:endParaRPr lang="en-US" b="1" dirty="0"/>
          </a:p>
          <a:p>
            <a:pPr marL="0" lvl="0" indent="0" algn="just">
              <a:lnSpc>
                <a:spcPct val="150000"/>
              </a:lnSpc>
            </a:pPr>
            <a:r>
              <a:rPr lang="en-US" dirty="0" smtClean="0"/>
              <a:t>	</a:t>
            </a:r>
            <a:r>
              <a:rPr lang="en-US" dirty="0" err="1" smtClean="0"/>
              <a:t>Menurut</a:t>
            </a:r>
            <a:r>
              <a:rPr lang="en-US" dirty="0" smtClean="0"/>
              <a:t> </a:t>
            </a:r>
            <a:r>
              <a:rPr lang="en-US" dirty="0"/>
              <a:t>ISO 27000, </a:t>
            </a:r>
            <a:r>
              <a:rPr lang="en-US" dirty="0" err="1"/>
              <a:t>Intergerity</a:t>
            </a:r>
            <a:r>
              <a:rPr lang="en-US" dirty="0"/>
              <a:t> (</a:t>
            </a:r>
            <a:r>
              <a:rPr lang="en-US" dirty="0" err="1"/>
              <a:t>integritas</a:t>
            </a:r>
            <a:r>
              <a:rPr lang="en-US" dirty="0"/>
              <a:t>) </a:t>
            </a:r>
            <a:r>
              <a:rPr lang="en-US" dirty="0" err="1"/>
              <a:t>berhubungan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akurasi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kelengkapan</a:t>
            </a:r>
            <a:r>
              <a:rPr lang="en-US" dirty="0"/>
              <a:t> data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. Data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yang </a:t>
            </a:r>
            <a:r>
              <a:rPr lang="en-US" dirty="0" err="1"/>
              <a:t>berada</a:t>
            </a:r>
            <a:r>
              <a:rPr lang="en-US" dirty="0"/>
              <a:t> di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perusahaan</a:t>
            </a:r>
            <a:r>
              <a:rPr lang="en-US" dirty="0"/>
              <a:t>/</a:t>
            </a:r>
            <a:r>
              <a:rPr lang="en-US" dirty="0" err="1"/>
              <a:t>organisasi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dijaga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keadaan</a:t>
            </a:r>
            <a:r>
              <a:rPr lang="en-US" dirty="0"/>
              <a:t> yang </a:t>
            </a:r>
            <a:r>
              <a:rPr lang="en-US" dirty="0" err="1"/>
              <a:t>benar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seorang</a:t>
            </a:r>
            <a:r>
              <a:rPr lang="en-US" dirty="0"/>
              <a:t> pun </a:t>
            </a:r>
            <a:r>
              <a:rPr lang="en-US" dirty="0" err="1"/>
              <a:t>boleh</a:t>
            </a:r>
            <a:r>
              <a:rPr lang="en-US" dirty="0"/>
              <a:t> </a:t>
            </a:r>
            <a:r>
              <a:rPr lang="en-US" dirty="0" err="1"/>
              <a:t>memodifikasinya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semestinya</a:t>
            </a:r>
            <a:r>
              <a:rPr lang="en-US" dirty="0"/>
              <a:t>, </a:t>
            </a:r>
            <a:r>
              <a:rPr lang="en-US" dirty="0" err="1"/>
              <a:t>baik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sengaja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ingin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kejahatan</a:t>
            </a:r>
            <a:r>
              <a:rPr lang="en-US" dirty="0"/>
              <a:t>. </a:t>
            </a:r>
            <a:r>
              <a:rPr lang="en-US" dirty="0" err="1"/>
              <a:t>Integritas</a:t>
            </a:r>
            <a:r>
              <a:rPr lang="en-US" dirty="0"/>
              <a:t> yang </a:t>
            </a:r>
            <a:r>
              <a:rPr lang="en-US" dirty="0" err="1"/>
              <a:t>dirancang</a:t>
            </a:r>
            <a:r>
              <a:rPr lang="en-US" dirty="0"/>
              <a:t> </a:t>
            </a:r>
            <a:r>
              <a:rPr lang="en-US" dirty="0" err="1"/>
              <a:t>bertujuan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melindungi</a:t>
            </a:r>
            <a:r>
              <a:rPr lang="en-US" dirty="0"/>
              <a:t> data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penghapusan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modifikasi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pihak</a:t>
            </a:r>
            <a:r>
              <a:rPr lang="en-US" dirty="0"/>
              <a:t> yang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berwenang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memastikan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ketika</a:t>
            </a:r>
            <a:r>
              <a:rPr lang="en-US" dirty="0"/>
              <a:t> orang yang </a:t>
            </a:r>
            <a:r>
              <a:rPr lang="en-US" dirty="0" err="1"/>
              <a:t>berwenang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perubahan</a:t>
            </a:r>
            <a:r>
              <a:rPr lang="en-US" dirty="0"/>
              <a:t> yang </a:t>
            </a:r>
            <a:r>
              <a:rPr lang="en-US" dirty="0" err="1"/>
              <a:t>seharusnya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, </a:t>
            </a:r>
            <a:r>
              <a:rPr lang="en-US" dirty="0" err="1"/>
              <a:t>kerusakan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dibalik</a:t>
            </a:r>
            <a:r>
              <a:rPr lang="en-US" dirty="0" smtClean="0"/>
              <a:t>.</a:t>
            </a:r>
          </a:p>
          <a:p>
            <a:pPr marL="0" lvl="0" indent="0" algn="just">
              <a:lnSpc>
                <a:spcPct val="150000"/>
              </a:lnSpc>
            </a:pPr>
            <a:endParaRPr lang="en-US" dirty="0" smtClean="0"/>
          </a:p>
          <a:p>
            <a:pPr marL="0" lvl="0" indent="0" algn="just">
              <a:lnSpc>
                <a:spcPct val="150000"/>
              </a:lnSpc>
            </a:pPr>
            <a:r>
              <a:rPr lang="en-US" dirty="0"/>
              <a:t> </a:t>
            </a:r>
            <a:r>
              <a:rPr lang="en-US" dirty="0" smtClean="0"/>
              <a:t>	</a:t>
            </a:r>
            <a:r>
              <a:rPr lang="en-US" dirty="0" err="1" smtClean="0"/>
              <a:t>Pelanggaran</a:t>
            </a:r>
            <a:r>
              <a:rPr lang="en-US" dirty="0" smtClean="0"/>
              <a:t>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integritas</a:t>
            </a:r>
            <a:r>
              <a:rPr lang="en-US" dirty="0"/>
              <a:t>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diperhatikan</a:t>
            </a:r>
            <a:r>
              <a:rPr lang="en-US" dirty="0"/>
              <a:t> </a:t>
            </a:r>
            <a:r>
              <a:rPr lang="en-US" dirty="0" err="1"/>
              <a:t>karena</a:t>
            </a:r>
            <a:r>
              <a:rPr lang="en-US" dirty="0"/>
              <a:t> di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kasus</a:t>
            </a:r>
            <a:r>
              <a:rPr lang="en-US" dirty="0"/>
              <a:t> </a:t>
            </a:r>
            <a:r>
              <a:rPr lang="en-US" dirty="0" err="1"/>
              <a:t>ketika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pelanggaran</a:t>
            </a:r>
            <a:r>
              <a:rPr lang="en-US" dirty="0"/>
              <a:t> </a:t>
            </a:r>
            <a:r>
              <a:rPr lang="en-US" dirty="0" err="1"/>
              <a:t>aspek</a:t>
            </a:r>
            <a:r>
              <a:rPr lang="en-US" dirty="0"/>
              <a:t> </a:t>
            </a:r>
            <a:r>
              <a:rPr lang="en-US" dirty="0" err="1"/>
              <a:t>integritas</a:t>
            </a:r>
            <a:r>
              <a:rPr lang="en-US" dirty="0"/>
              <a:t> </a:t>
            </a:r>
            <a:r>
              <a:rPr lang="en-US" dirty="0" err="1"/>
              <a:t>muncul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mempengaruhi</a:t>
            </a:r>
            <a:r>
              <a:rPr lang="en-US" dirty="0"/>
              <a:t> </a:t>
            </a:r>
            <a:r>
              <a:rPr lang="en-US" dirty="0" err="1"/>
              <a:t>pengambilan</a:t>
            </a:r>
            <a:r>
              <a:rPr lang="en-US" dirty="0"/>
              <a:t> </a:t>
            </a:r>
            <a:r>
              <a:rPr lang="en-US" dirty="0" err="1"/>
              <a:t>keputusan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peretasan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keuangan</a:t>
            </a:r>
            <a:r>
              <a:rPr lang="en-US" dirty="0"/>
              <a:t> yang </a:t>
            </a:r>
            <a:r>
              <a:rPr lang="en-US" dirty="0" err="1"/>
              <a:t>bertujuan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ecara</a:t>
            </a:r>
            <a:r>
              <a:rPr lang="en-US" dirty="0"/>
              <a:t> </a:t>
            </a:r>
            <a:r>
              <a:rPr lang="en-US" dirty="0" err="1"/>
              <a:t>singkat</a:t>
            </a:r>
            <a:r>
              <a:rPr lang="en-US" dirty="0"/>
              <a:t> </a:t>
            </a:r>
            <a:r>
              <a:rPr lang="en-US" dirty="0" err="1"/>
              <a:t>meningkatkan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saham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rekening</a:t>
            </a:r>
            <a:r>
              <a:rPr lang="en-US" dirty="0"/>
              <a:t> bank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menyedot</a:t>
            </a:r>
            <a:r>
              <a:rPr lang="en-US" dirty="0"/>
              <a:t> </a:t>
            </a:r>
            <a:r>
              <a:rPr lang="en-US" dirty="0" err="1"/>
              <a:t>kelebihannya</a:t>
            </a:r>
            <a:r>
              <a:rPr lang="en-US" dirty="0"/>
              <a:t>. </a:t>
            </a:r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serangan</a:t>
            </a:r>
            <a:r>
              <a:rPr lang="en-US" dirty="0"/>
              <a:t> yang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sederhana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umum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integritas</a:t>
            </a:r>
            <a:r>
              <a:rPr lang="en-US" dirty="0"/>
              <a:t> data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serangan</a:t>
            </a:r>
            <a:r>
              <a:rPr lang="en-US" dirty="0"/>
              <a:t> defacement, di </a:t>
            </a:r>
            <a:r>
              <a:rPr lang="en-US" dirty="0" err="1"/>
              <a:t>mana</a:t>
            </a:r>
            <a:r>
              <a:rPr lang="en-US" dirty="0"/>
              <a:t> </a:t>
            </a:r>
            <a:r>
              <a:rPr lang="en-US" dirty="0" err="1"/>
              <a:t>peretas</a:t>
            </a:r>
            <a:r>
              <a:rPr lang="en-US" dirty="0"/>
              <a:t> </a:t>
            </a:r>
            <a:r>
              <a:rPr lang="en-US" dirty="0" err="1"/>
              <a:t>mengubah</a:t>
            </a:r>
            <a:r>
              <a:rPr lang="en-US" dirty="0"/>
              <a:t> HTML </a:t>
            </a:r>
            <a:r>
              <a:rPr lang="en-US" dirty="0" err="1"/>
              <a:t>situs</a:t>
            </a:r>
            <a:r>
              <a:rPr lang="en-US" dirty="0"/>
              <a:t> web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merusaknya</a:t>
            </a:r>
            <a:r>
              <a:rPr lang="en-US" dirty="0"/>
              <a:t> demi </a:t>
            </a:r>
            <a:r>
              <a:rPr lang="en-US" dirty="0" err="1"/>
              <a:t>kesenangan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alasan</a:t>
            </a:r>
            <a:r>
              <a:rPr lang="en-US" dirty="0"/>
              <a:t> </a:t>
            </a:r>
            <a:r>
              <a:rPr lang="en-US" dirty="0" err="1"/>
              <a:t>ideologis</a:t>
            </a:r>
            <a:r>
              <a:rPr lang="en-US" dirty="0"/>
              <a:t>.</a:t>
            </a:r>
            <a:endParaRPr dirty="0"/>
          </a:p>
        </p:txBody>
      </p:sp>
      <p:grpSp>
        <p:nvGrpSpPr>
          <p:cNvPr id="387" name="Google Shape;387;p29"/>
          <p:cNvGrpSpPr/>
          <p:nvPr/>
        </p:nvGrpSpPr>
        <p:grpSpPr>
          <a:xfrm>
            <a:off x="1738925" y="4718600"/>
            <a:ext cx="5666144" cy="116400"/>
            <a:chOff x="1738925" y="4718600"/>
            <a:chExt cx="5666144" cy="116400"/>
          </a:xfrm>
        </p:grpSpPr>
        <p:sp>
          <p:nvSpPr>
            <p:cNvPr id="388" name="Google Shape;388;p29">
              <a:hlinkClick r:id="rId3" action="ppaction://hlinksldjump"/>
            </p:cNvPr>
            <p:cNvSpPr/>
            <p:nvPr/>
          </p:nvSpPr>
          <p:spPr>
            <a:xfrm>
              <a:off x="2031017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89" name="Google Shape;389;p29">
              <a:hlinkClick r:id="rId4" action="ppaction://hlinksldjump"/>
            </p:cNvPr>
            <p:cNvSpPr/>
            <p:nvPr/>
          </p:nvSpPr>
          <p:spPr>
            <a:xfrm>
              <a:off x="2323109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90" name="Google Shape;390;p29">
              <a:hlinkClick r:id="rId5" action="ppaction://hlinksldjump"/>
            </p:cNvPr>
            <p:cNvSpPr/>
            <p:nvPr/>
          </p:nvSpPr>
          <p:spPr>
            <a:xfrm>
              <a:off x="2615200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91" name="Google Shape;391;p29">
              <a:hlinkClick r:id="rId6" action="ppaction://hlinksldjump"/>
            </p:cNvPr>
            <p:cNvSpPr/>
            <p:nvPr/>
          </p:nvSpPr>
          <p:spPr>
            <a:xfrm>
              <a:off x="2907292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92" name="Google Shape;392;p29">
              <a:hlinkClick r:id="rId7" action="ppaction://hlinksldjump"/>
            </p:cNvPr>
            <p:cNvSpPr/>
            <p:nvPr/>
          </p:nvSpPr>
          <p:spPr>
            <a:xfrm>
              <a:off x="3199384" y="4718600"/>
              <a:ext cx="116400" cy="116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93" name="Google Shape;393;p29">
              <a:hlinkClick r:id="rId8" action="ppaction://hlinksldjump"/>
            </p:cNvPr>
            <p:cNvSpPr/>
            <p:nvPr/>
          </p:nvSpPr>
          <p:spPr>
            <a:xfrm>
              <a:off x="3491476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94" name="Google Shape;394;p29">
              <a:hlinkClick r:id="rId9" action="ppaction://hlinksldjump"/>
            </p:cNvPr>
            <p:cNvSpPr/>
            <p:nvPr/>
          </p:nvSpPr>
          <p:spPr>
            <a:xfrm>
              <a:off x="3783567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95" name="Google Shape;395;p29">
              <a:hlinkClick r:id="rId10" action="ppaction://hlinksldjump"/>
            </p:cNvPr>
            <p:cNvSpPr/>
            <p:nvPr/>
          </p:nvSpPr>
          <p:spPr>
            <a:xfrm>
              <a:off x="4075659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96" name="Google Shape;396;p29">
              <a:hlinkClick r:id="rId11" action="ppaction://hlinksldjump"/>
            </p:cNvPr>
            <p:cNvSpPr/>
            <p:nvPr/>
          </p:nvSpPr>
          <p:spPr>
            <a:xfrm>
              <a:off x="4367751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97" name="Google Shape;397;p29">
              <a:hlinkClick r:id="rId12" action="ppaction://hlinksldjump"/>
            </p:cNvPr>
            <p:cNvSpPr/>
            <p:nvPr/>
          </p:nvSpPr>
          <p:spPr>
            <a:xfrm>
              <a:off x="4659843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98" name="Google Shape;398;p29">
              <a:hlinkClick r:id="rId13" action="ppaction://hlinksldjump"/>
            </p:cNvPr>
            <p:cNvSpPr/>
            <p:nvPr/>
          </p:nvSpPr>
          <p:spPr>
            <a:xfrm>
              <a:off x="4951934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99" name="Google Shape;399;p29">
              <a:hlinkClick r:id="rId14" action="ppaction://hlinksldjump"/>
            </p:cNvPr>
            <p:cNvSpPr/>
            <p:nvPr/>
          </p:nvSpPr>
          <p:spPr>
            <a:xfrm>
              <a:off x="5244026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00" name="Google Shape;400;p29">
              <a:hlinkClick r:id="rId15" action="ppaction://hlinksldjump"/>
            </p:cNvPr>
            <p:cNvSpPr/>
            <p:nvPr/>
          </p:nvSpPr>
          <p:spPr>
            <a:xfrm>
              <a:off x="5536118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01" name="Google Shape;401;p29">
              <a:hlinkClick r:id="rId16" action="ppaction://hlinksldjump"/>
            </p:cNvPr>
            <p:cNvSpPr/>
            <p:nvPr/>
          </p:nvSpPr>
          <p:spPr>
            <a:xfrm>
              <a:off x="5828210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02" name="Google Shape;402;p29">
              <a:hlinkClick r:id="rId17" action="ppaction://hlinksldjump"/>
            </p:cNvPr>
            <p:cNvSpPr/>
            <p:nvPr/>
          </p:nvSpPr>
          <p:spPr>
            <a:xfrm>
              <a:off x="6120302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03" name="Google Shape;403;p29">
              <a:hlinkClick r:id="rId17" action="ppaction://hlinksldjump"/>
            </p:cNvPr>
            <p:cNvSpPr/>
            <p:nvPr/>
          </p:nvSpPr>
          <p:spPr>
            <a:xfrm>
              <a:off x="6412393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04" name="Google Shape;404;p29">
              <a:hlinkClick r:id="" action="ppaction://noaction"/>
            </p:cNvPr>
            <p:cNvSpPr/>
            <p:nvPr/>
          </p:nvSpPr>
          <p:spPr>
            <a:xfrm>
              <a:off x="6704485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05" name="Google Shape;405;p29">
              <a:hlinkClick r:id="" action="ppaction://noaction"/>
            </p:cNvPr>
            <p:cNvSpPr/>
            <p:nvPr/>
          </p:nvSpPr>
          <p:spPr>
            <a:xfrm>
              <a:off x="6996577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06" name="Google Shape;406;p29">
              <a:hlinkClick r:id="" action="ppaction://noaction"/>
            </p:cNvPr>
            <p:cNvSpPr/>
            <p:nvPr/>
          </p:nvSpPr>
          <p:spPr>
            <a:xfrm>
              <a:off x="7288669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07" name="Google Shape;407;p29">
              <a:hlinkClick r:id="rId18" action="ppaction://hlinksldjump"/>
            </p:cNvPr>
            <p:cNvSpPr/>
            <p:nvPr/>
          </p:nvSpPr>
          <p:spPr>
            <a:xfrm>
              <a:off x="1738925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2" name="Google Shape;432;p30"/>
          <p:cNvGrpSpPr/>
          <p:nvPr/>
        </p:nvGrpSpPr>
        <p:grpSpPr>
          <a:xfrm>
            <a:off x="1738925" y="4718600"/>
            <a:ext cx="5666144" cy="116400"/>
            <a:chOff x="1738925" y="4718600"/>
            <a:chExt cx="5666144" cy="116400"/>
          </a:xfrm>
        </p:grpSpPr>
        <p:sp>
          <p:nvSpPr>
            <p:cNvPr id="433" name="Google Shape;433;p30">
              <a:hlinkClick r:id="rId3" action="ppaction://hlinksldjump"/>
            </p:cNvPr>
            <p:cNvSpPr/>
            <p:nvPr/>
          </p:nvSpPr>
          <p:spPr>
            <a:xfrm>
              <a:off x="2031017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34" name="Google Shape;434;p30">
              <a:hlinkClick r:id="rId4" action="ppaction://hlinksldjump"/>
            </p:cNvPr>
            <p:cNvSpPr/>
            <p:nvPr/>
          </p:nvSpPr>
          <p:spPr>
            <a:xfrm>
              <a:off x="2323109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35" name="Google Shape;435;p30">
              <a:hlinkClick r:id="rId5" action="ppaction://hlinksldjump"/>
            </p:cNvPr>
            <p:cNvSpPr/>
            <p:nvPr/>
          </p:nvSpPr>
          <p:spPr>
            <a:xfrm>
              <a:off x="2615200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36" name="Google Shape;436;p30">
              <a:hlinkClick r:id="rId6" action="ppaction://hlinksldjump"/>
            </p:cNvPr>
            <p:cNvSpPr/>
            <p:nvPr/>
          </p:nvSpPr>
          <p:spPr>
            <a:xfrm>
              <a:off x="2907292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37" name="Google Shape;437;p30">
              <a:hlinkClick r:id="rId7" action="ppaction://hlinksldjump"/>
            </p:cNvPr>
            <p:cNvSpPr/>
            <p:nvPr/>
          </p:nvSpPr>
          <p:spPr>
            <a:xfrm>
              <a:off x="3199384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38" name="Google Shape;438;p30">
              <a:hlinkClick r:id="rId8" action="ppaction://hlinksldjump"/>
            </p:cNvPr>
            <p:cNvSpPr/>
            <p:nvPr/>
          </p:nvSpPr>
          <p:spPr>
            <a:xfrm>
              <a:off x="3491476" y="4718600"/>
              <a:ext cx="116400" cy="116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39" name="Google Shape;439;p30">
              <a:hlinkClick r:id="rId9" action="ppaction://hlinksldjump"/>
            </p:cNvPr>
            <p:cNvSpPr/>
            <p:nvPr/>
          </p:nvSpPr>
          <p:spPr>
            <a:xfrm>
              <a:off x="3783567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40" name="Google Shape;440;p30">
              <a:hlinkClick r:id="rId10" action="ppaction://hlinksldjump"/>
            </p:cNvPr>
            <p:cNvSpPr/>
            <p:nvPr/>
          </p:nvSpPr>
          <p:spPr>
            <a:xfrm>
              <a:off x="4075659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41" name="Google Shape;441;p30">
              <a:hlinkClick r:id="rId11" action="ppaction://hlinksldjump"/>
            </p:cNvPr>
            <p:cNvSpPr/>
            <p:nvPr/>
          </p:nvSpPr>
          <p:spPr>
            <a:xfrm>
              <a:off x="4367751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42" name="Google Shape;442;p30">
              <a:hlinkClick r:id="rId12" action="ppaction://hlinksldjump"/>
            </p:cNvPr>
            <p:cNvSpPr/>
            <p:nvPr/>
          </p:nvSpPr>
          <p:spPr>
            <a:xfrm>
              <a:off x="4659843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43" name="Google Shape;443;p30">
              <a:hlinkClick r:id="rId13" action="ppaction://hlinksldjump"/>
            </p:cNvPr>
            <p:cNvSpPr/>
            <p:nvPr/>
          </p:nvSpPr>
          <p:spPr>
            <a:xfrm>
              <a:off x="4951934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44" name="Google Shape;444;p30">
              <a:hlinkClick r:id="rId14" action="ppaction://hlinksldjump"/>
            </p:cNvPr>
            <p:cNvSpPr/>
            <p:nvPr/>
          </p:nvSpPr>
          <p:spPr>
            <a:xfrm>
              <a:off x="5244026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45" name="Google Shape;445;p30">
              <a:hlinkClick r:id="rId15" action="ppaction://hlinksldjump"/>
            </p:cNvPr>
            <p:cNvSpPr/>
            <p:nvPr/>
          </p:nvSpPr>
          <p:spPr>
            <a:xfrm>
              <a:off x="5536118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46" name="Google Shape;446;p30">
              <a:hlinkClick r:id="rId16" action="ppaction://hlinksldjump"/>
            </p:cNvPr>
            <p:cNvSpPr/>
            <p:nvPr/>
          </p:nvSpPr>
          <p:spPr>
            <a:xfrm>
              <a:off x="5828210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47" name="Google Shape;447;p30">
              <a:hlinkClick r:id="rId17" action="ppaction://hlinksldjump"/>
            </p:cNvPr>
            <p:cNvSpPr/>
            <p:nvPr/>
          </p:nvSpPr>
          <p:spPr>
            <a:xfrm>
              <a:off x="6120302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48" name="Google Shape;448;p30">
              <a:hlinkClick r:id="rId17" action="ppaction://hlinksldjump"/>
            </p:cNvPr>
            <p:cNvSpPr/>
            <p:nvPr/>
          </p:nvSpPr>
          <p:spPr>
            <a:xfrm>
              <a:off x="6412393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49" name="Google Shape;449;p30">
              <a:hlinkClick r:id="" action="ppaction://noaction"/>
            </p:cNvPr>
            <p:cNvSpPr/>
            <p:nvPr/>
          </p:nvSpPr>
          <p:spPr>
            <a:xfrm>
              <a:off x="6704485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50" name="Google Shape;450;p30">
              <a:hlinkClick r:id="" action="ppaction://noaction"/>
            </p:cNvPr>
            <p:cNvSpPr/>
            <p:nvPr/>
          </p:nvSpPr>
          <p:spPr>
            <a:xfrm>
              <a:off x="6996577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51" name="Google Shape;451;p30">
              <a:hlinkClick r:id="" action="ppaction://noaction"/>
            </p:cNvPr>
            <p:cNvSpPr/>
            <p:nvPr/>
          </p:nvSpPr>
          <p:spPr>
            <a:xfrm>
              <a:off x="7288669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52" name="Google Shape;452;p30">
              <a:hlinkClick r:id="rId18" action="ppaction://hlinksldjump"/>
            </p:cNvPr>
            <p:cNvSpPr/>
            <p:nvPr/>
          </p:nvSpPr>
          <p:spPr>
            <a:xfrm>
              <a:off x="1738925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522940" y="627534"/>
            <a:ext cx="8064896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	</a:t>
            </a:r>
            <a:r>
              <a:rPr lang="en-US" b="1" dirty="0" smtClean="0"/>
              <a:t>Availability</a:t>
            </a:r>
            <a:br>
              <a:rPr lang="en-US" b="1" dirty="0" smtClean="0"/>
            </a:br>
            <a:endParaRPr lang="en-US" dirty="0"/>
          </a:p>
          <a:p>
            <a:pPr algn="just">
              <a:lnSpc>
                <a:spcPct val="150000"/>
              </a:lnSpc>
            </a:pPr>
            <a:r>
              <a:rPr lang="en-US" sz="1200" dirty="0" smtClean="0"/>
              <a:t>	</a:t>
            </a:r>
            <a:r>
              <a:rPr lang="en-US" sz="1200" dirty="0" err="1" smtClean="0"/>
              <a:t>Menurut</a:t>
            </a:r>
            <a:r>
              <a:rPr lang="en-US" sz="1200" dirty="0" smtClean="0"/>
              <a:t> </a:t>
            </a:r>
            <a:r>
              <a:rPr lang="en-US" sz="1200" dirty="0"/>
              <a:t>ISO 27000, Availability (</a:t>
            </a:r>
            <a:r>
              <a:rPr lang="en-US" sz="1200" dirty="0" err="1"/>
              <a:t>Ketersediaan</a:t>
            </a:r>
            <a:r>
              <a:rPr lang="en-US" sz="1200" dirty="0"/>
              <a:t>) </a:t>
            </a:r>
            <a:r>
              <a:rPr lang="en-US" sz="1200" dirty="0" err="1"/>
              <a:t>adalah</a:t>
            </a:r>
            <a:r>
              <a:rPr lang="en-US" sz="1200" dirty="0"/>
              <a:t> </a:t>
            </a:r>
            <a:r>
              <a:rPr lang="en-US" sz="1200" dirty="0" err="1"/>
              <a:t>kemudahan</a:t>
            </a:r>
            <a:r>
              <a:rPr lang="en-US" sz="1200" dirty="0"/>
              <a:t> </a:t>
            </a:r>
            <a:r>
              <a:rPr lang="en-US" sz="1200" dirty="0" err="1"/>
              <a:t>akses</a:t>
            </a:r>
            <a:r>
              <a:rPr lang="en-US" sz="1200" dirty="0"/>
              <a:t> </a:t>
            </a:r>
            <a:r>
              <a:rPr lang="en-US" sz="1200" dirty="0" err="1"/>
              <a:t>dan</a:t>
            </a:r>
            <a:r>
              <a:rPr lang="en-US" sz="1200" dirty="0"/>
              <a:t> </a:t>
            </a:r>
            <a:r>
              <a:rPr lang="en-US" sz="1200" dirty="0" err="1"/>
              <a:t>penggunaan</a:t>
            </a:r>
            <a:r>
              <a:rPr lang="en-US" sz="1200" dirty="0"/>
              <a:t> yang </a:t>
            </a:r>
            <a:r>
              <a:rPr lang="en-US" sz="1200" dirty="0" err="1"/>
              <a:t>sesuai</a:t>
            </a:r>
            <a:r>
              <a:rPr lang="en-US" sz="1200" dirty="0"/>
              <a:t> </a:t>
            </a:r>
            <a:r>
              <a:rPr lang="en-US" sz="1200" dirty="0" err="1"/>
              <a:t>dengan</a:t>
            </a:r>
            <a:r>
              <a:rPr lang="en-US" sz="1200" dirty="0"/>
              <a:t> </a:t>
            </a:r>
            <a:r>
              <a:rPr lang="en-US" sz="1200" dirty="0" err="1"/>
              <a:t>permintaan</a:t>
            </a:r>
            <a:r>
              <a:rPr lang="en-US" sz="1200" dirty="0"/>
              <a:t> </a:t>
            </a:r>
            <a:r>
              <a:rPr lang="en-US" sz="1200" dirty="0" err="1"/>
              <a:t>oleh</a:t>
            </a:r>
            <a:r>
              <a:rPr lang="en-US" sz="1200" dirty="0"/>
              <a:t> </a:t>
            </a:r>
            <a:r>
              <a:rPr lang="en-US" sz="1200" dirty="0" err="1"/>
              <a:t>entitas</a:t>
            </a:r>
            <a:r>
              <a:rPr lang="en-US" sz="1200" dirty="0"/>
              <a:t> yang </a:t>
            </a:r>
            <a:r>
              <a:rPr lang="en-US" sz="1200" dirty="0" err="1"/>
              <a:t>berwenang</a:t>
            </a:r>
            <a:r>
              <a:rPr lang="en-US" sz="1200" dirty="0"/>
              <a:t>. </a:t>
            </a:r>
            <a:r>
              <a:rPr lang="en-US" sz="1200" dirty="0" err="1"/>
              <a:t>Maksud</a:t>
            </a:r>
            <a:r>
              <a:rPr lang="en-US" sz="1200" dirty="0"/>
              <a:t> </a:t>
            </a:r>
            <a:r>
              <a:rPr lang="en-US" sz="1200" dirty="0" err="1"/>
              <a:t>dari</a:t>
            </a:r>
            <a:r>
              <a:rPr lang="en-US" sz="1200" dirty="0"/>
              <a:t> </a:t>
            </a:r>
            <a:r>
              <a:rPr lang="en-US" sz="1200" dirty="0" err="1"/>
              <a:t>definisi</a:t>
            </a:r>
            <a:r>
              <a:rPr lang="en-US" sz="1200" dirty="0"/>
              <a:t> </a:t>
            </a:r>
            <a:r>
              <a:rPr lang="en-US" sz="1200" dirty="0" err="1"/>
              <a:t>tersebut</a:t>
            </a:r>
            <a:r>
              <a:rPr lang="en-US" sz="1200" dirty="0"/>
              <a:t> </a:t>
            </a:r>
            <a:r>
              <a:rPr lang="en-US" sz="1200" dirty="0" err="1"/>
              <a:t>adalah</a:t>
            </a:r>
            <a:r>
              <a:rPr lang="en-US" sz="1200" dirty="0"/>
              <a:t> </a:t>
            </a:r>
            <a:r>
              <a:rPr lang="en-US" sz="1200" dirty="0" err="1"/>
              <a:t>pengguna</a:t>
            </a:r>
            <a:r>
              <a:rPr lang="en-US" sz="1200" dirty="0"/>
              <a:t> yang </a:t>
            </a:r>
            <a:r>
              <a:rPr lang="en-US" sz="1200" dirty="0" err="1"/>
              <a:t>memiliki</a:t>
            </a:r>
            <a:r>
              <a:rPr lang="en-US" sz="1200" dirty="0"/>
              <a:t> </a:t>
            </a:r>
            <a:r>
              <a:rPr lang="en-US" sz="1200" dirty="0" err="1"/>
              <a:t>kewenangan</a:t>
            </a:r>
            <a:r>
              <a:rPr lang="en-US" sz="1200" dirty="0"/>
              <a:t> </a:t>
            </a:r>
            <a:r>
              <a:rPr lang="en-US" sz="1200" dirty="0" err="1"/>
              <a:t>dapat</a:t>
            </a:r>
            <a:r>
              <a:rPr lang="en-US" sz="1200" dirty="0"/>
              <a:t> </a:t>
            </a:r>
            <a:r>
              <a:rPr lang="en-US" sz="1200" dirty="0" err="1"/>
              <a:t>mengakses</a:t>
            </a:r>
            <a:r>
              <a:rPr lang="en-US" sz="1200" dirty="0"/>
              <a:t> data </a:t>
            </a:r>
            <a:r>
              <a:rPr lang="en-US" sz="1200" dirty="0" err="1"/>
              <a:t>dan</a:t>
            </a:r>
            <a:r>
              <a:rPr lang="en-US" sz="1200" dirty="0"/>
              <a:t> </a:t>
            </a:r>
            <a:r>
              <a:rPr lang="en-US" sz="1200" dirty="0" err="1"/>
              <a:t>informasi</a:t>
            </a:r>
            <a:r>
              <a:rPr lang="en-US" sz="1200" dirty="0"/>
              <a:t> </a:t>
            </a:r>
            <a:r>
              <a:rPr lang="en-US" sz="1200" dirty="0" err="1"/>
              <a:t>dimanapun</a:t>
            </a:r>
            <a:r>
              <a:rPr lang="en-US" sz="1200" dirty="0"/>
              <a:t> </a:t>
            </a:r>
            <a:r>
              <a:rPr lang="en-US" sz="1200" dirty="0" err="1"/>
              <a:t>dan</a:t>
            </a:r>
            <a:r>
              <a:rPr lang="en-US" sz="1200" dirty="0"/>
              <a:t> </a:t>
            </a:r>
            <a:r>
              <a:rPr lang="en-US" sz="1200" dirty="0" err="1"/>
              <a:t>kapanpun</a:t>
            </a:r>
            <a:r>
              <a:rPr lang="en-US" sz="1200" dirty="0"/>
              <a:t> </a:t>
            </a:r>
            <a:r>
              <a:rPr lang="en-US" sz="1200" dirty="0" err="1"/>
              <a:t>mereka</a:t>
            </a:r>
            <a:r>
              <a:rPr lang="en-US" sz="1200" dirty="0"/>
              <a:t> </a:t>
            </a:r>
            <a:r>
              <a:rPr lang="en-US" sz="1200" dirty="0" err="1"/>
              <a:t>perlu</a:t>
            </a:r>
            <a:r>
              <a:rPr lang="en-US" sz="1200" dirty="0"/>
              <a:t> </a:t>
            </a:r>
            <a:r>
              <a:rPr lang="en-US" sz="1200" dirty="0" err="1"/>
              <a:t>untuk</a:t>
            </a:r>
            <a:r>
              <a:rPr lang="en-US" sz="1200" dirty="0"/>
              <a:t> </a:t>
            </a:r>
            <a:r>
              <a:rPr lang="en-US" sz="1200" dirty="0" err="1"/>
              <a:t>melakukannya</a:t>
            </a:r>
            <a:r>
              <a:rPr lang="en-US" sz="1200" dirty="0"/>
              <a:t>. </a:t>
            </a:r>
            <a:r>
              <a:rPr lang="en-US" sz="1200" dirty="0" err="1"/>
              <a:t>Tidak</a:t>
            </a:r>
            <a:r>
              <a:rPr lang="en-US" sz="1200" dirty="0"/>
              <a:t> </a:t>
            </a:r>
            <a:r>
              <a:rPr lang="en-US" sz="1200" dirty="0" err="1"/>
              <a:t>hanya</a:t>
            </a:r>
            <a:r>
              <a:rPr lang="en-US" sz="1200" dirty="0"/>
              <a:t> data </a:t>
            </a:r>
            <a:r>
              <a:rPr lang="en-US" sz="1200" dirty="0" err="1"/>
              <a:t>dan</a:t>
            </a:r>
            <a:r>
              <a:rPr lang="en-US" sz="1200" dirty="0"/>
              <a:t> </a:t>
            </a:r>
            <a:r>
              <a:rPr lang="en-US" sz="1200" dirty="0" err="1"/>
              <a:t>informasi</a:t>
            </a:r>
            <a:r>
              <a:rPr lang="en-US" sz="1200" dirty="0"/>
              <a:t> </a:t>
            </a:r>
            <a:r>
              <a:rPr lang="en-US" sz="1200" dirty="0" err="1"/>
              <a:t>saja</a:t>
            </a:r>
            <a:r>
              <a:rPr lang="en-US" sz="1200" dirty="0"/>
              <a:t>, </a:t>
            </a:r>
            <a:r>
              <a:rPr lang="en-US" sz="1200" dirty="0" err="1"/>
              <a:t>akan</a:t>
            </a:r>
            <a:r>
              <a:rPr lang="en-US" sz="1200" dirty="0"/>
              <a:t> </a:t>
            </a:r>
            <a:r>
              <a:rPr lang="en-US" sz="1200" dirty="0" err="1"/>
              <a:t>tetapi</a:t>
            </a:r>
            <a:r>
              <a:rPr lang="en-US" sz="1200" dirty="0"/>
              <a:t> </a:t>
            </a:r>
            <a:r>
              <a:rPr lang="en-US" sz="1200" dirty="0" err="1"/>
              <a:t>mekanisme</a:t>
            </a:r>
            <a:r>
              <a:rPr lang="en-US" sz="1200" dirty="0"/>
              <a:t> </a:t>
            </a:r>
            <a:r>
              <a:rPr lang="en-US" sz="1200" dirty="0" err="1"/>
              <a:t>otentikasi</a:t>
            </a:r>
            <a:r>
              <a:rPr lang="en-US" sz="1200" dirty="0"/>
              <a:t>, </a:t>
            </a:r>
            <a:r>
              <a:rPr lang="en-US" sz="1200" dirty="0" err="1"/>
              <a:t>saluran</a:t>
            </a:r>
            <a:r>
              <a:rPr lang="en-US" sz="1200" dirty="0"/>
              <a:t> </a:t>
            </a:r>
            <a:r>
              <a:rPr lang="en-US" sz="1200" dirty="0" err="1"/>
              <a:t>akses</a:t>
            </a:r>
            <a:r>
              <a:rPr lang="en-US" sz="1200" dirty="0"/>
              <a:t>, </a:t>
            </a:r>
            <a:r>
              <a:rPr lang="en-US" sz="1200" dirty="0" err="1"/>
              <a:t>dan</a:t>
            </a:r>
            <a:r>
              <a:rPr lang="en-US" sz="1200" dirty="0"/>
              <a:t> </a:t>
            </a:r>
            <a:r>
              <a:rPr lang="en-US" sz="1200" dirty="0" err="1"/>
              <a:t>sistem</a:t>
            </a:r>
            <a:r>
              <a:rPr lang="en-US" sz="1200" dirty="0"/>
              <a:t> </a:t>
            </a:r>
            <a:r>
              <a:rPr lang="en-US" sz="1200" dirty="0" err="1"/>
              <a:t>operasi</a:t>
            </a:r>
            <a:r>
              <a:rPr lang="en-US" sz="1200" dirty="0"/>
              <a:t> </a:t>
            </a:r>
            <a:r>
              <a:rPr lang="en-US" sz="1200" dirty="0" err="1"/>
              <a:t>semuanya</a:t>
            </a:r>
            <a:r>
              <a:rPr lang="en-US" sz="1200" dirty="0"/>
              <a:t> </a:t>
            </a:r>
            <a:r>
              <a:rPr lang="en-US" sz="1200" dirty="0" err="1"/>
              <a:t>harus</a:t>
            </a:r>
            <a:r>
              <a:rPr lang="en-US" sz="1200" dirty="0"/>
              <a:t> </a:t>
            </a:r>
            <a:r>
              <a:rPr lang="en-US" sz="1200" dirty="0" err="1"/>
              <a:t>berfungsi</a:t>
            </a:r>
            <a:r>
              <a:rPr lang="en-US" sz="1200" dirty="0"/>
              <a:t> </a:t>
            </a:r>
            <a:r>
              <a:rPr lang="en-US" sz="1200" dirty="0" err="1"/>
              <a:t>dengan</a:t>
            </a:r>
            <a:r>
              <a:rPr lang="en-US" sz="1200" dirty="0"/>
              <a:t> </a:t>
            </a:r>
            <a:r>
              <a:rPr lang="en-US" sz="1200" dirty="0" err="1"/>
              <a:t>baik</a:t>
            </a:r>
            <a:r>
              <a:rPr lang="en-US" sz="1200" dirty="0"/>
              <a:t> </a:t>
            </a:r>
            <a:r>
              <a:rPr lang="en-US" sz="1200" dirty="0" err="1"/>
              <a:t>untuk</a:t>
            </a:r>
            <a:r>
              <a:rPr lang="en-US" sz="1200" dirty="0"/>
              <a:t> </a:t>
            </a:r>
            <a:r>
              <a:rPr lang="en-US" sz="1200" dirty="0" err="1"/>
              <a:t>melindungi</a:t>
            </a:r>
            <a:r>
              <a:rPr lang="en-US" sz="1200" dirty="0"/>
              <a:t> </a:t>
            </a:r>
            <a:r>
              <a:rPr lang="en-US" sz="1200" dirty="0" err="1"/>
              <a:t>informasi</a:t>
            </a:r>
            <a:r>
              <a:rPr lang="en-US" sz="1200" dirty="0"/>
              <a:t> </a:t>
            </a:r>
            <a:r>
              <a:rPr lang="en-US" sz="1200" dirty="0" err="1"/>
              <a:t>dan</a:t>
            </a:r>
            <a:r>
              <a:rPr lang="en-US" sz="1200" dirty="0"/>
              <a:t> data yang </a:t>
            </a:r>
            <a:r>
              <a:rPr lang="en-US" sz="1200" dirty="0" err="1"/>
              <a:t>berada</a:t>
            </a:r>
            <a:r>
              <a:rPr lang="en-US" sz="1200" dirty="0"/>
              <a:t> di </a:t>
            </a:r>
            <a:r>
              <a:rPr lang="en-US" sz="1200" dirty="0" err="1"/>
              <a:t>dalamnya</a:t>
            </a:r>
            <a:r>
              <a:rPr lang="en-US" sz="1200" dirty="0"/>
              <a:t> </a:t>
            </a:r>
            <a:r>
              <a:rPr lang="en-US" sz="1200" dirty="0" err="1"/>
              <a:t>dan</a:t>
            </a:r>
            <a:r>
              <a:rPr lang="en-US" sz="1200" dirty="0"/>
              <a:t> </a:t>
            </a:r>
            <a:r>
              <a:rPr lang="en-US" sz="1200" dirty="0" err="1"/>
              <a:t>memastikan</a:t>
            </a:r>
            <a:r>
              <a:rPr lang="en-US" sz="1200" dirty="0"/>
              <a:t> </a:t>
            </a:r>
            <a:r>
              <a:rPr lang="en-US" sz="1200" dirty="0" err="1"/>
              <a:t>ketersediaan</a:t>
            </a:r>
            <a:r>
              <a:rPr lang="en-US" sz="1200" dirty="0"/>
              <a:t> data </a:t>
            </a:r>
            <a:r>
              <a:rPr lang="en-US" sz="1200" dirty="0" err="1"/>
              <a:t>dan</a:t>
            </a:r>
            <a:r>
              <a:rPr lang="en-US" sz="1200" dirty="0"/>
              <a:t> </a:t>
            </a:r>
            <a:r>
              <a:rPr lang="en-US" sz="1200" dirty="0" err="1"/>
              <a:t>informasi</a:t>
            </a:r>
            <a:r>
              <a:rPr lang="en-US" sz="1200" dirty="0"/>
              <a:t> </a:t>
            </a:r>
            <a:r>
              <a:rPr lang="en-US" sz="1200" dirty="0" err="1"/>
              <a:t>tersebut</a:t>
            </a:r>
            <a:r>
              <a:rPr lang="en-US" sz="1200" dirty="0"/>
              <a:t> </a:t>
            </a:r>
            <a:r>
              <a:rPr lang="en-US" sz="1200" dirty="0" err="1"/>
              <a:t>saat</a:t>
            </a:r>
            <a:r>
              <a:rPr lang="en-US" sz="1200" dirty="0"/>
              <a:t> </a:t>
            </a:r>
            <a:r>
              <a:rPr lang="en-US" sz="1200" dirty="0" err="1"/>
              <a:t>dibutuhkan</a:t>
            </a:r>
            <a:r>
              <a:rPr lang="en-US" sz="1200" dirty="0" smtClean="0"/>
              <a:t>.</a:t>
            </a:r>
          </a:p>
          <a:p>
            <a:pPr algn="just">
              <a:lnSpc>
                <a:spcPct val="150000"/>
              </a:lnSpc>
            </a:pPr>
            <a:endParaRPr lang="en-US" sz="1200" dirty="0"/>
          </a:p>
          <a:p>
            <a:pPr algn="just">
              <a:lnSpc>
                <a:spcPct val="150000"/>
              </a:lnSpc>
            </a:pPr>
            <a:r>
              <a:rPr lang="en-US" sz="1200" dirty="0" smtClean="0"/>
              <a:t>	Cara </a:t>
            </a:r>
            <a:r>
              <a:rPr lang="en-US" sz="1200" dirty="0" err="1"/>
              <a:t>terbaik</a:t>
            </a:r>
            <a:r>
              <a:rPr lang="en-US" sz="1200" dirty="0"/>
              <a:t> </a:t>
            </a:r>
            <a:r>
              <a:rPr lang="en-US" sz="1200" dirty="0" err="1"/>
              <a:t>dalam</a:t>
            </a:r>
            <a:r>
              <a:rPr lang="en-US" sz="1200" dirty="0"/>
              <a:t> </a:t>
            </a:r>
            <a:r>
              <a:rPr lang="en-US" sz="1200" dirty="0" err="1"/>
              <a:t>memastikan</a:t>
            </a:r>
            <a:r>
              <a:rPr lang="en-US" sz="1200" dirty="0"/>
              <a:t> </a:t>
            </a:r>
            <a:r>
              <a:rPr lang="en-US" sz="1200" dirty="0" err="1"/>
              <a:t>ketersediaan</a:t>
            </a:r>
            <a:r>
              <a:rPr lang="en-US" sz="1200" dirty="0"/>
              <a:t> </a:t>
            </a:r>
            <a:r>
              <a:rPr lang="en-US" sz="1200" dirty="0" err="1"/>
              <a:t>adalah</a:t>
            </a:r>
            <a:r>
              <a:rPr lang="en-US" sz="1200" dirty="0"/>
              <a:t> </a:t>
            </a:r>
            <a:r>
              <a:rPr lang="en-US" sz="1200" dirty="0" err="1"/>
              <a:t>dengan</a:t>
            </a:r>
            <a:r>
              <a:rPr lang="en-US" sz="1200" dirty="0"/>
              <a:t> </a:t>
            </a:r>
            <a:r>
              <a:rPr lang="en-US" sz="1200" dirty="0" err="1"/>
              <a:t>menjaga</a:t>
            </a:r>
            <a:r>
              <a:rPr lang="en-US" sz="1200" dirty="0"/>
              <a:t> </a:t>
            </a:r>
            <a:r>
              <a:rPr lang="en-US" sz="1200" dirty="0" err="1"/>
              <a:t>semua</a:t>
            </a:r>
            <a:r>
              <a:rPr lang="en-US" sz="1200" dirty="0"/>
              <a:t> </a:t>
            </a:r>
            <a:r>
              <a:rPr lang="en-US" sz="1200" dirty="0" err="1"/>
              <a:t>sistem</a:t>
            </a:r>
            <a:r>
              <a:rPr lang="en-US" sz="1200" dirty="0"/>
              <a:t> yang </a:t>
            </a:r>
            <a:r>
              <a:rPr lang="en-US" sz="1200" dirty="0" err="1"/>
              <a:t>ada</a:t>
            </a:r>
            <a:r>
              <a:rPr lang="en-US" sz="1200" dirty="0"/>
              <a:t> </a:t>
            </a:r>
            <a:r>
              <a:rPr lang="en-US" sz="1200" dirty="0" err="1"/>
              <a:t>dan</a:t>
            </a:r>
            <a:r>
              <a:rPr lang="en-US" sz="1200" dirty="0"/>
              <a:t> </a:t>
            </a:r>
            <a:r>
              <a:rPr lang="en-US" sz="1200" dirty="0" err="1"/>
              <a:t>memastikan</a:t>
            </a:r>
            <a:r>
              <a:rPr lang="en-US" sz="1200" dirty="0"/>
              <a:t> </a:t>
            </a:r>
            <a:r>
              <a:rPr lang="en-US" sz="1200" dirty="0" err="1"/>
              <a:t>bahwa</a:t>
            </a:r>
            <a:r>
              <a:rPr lang="en-US" sz="1200" dirty="0"/>
              <a:t> </a:t>
            </a:r>
            <a:r>
              <a:rPr lang="en-US" sz="1200" dirty="0" err="1"/>
              <a:t>mereka</a:t>
            </a:r>
            <a:r>
              <a:rPr lang="en-US" sz="1200" dirty="0"/>
              <a:t> </a:t>
            </a:r>
            <a:r>
              <a:rPr lang="en-US" sz="1200" dirty="0" err="1"/>
              <a:t>mampu</a:t>
            </a:r>
            <a:r>
              <a:rPr lang="en-US" sz="1200" dirty="0"/>
              <a:t> </a:t>
            </a:r>
            <a:r>
              <a:rPr lang="en-US" sz="1200" dirty="0" err="1"/>
              <a:t>untuk</a:t>
            </a:r>
            <a:r>
              <a:rPr lang="en-US" sz="1200" dirty="0"/>
              <a:t> </a:t>
            </a:r>
            <a:r>
              <a:rPr lang="en-US" sz="1200" dirty="0" err="1"/>
              <a:t>menangani</a:t>
            </a:r>
            <a:r>
              <a:rPr lang="en-US" sz="1200" dirty="0"/>
              <a:t> </a:t>
            </a:r>
            <a:r>
              <a:rPr lang="en-US" sz="1200" dirty="0" err="1"/>
              <a:t>beban</a:t>
            </a:r>
            <a:r>
              <a:rPr lang="en-US" sz="1200" dirty="0"/>
              <a:t> </a:t>
            </a:r>
            <a:r>
              <a:rPr lang="en-US" sz="1200" dirty="0" err="1"/>
              <a:t>jaringan</a:t>
            </a:r>
            <a:r>
              <a:rPr lang="en-US" sz="1200" dirty="0"/>
              <a:t> yang </a:t>
            </a:r>
            <a:r>
              <a:rPr lang="en-US" sz="1200" dirty="0" err="1"/>
              <a:t>diharapkan</a:t>
            </a:r>
            <a:r>
              <a:rPr lang="en-US" sz="1200" dirty="0"/>
              <a:t>. </a:t>
            </a:r>
            <a:r>
              <a:rPr lang="en-US" sz="1200" dirty="0" err="1"/>
              <a:t>Tidak</a:t>
            </a:r>
            <a:r>
              <a:rPr lang="en-US" sz="1200" dirty="0"/>
              <a:t> </a:t>
            </a:r>
            <a:r>
              <a:rPr lang="en-US" sz="1200" dirty="0" err="1"/>
              <a:t>hanya</a:t>
            </a:r>
            <a:r>
              <a:rPr lang="en-US" sz="1200" dirty="0"/>
              <a:t> </a:t>
            </a:r>
            <a:r>
              <a:rPr lang="en-US" sz="1200" dirty="0" err="1"/>
              <a:t>sistem</a:t>
            </a:r>
            <a:r>
              <a:rPr lang="en-US" sz="1200" dirty="0"/>
              <a:t>, </a:t>
            </a:r>
            <a:r>
              <a:rPr lang="en-US" sz="1200" dirty="0" err="1"/>
              <a:t>akan</a:t>
            </a:r>
            <a:r>
              <a:rPr lang="en-US" sz="1200" dirty="0"/>
              <a:t> </a:t>
            </a:r>
            <a:r>
              <a:rPr lang="en-US" sz="1200" dirty="0" err="1"/>
              <a:t>tetapi</a:t>
            </a:r>
            <a:r>
              <a:rPr lang="en-US" sz="1200" dirty="0"/>
              <a:t> </a:t>
            </a:r>
            <a:r>
              <a:rPr lang="en-US" sz="1200" dirty="0" err="1"/>
              <a:t>perangkat</a:t>
            </a:r>
            <a:r>
              <a:rPr lang="en-US" sz="1200" dirty="0"/>
              <a:t> </a:t>
            </a:r>
            <a:r>
              <a:rPr lang="en-US" sz="1200" dirty="0" err="1"/>
              <a:t>keras</a:t>
            </a:r>
            <a:r>
              <a:rPr lang="en-US" sz="1200" dirty="0"/>
              <a:t> </a:t>
            </a:r>
            <a:r>
              <a:rPr lang="en-US" sz="1200" dirty="0" err="1"/>
              <a:t>juga</a:t>
            </a:r>
            <a:r>
              <a:rPr lang="en-US" sz="1200" dirty="0"/>
              <a:t> </a:t>
            </a:r>
            <a:r>
              <a:rPr lang="en-US" sz="1200" dirty="0" err="1"/>
              <a:t>harus</a:t>
            </a:r>
            <a:r>
              <a:rPr lang="en-US" sz="1200" dirty="0"/>
              <a:t> </a:t>
            </a:r>
            <a:r>
              <a:rPr lang="en-US" sz="1200" dirty="0" err="1"/>
              <a:t>dijaga</a:t>
            </a:r>
            <a:r>
              <a:rPr lang="en-US" sz="1200" dirty="0"/>
              <a:t> </a:t>
            </a:r>
            <a:r>
              <a:rPr lang="en-US" sz="1200" dirty="0" err="1"/>
              <a:t>kemutahirannya</a:t>
            </a:r>
            <a:r>
              <a:rPr lang="en-US" sz="1200" dirty="0"/>
              <a:t>, </a:t>
            </a:r>
            <a:r>
              <a:rPr lang="en-US" sz="1200" dirty="0" err="1"/>
              <a:t>pemantauan</a:t>
            </a:r>
            <a:r>
              <a:rPr lang="en-US" sz="1200" dirty="0"/>
              <a:t> bandwidth, </a:t>
            </a:r>
            <a:r>
              <a:rPr lang="en-US" sz="1200" dirty="0" err="1"/>
              <a:t>dan</a:t>
            </a:r>
            <a:r>
              <a:rPr lang="en-US" sz="1200" dirty="0"/>
              <a:t> </a:t>
            </a:r>
            <a:r>
              <a:rPr lang="en-US" sz="1200" dirty="0" err="1"/>
              <a:t>menyediakan</a:t>
            </a:r>
            <a:r>
              <a:rPr lang="en-US" sz="1200" dirty="0"/>
              <a:t> </a:t>
            </a:r>
            <a:r>
              <a:rPr lang="en-US" sz="1200" dirty="0" err="1"/>
              <a:t>kapasitas</a:t>
            </a:r>
            <a:r>
              <a:rPr lang="en-US" sz="1200" dirty="0"/>
              <a:t> failover </a:t>
            </a:r>
            <a:r>
              <a:rPr lang="en-US" sz="1200" dirty="0" err="1"/>
              <a:t>sistem</a:t>
            </a:r>
            <a:r>
              <a:rPr lang="en-US" sz="1200" dirty="0"/>
              <a:t>. </a:t>
            </a:r>
            <a:r>
              <a:rPr lang="en-US" sz="1200" dirty="0" err="1"/>
              <a:t>Manajemen</a:t>
            </a:r>
            <a:r>
              <a:rPr lang="en-US" sz="1200" dirty="0"/>
              <a:t> </a:t>
            </a:r>
            <a:r>
              <a:rPr lang="en-US" sz="1200" dirty="0" err="1"/>
              <a:t>risiko</a:t>
            </a:r>
            <a:r>
              <a:rPr lang="en-US" sz="1200" dirty="0"/>
              <a:t> </a:t>
            </a:r>
            <a:r>
              <a:rPr lang="en-US" sz="1200" dirty="0" err="1"/>
              <a:t>dan</a:t>
            </a:r>
            <a:r>
              <a:rPr lang="en-US" sz="1200" dirty="0"/>
              <a:t> </a:t>
            </a:r>
            <a:r>
              <a:rPr lang="en-US" sz="1200" dirty="0" err="1"/>
              <a:t>perencanaan</a:t>
            </a:r>
            <a:r>
              <a:rPr lang="en-US" sz="1200" dirty="0"/>
              <a:t> </a:t>
            </a:r>
            <a:r>
              <a:rPr lang="en-US" sz="1200" dirty="0" err="1"/>
              <a:t>aturan</a:t>
            </a:r>
            <a:r>
              <a:rPr lang="en-US" sz="1200" dirty="0"/>
              <a:t> </a:t>
            </a:r>
            <a:r>
              <a:rPr lang="en-US" sz="1200" dirty="0" err="1"/>
              <a:t>dan</a:t>
            </a:r>
            <a:r>
              <a:rPr lang="en-US" sz="1200" dirty="0"/>
              <a:t> </a:t>
            </a:r>
            <a:r>
              <a:rPr lang="en-US" sz="1200" dirty="0" err="1"/>
              <a:t>strategi</a:t>
            </a:r>
            <a:r>
              <a:rPr lang="en-US" sz="1200" dirty="0"/>
              <a:t> </a:t>
            </a:r>
            <a:r>
              <a:rPr lang="en-US" sz="1200" dirty="0" err="1"/>
              <a:t>untuk</a:t>
            </a:r>
            <a:r>
              <a:rPr lang="en-US" sz="1200" dirty="0"/>
              <a:t> </a:t>
            </a:r>
            <a:r>
              <a:rPr lang="en-US" sz="1200" dirty="0" err="1"/>
              <a:t>pemulihan</a:t>
            </a:r>
            <a:r>
              <a:rPr lang="en-US" sz="1200" dirty="0"/>
              <a:t> </a:t>
            </a:r>
            <a:r>
              <a:rPr lang="en-US" sz="1200" dirty="0" err="1"/>
              <a:t>bencana</a:t>
            </a:r>
            <a:r>
              <a:rPr lang="en-US" sz="1200" dirty="0"/>
              <a:t> </a:t>
            </a:r>
            <a:r>
              <a:rPr lang="en-US" sz="1200" dirty="0" err="1"/>
              <a:t>juga</a:t>
            </a:r>
            <a:r>
              <a:rPr lang="en-US" sz="1200" dirty="0"/>
              <a:t> </a:t>
            </a:r>
            <a:r>
              <a:rPr lang="en-US" sz="1200" dirty="0" err="1"/>
              <a:t>akan</a:t>
            </a:r>
            <a:r>
              <a:rPr lang="en-US" sz="1200" dirty="0"/>
              <a:t> </a:t>
            </a:r>
            <a:r>
              <a:rPr lang="en-US" sz="1200" dirty="0" err="1"/>
              <a:t>membantu</a:t>
            </a:r>
            <a:r>
              <a:rPr lang="en-US" sz="1200" dirty="0"/>
              <a:t> </a:t>
            </a:r>
            <a:r>
              <a:rPr lang="en-US" sz="1200" dirty="0" err="1"/>
              <a:t>dalam</a:t>
            </a:r>
            <a:r>
              <a:rPr lang="en-US" sz="1200" dirty="0"/>
              <a:t> </a:t>
            </a:r>
            <a:r>
              <a:rPr lang="en-US" sz="1200" dirty="0" err="1"/>
              <a:t>menjaga</a:t>
            </a:r>
            <a:r>
              <a:rPr lang="en-US" sz="1200" dirty="0"/>
              <a:t> </a:t>
            </a:r>
            <a:r>
              <a:rPr lang="en-US" sz="1200" dirty="0" err="1"/>
              <a:t>ketersediaan</a:t>
            </a:r>
            <a:r>
              <a:rPr lang="en-US" sz="1200" dirty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31"/>
          <p:cNvSpPr txBox="1">
            <a:spLocks noGrp="1"/>
          </p:cNvSpPr>
          <p:nvPr>
            <p:ph type="title"/>
          </p:nvPr>
        </p:nvSpPr>
        <p:spPr>
          <a:xfrm>
            <a:off x="632151" y="48351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2400" b="1" dirty="0" err="1"/>
              <a:t>Siklus</a:t>
            </a:r>
            <a:r>
              <a:rPr lang="en-US" sz="2400" b="1" dirty="0"/>
              <a:t> </a:t>
            </a:r>
            <a:r>
              <a:rPr lang="en-US" sz="2400" b="1" dirty="0" err="1"/>
              <a:t>hidup</a:t>
            </a:r>
            <a:r>
              <a:rPr lang="en-US" sz="2400" b="1" dirty="0"/>
              <a:t> </a:t>
            </a:r>
            <a:r>
              <a:rPr lang="en-US" sz="2400" b="1" dirty="0" err="1"/>
              <a:t>Keamanan</a:t>
            </a:r>
            <a:r>
              <a:rPr lang="en-US" sz="2400" b="1" dirty="0"/>
              <a:t> </a:t>
            </a:r>
            <a:r>
              <a:rPr lang="en-US" sz="2400" b="1" dirty="0" err="1"/>
              <a:t>Informasi</a:t>
            </a:r>
            <a:endParaRPr sz="2400" dirty="0"/>
          </a:p>
        </p:txBody>
      </p:sp>
      <p:grpSp>
        <p:nvGrpSpPr>
          <p:cNvPr id="497" name="Google Shape;497;p31"/>
          <p:cNvGrpSpPr/>
          <p:nvPr/>
        </p:nvGrpSpPr>
        <p:grpSpPr>
          <a:xfrm>
            <a:off x="1738925" y="4718600"/>
            <a:ext cx="5666144" cy="116400"/>
            <a:chOff x="1738925" y="4718600"/>
            <a:chExt cx="5666144" cy="116400"/>
          </a:xfrm>
        </p:grpSpPr>
        <p:sp>
          <p:nvSpPr>
            <p:cNvPr id="498" name="Google Shape;498;p31">
              <a:hlinkClick r:id="rId3" action="ppaction://hlinksldjump"/>
            </p:cNvPr>
            <p:cNvSpPr/>
            <p:nvPr/>
          </p:nvSpPr>
          <p:spPr>
            <a:xfrm>
              <a:off x="2031017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99" name="Google Shape;499;p31">
              <a:hlinkClick r:id="rId4" action="ppaction://hlinksldjump"/>
            </p:cNvPr>
            <p:cNvSpPr/>
            <p:nvPr/>
          </p:nvSpPr>
          <p:spPr>
            <a:xfrm>
              <a:off x="2323109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00" name="Google Shape;500;p31">
              <a:hlinkClick r:id="rId5" action="ppaction://hlinksldjump"/>
            </p:cNvPr>
            <p:cNvSpPr/>
            <p:nvPr/>
          </p:nvSpPr>
          <p:spPr>
            <a:xfrm>
              <a:off x="2615200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01" name="Google Shape;501;p31">
              <a:hlinkClick r:id="rId6" action="ppaction://hlinksldjump"/>
            </p:cNvPr>
            <p:cNvSpPr/>
            <p:nvPr/>
          </p:nvSpPr>
          <p:spPr>
            <a:xfrm>
              <a:off x="2907292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02" name="Google Shape;502;p31">
              <a:hlinkClick r:id="rId7" action="ppaction://hlinksldjump"/>
            </p:cNvPr>
            <p:cNvSpPr/>
            <p:nvPr/>
          </p:nvSpPr>
          <p:spPr>
            <a:xfrm>
              <a:off x="3199384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03" name="Google Shape;503;p31">
              <a:hlinkClick r:id="rId8" action="ppaction://hlinksldjump"/>
            </p:cNvPr>
            <p:cNvSpPr/>
            <p:nvPr/>
          </p:nvSpPr>
          <p:spPr>
            <a:xfrm>
              <a:off x="3491476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04" name="Google Shape;504;p31">
              <a:hlinkClick r:id="rId9" action="ppaction://hlinksldjump"/>
            </p:cNvPr>
            <p:cNvSpPr/>
            <p:nvPr/>
          </p:nvSpPr>
          <p:spPr>
            <a:xfrm>
              <a:off x="3783567" y="4718600"/>
              <a:ext cx="116400" cy="116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05" name="Google Shape;505;p31">
              <a:hlinkClick r:id="rId10" action="ppaction://hlinksldjump"/>
            </p:cNvPr>
            <p:cNvSpPr/>
            <p:nvPr/>
          </p:nvSpPr>
          <p:spPr>
            <a:xfrm>
              <a:off x="4075659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06" name="Google Shape;506;p31">
              <a:hlinkClick r:id="rId11" action="ppaction://hlinksldjump"/>
            </p:cNvPr>
            <p:cNvSpPr/>
            <p:nvPr/>
          </p:nvSpPr>
          <p:spPr>
            <a:xfrm>
              <a:off x="4367751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07" name="Google Shape;507;p31">
              <a:hlinkClick r:id="rId12" action="ppaction://hlinksldjump"/>
            </p:cNvPr>
            <p:cNvSpPr/>
            <p:nvPr/>
          </p:nvSpPr>
          <p:spPr>
            <a:xfrm>
              <a:off x="4659843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08" name="Google Shape;508;p31">
              <a:hlinkClick r:id="rId13" action="ppaction://hlinksldjump"/>
            </p:cNvPr>
            <p:cNvSpPr/>
            <p:nvPr/>
          </p:nvSpPr>
          <p:spPr>
            <a:xfrm>
              <a:off x="4951934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09" name="Google Shape;509;p31">
              <a:hlinkClick r:id="rId14" action="ppaction://hlinksldjump"/>
            </p:cNvPr>
            <p:cNvSpPr/>
            <p:nvPr/>
          </p:nvSpPr>
          <p:spPr>
            <a:xfrm>
              <a:off x="5244026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10" name="Google Shape;510;p31">
              <a:hlinkClick r:id="rId15" action="ppaction://hlinksldjump"/>
            </p:cNvPr>
            <p:cNvSpPr/>
            <p:nvPr/>
          </p:nvSpPr>
          <p:spPr>
            <a:xfrm>
              <a:off x="5536118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11" name="Google Shape;511;p31">
              <a:hlinkClick r:id="rId16" action="ppaction://hlinksldjump"/>
            </p:cNvPr>
            <p:cNvSpPr/>
            <p:nvPr/>
          </p:nvSpPr>
          <p:spPr>
            <a:xfrm>
              <a:off x="5828210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12" name="Google Shape;512;p31">
              <a:hlinkClick r:id="rId17" action="ppaction://hlinksldjump"/>
            </p:cNvPr>
            <p:cNvSpPr/>
            <p:nvPr/>
          </p:nvSpPr>
          <p:spPr>
            <a:xfrm>
              <a:off x="6120302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13" name="Google Shape;513;p31">
              <a:hlinkClick r:id="rId17" action="ppaction://hlinksldjump"/>
            </p:cNvPr>
            <p:cNvSpPr/>
            <p:nvPr/>
          </p:nvSpPr>
          <p:spPr>
            <a:xfrm>
              <a:off x="6412393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14" name="Google Shape;514;p31">
              <a:hlinkClick r:id="" action="ppaction://noaction"/>
            </p:cNvPr>
            <p:cNvSpPr/>
            <p:nvPr/>
          </p:nvSpPr>
          <p:spPr>
            <a:xfrm>
              <a:off x="6704485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15" name="Google Shape;515;p31">
              <a:hlinkClick r:id="" action="ppaction://noaction"/>
            </p:cNvPr>
            <p:cNvSpPr/>
            <p:nvPr/>
          </p:nvSpPr>
          <p:spPr>
            <a:xfrm>
              <a:off x="6996577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16" name="Google Shape;516;p31">
              <a:hlinkClick r:id="" action="ppaction://noaction"/>
            </p:cNvPr>
            <p:cNvSpPr/>
            <p:nvPr/>
          </p:nvSpPr>
          <p:spPr>
            <a:xfrm>
              <a:off x="7288669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17" name="Google Shape;517;p31">
              <a:hlinkClick r:id="rId18" action="ppaction://hlinksldjump"/>
            </p:cNvPr>
            <p:cNvSpPr/>
            <p:nvPr/>
          </p:nvSpPr>
          <p:spPr>
            <a:xfrm>
              <a:off x="1738925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pic>
        <p:nvPicPr>
          <p:cNvPr id="1026" name="Picture 2" descr="Lifecycle1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0072" y="1458726"/>
            <a:ext cx="3408849" cy="2813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611559" y="1203598"/>
            <a:ext cx="4456775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dirty="0" err="1"/>
              <a:t>Menurut</a:t>
            </a:r>
            <a:r>
              <a:rPr lang="en-US" dirty="0"/>
              <a:t> NIST (</a:t>
            </a:r>
            <a:r>
              <a:rPr lang="en-US" i="1" dirty="0"/>
              <a:t>National Institute of Standards and Technology</a:t>
            </a:r>
            <a:r>
              <a:rPr lang="en-US" dirty="0"/>
              <a:t>) Special Publication 80014, “</a:t>
            </a:r>
            <a:r>
              <a:rPr lang="en-US" i="1" dirty="0"/>
              <a:t>Generally Accepted Principles and Practices for Securing Information Technology Systems.</a:t>
            </a:r>
            <a:r>
              <a:rPr lang="en-US" dirty="0"/>
              <a:t>”. </a:t>
            </a:r>
            <a:r>
              <a:rPr lang="en-US" dirty="0" err="1"/>
              <a:t>Siklus</a:t>
            </a:r>
            <a:r>
              <a:rPr lang="en-US" dirty="0"/>
              <a:t> </a:t>
            </a:r>
            <a:r>
              <a:rPr lang="en-US" dirty="0" err="1"/>
              <a:t>hidup</a:t>
            </a:r>
            <a:r>
              <a:rPr lang="en-US" dirty="0"/>
              <a:t> </a:t>
            </a:r>
            <a:r>
              <a:rPr lang="en-US" dirty="0" err="1"/>
              <a:t>keamanan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tahapan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fase</a:t>
            </a:r>
            <a:r>
              <a:rPr lang="en-US" dirty="0"/>
              <a:t> yang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dilalui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pengembangan</a:t>
            </a:r>
            <a:r>
              <a:rPr lang="en-US" dirty="0"/>
              <a:t> </a:t>
            </a:r>
            <a:r>
              <a:rPr lang="en-US" dirty="0" err="1"/>
              <a:t>keamanan</a:t>
            </a:r>
            <a:r>
              <a:rPr lang="en-US" dirty="0"/>
              <a:t> computer. </a:t>
            </a:r>
            <a:r>
              <a:rPr lang="en-US" dirty="0" err="1"/>
              <a:t>Siklus</a:t>
            </a:r>
            <a:r>
              <a:rPr lang="en-US" dirty="0"/>
              <a:t> </a:t>
            </a:r>
            <a:r>
              <a:rPr lang="en-US" dirty="0" err="1"/>
              <a:t>hidup</a:t>
            </a:r>
            <a:r>
              <a:rPr lang="en-US" dirty="0"/>
              <a:t> </a:t>
            </a:r>
            <a:r>
              <a:rPr lang="en-US" dirty="0" err="1"/>
              <a:t>keamanan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dibagi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lima </a:t>
            </a:r>
            <a:r>
              <a:rPr lang="en-US" dirty="0" err="1"/>
              <a:t>fase</a:t>
            </a:r>
            <a:r>
              <a:rPr lang="en-US" dirty="0"/>
              <a:t> </a:t>
            </a:r>
            <a:r>
              <a:rPr lang="en-US" dirty="0" err="1"/>
              <a:t>dasar</a:t>
            </a:r>
            <a:r>
              <a:rPr lang="en-US" dirty="0"/>
              <a:t>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inisiasi</a:t>
            </a:r>
            <a:r>
              <a:rPr lang="en-US" dirty="0"/>
              <a:t>, </a:t>
            </a:r>
            <a:r>
              <a:rPr lang="en-US" dirty="0" err="1"/>
              <a:t>pengembangan</a:t>
            </a:r>
            <a:r>
              <a:rPr lang="en-US" dirty="0"/>
              <a:t>/</a:t>
            </a:r>
            <a:r>
              <a:rPr lang="en-US" dirty="0" err="1"/>
              <a:t>akusisi</a:t>
            </a:r>
            <a:r>
              <a:rPr lang="en-US" dirty="0"/>
              <a:t>, </a:t>
            </a:r>
            <a:r>
              <a:rPr lang="en-US" dirty="0" err="1"/>
              <a:t>impelementasi</a:t>
            </a:r>
            <a:r>
              <a:rPr lang="en-US" dirty="0"/>
              <a:t>, </a:t>
            </a:r>
            <a:r>
              <a:rPr lang="en-US" dirty="0" err="1"/>
              <a:t>operasi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pembuangan</a:t>
            </a:r>
            <a:r>
              <a:rPr lang="en-US" dirty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5" name="Google Shape;535;p32"/>
          <p:cNvGrpSpPr/>
          <p:nvPr/>
        </p:nvGrpSpPr>
        <p:grpSpPr>
          <a:xfrm>
            <a:off x="1738925" y="4718600"/>
            <a:ext cx="5666144" cy="116400"/>
            <a:chOff x="1738925" y="4718600"/>
            <a:chExt cx="5666144" cy="116400"/>
          </a:xfrm>
        </p:grpSpPr>
        <p:sp>
          <p:nvSpPr>
            <p:cNvPr id="536" name="Google Shape;536;p32">
              <a:hlinkClick r:id="rId3" action="ppaction://hlinksldjump"/>
            </p:cNvPr>
            <p:cNvSpPr/>
            <p:nvPr/>
          </p:nvSpPr>
          <p:spPr>
            <a:xfrm>
              <a:off x="2031017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37" name="Google Shape;537;p32">
              <a:hlinkClick r:id="rId4" action="ppaction://hlinksldjump"/>
            </p:cNvPr>
            <p:cNvSpPr/>
            <p:nvPr/>
          </p:nvSpPr>
          <p:spPr>
            <a:xfrm>
              <a:off x="2323109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38" name="Google Shape;538;p32">
              <a:hlinkClick r:id="rId5" action="ppaction://hlinksldjump"/>
            </p:cNvPr>
            <p:cNvSpPr/>
            <p:nvPr/>
          </p:nvSpPr>
          <p:spPr>
            <a:xfrm>
              <a:off x="2615200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39" name="Google Shape;539;p32">
              <a:hlinkClick r:id="rId6" action="ppaction://hlinksldjump"/>
            </p:cNvPr>
            <p:cNvSpPr/>
            <p:nvPr/>
          </p:nvSpPr>
          <p:spPr>
            <a:xfrm>
              <a:off x="2907292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40" name="Google Shape;540;p32">
              <a:hlinkClick r:id="rId7" action="ppaction://hlinksldjump"/>
            </p:cNvPr>
            <p:cNvSpPr/>
            <p:nvPr/>
          </p:nvSpPr>
          <p:spPr>
            <a:xfrm>
              <a:off x="3199384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41" name="Google Shape;541;p32">
              <a:hlinkClick r:id="rId8" action="ppaction://hlinksldjump"/>
            </p:cNvPr>
            <p:cNvSpPr/>
            <p:nvPr/>
          </p:nvSpPr>
          <p:spPr>
            <a:xfrm>
              <a:off x="3491476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42" name="Google Shape;542;p32">
              <a:hlinkClick r:id="rId9" action="ppaction://hlinksldjump"/>
            </p:cNvPr>
            <p:cNvSpPr/>
            <p:nvPr/>
          </p:nvSpPr>
          <p:spPr>
            <a:xfrm>
              <a:off x="3783567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43" name="Google Shape;543;p32">
              <a:hlinkClick r:id="rId10" action="ppaction://hlinksldjump"/>
            </p:cNvPr>
            <p:cNvSpPr/>
            <p:nvPr/>
          </p:nvSpPr>
          <p:spPr>
            <a:xfrm>
              <a:off x="4075659" y="4718600"/>
              <a:ext cx="116400" cy="116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44" name="Google Shape;544;p32">
              <a:hlinkClick r:id="rId11" action="ppaction://hlinksldjump"/>
            </p:cNvPr>
            <p:cNvSpPr/>
            <p:nvPr/>
          </p:nvSpPr>
          <p:spPr>
            <a:xfrm>
              <a:off x="4367751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45" name="Google Shape;545;p32">
              <a:hlinkClick r:id="rId12" action="ppaction://hlinksldjump"/>
            </p:cNvPr>
            <p:cNvSpPr/>
            <p:nvPr/>
          </p:nvSpPr>
          <p:spPr>
            <a:xfrm>
              <a:off x="4659843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46" name="Google Shape;546;p32">
              <a:hlinkClick r:id="rId13" action="ppaction://hlinksldjump"/>
            </p:cNvPr>
            <p:cNvSpPr/>
            <p:nvPr/>
          </p:nvSpPr>
          <p:spPr>
            <a:xfrm>
              <a:off x="4951934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47" name="Google Shape;547;p32">
              <a:hlinkClick r:id="rId14" action="ppaction://hlinksldjump"/>
            </p:cNvPr>
            <p:cNvSpPr/>
            <p:nvPr/>
          </p:nvSpPr>
          <p:spPr>
            <a:xfrm>
              <a:off x="5244026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48" name="Google Shape;548;p32">
              <a:hlinkClick r:id="rId15" action="ppaction://hlinksldjump"/>
            </p:cNvPr>
            <p:cNvSpPr/>
            <p:nvPr/>
          </p:nvSpPr>
          <p:spPr>
            <a:xfrm>
              <a:off x="5536118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49" name="Google Shape;549;p32">
              <a:hlinkClick r:id="rId16" action="ppaction://hlinksldjump"/>
            </p:cNvPr>
            <p:cNvSpPr/>
            <p:nvPr/>
          </p:nvSpPr>
          <p:spPr>
            <a:xfrm>
              <a:off x="5828210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50" name="Google Shape;550;p32">
              <a:hlinkClick r:id="rId17" action="ppaction://hlinksldjump"/>
            </p:cNvPr>
            <p:cNvSpPr/>
            <p:nvPr/>
          </p:nvSpPr>
          <p:spPr>
            <a:xfrm>
              <a:off x="6120302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51" name="Google Shape;551;p32">
              <a:hlinkClick r:id="rId17" action="ppaction://hlinksldjump"/>
            </p:cNvPr>
            <p:cNvSpPr/>
            <p:nvPr/>
          </p:nvSpPr>
          <p:spPr>
            <a:xfrm>
              <a:off x="6412393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52" name="Google Shape;552;p32">
              <a:hlinkClick r:id="" action="ppaction://noaction"/>
            </p:cNvPr>
            <p:cNvSpPr/>
            <p:nvPr/>
          </p:nvSpPr>
          <p:spPr>
            <a:xfrm>
              <a:off x="6704485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53" name="Google Shape;553;p32">
              <a:hlinkClick r:id="" action="ppaction://noaction"/>
            </p:cNvPr>
            <p:cNvSpPr/>
            <p:nvPr/>
          </p:nvSpPr>
          <p:spPr>
            <a:xfrm>
              <a:off x="6996577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54" name="Google Shape;554;p32">
              <a:hlinkClick r:id="" action="ppaction://noaction"/>
            </p:cNvPr>
            <p:cNvSpPr/>
            <p:nvPr/>
          </p:nvSpPr>
          <p:spPr>
            <a:xfrm>
              <a:off x="7288669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55" name="Google Shape;555;p32">
              <a:hlinkClick r:id="rId18" action="ppaction://hlinksldjump"/>
            </p:cNvPr>
            <p:cNvSpPr/>
            <p:nvPr/>
          </p:nvSpPr>
          <p:spPr>
            <a:xfrm>
              <a:off x="1738925" y="4718600"/>
              <a:ext cx="116400" cy="1164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467544" y="694326"/>
            <a:ext cx="8136904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Inisiasi</a:t>
            </a:r>
            <a:endParaRPr lang="en-US" b="1" dirty="0" smtClean="0"/>
          </a:p>
          <a:p>
            <a:endParaRPr lang="en-US" dirty="0"/>
          </a:p>
          <a:p>
            <a:pPr algn="just">
              <a:lnSpc>
                <a:spcPct val="150000"/>
              </a:lnSpc>
            </a:pPr>
            <a:r>
              <a:rPr lang="en-US" dirty="0" err="1"/>
              <a:t>Inisiasi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fase</a:t>
            </a:r>
            <a:r>
              <a:rPr lang="en-US" dirty="0"/>
              <a:t> </a:t>
            </a:r>
            <a:r>
              <a:rPr lang="en-US" dirty="0" err="1"/>
              <a:t>awal</a:t>
            </a:r>
            <a:r>
              <a:rPr lang="en-US" dirty="0"/>
              <a:t> yang </a:t>
            </a:r>
            <a:r>
              <a:rPr lang="en-US" dirty="0" err="1"/>
              <a:t>dibutuhkan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menetapkan</a:t>
            </a:r>
            <a:r>
              <a:rPr lang="en-US" dirty="0"/>
              <a:t> </a:t>
            </a:r>
            <a:r>
              <a:rPr lang="en-US" dirty="0" err="1"/>
              <a:t>tujuan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dikembangkan</a:t>
            </a:r>
            <a:r>
              <a:rPr lang="en-US" dirty="0"/>
              <a:t>. Di </a:t>
            </a:r>
            <a:r>
              <a:rPr lang="en-US" dirty="0" err="1"/>
              <a:t>sisi</a:t>
            </a:r>
            <a:r>
              <a:rPr lang="en-US" dirty="0"/>
              <a:t> </a:t>
            </a:r>
            <a:r>
              <a:rPr lang="en-US" dirty="0" err="1"/>
              <a:t>keamanan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fase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penillaian</a:t>
            </a:r>
            <a:r>
              <a:rPr lang="en-US" dirty="0"/>
              <a:t> (</a:t>
            </a:r>
            <a:r>
              <a:rPr lang="en-US" dirty="0" err="1"/>
              <a:t>asessment</a:t>
            </a:r>
            <a:r>
              <a:rPr lang="en-US" dirty="0"/>
              <a:t>) </a:t>
            </a:r>
            <a:r>
              <a:rPr lang="en-US" dirty="0" err="1"/>
              <a:t>sensitivitas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melihat</a:t>
            </a:r>
            <a:r>
              <a:rPr lang="en-US" dirty="0"/>
              <a:t> </a:t>
            </a:r>
            <a:r>
              <a:rPr lang="en-US" dirty="0" err="1"/>
              <a:t>tingkat</a:t>
            </a:r>
            <a:r>
              <a:rPr lang="en-US" dirty="0"/>
              <a:t> </a:t>
            </a:r>
            <a:r>
              <a:rPr lang="en-US" dirty="0" err="1"/>
              <a:t>kesensitifan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data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yang </a:t>
            </a:r>
            <a:r>
              <a:rPr lang="en-US" dirty="0" err="1"/>
              <a:t>diproses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sendiri</a:t>
            </a:r>
            <a:r>
              <a:rPr lang="en-US" dirty="0" smtClean="0"/>
              <a:t>.</a:t>
            </a:r>
          </a:p>
          <a:p>
            <a:pPr algn="just">
              <a:lnSpc>
                <a:spcPct val="150000"/>
              </a:lnSpc>
            </a:pPr>
            <a:endParaRPr lang="en-US" dirty="0" smtClean="0"/>
          </a:p>
          <a:p>
            <a:r>
              <a:rPr lang="en-US" b="1" dirty="0" err="1" smtClean="0"/>
              <a:t>Pengembangan</a:t>
            </a:r>
            <a:r>
              <a:rPr lang="en-US" b="1" dirty="0" smtClean="0"/>
              <a:t>/</a:t>
            </a:r>
            <a:r>
              <a:rPr lang="en-US" b="1" dirty="0" err="1" smtClean="0"/>
              <a:t>Akusisi</a:t>
            </a:r>
            <a:endParaRPr lang="en-US" b="1" dirty="0" smtClean="0"/>
          </a:p>
          <a:p>
            <a:endParaRPr lang="en-US" dirty="0"/>
          </a:p>
          <a:p>
            <a:pPr algn="just">
              <a:lnSpc>
                <a:spcPct val="150000"/>
              </a:lnSpc>
            </a:pPr>
            <a:r>
              <a:rPr lang="en-US" dirty="0" err="1"/>
              <a:t>Pengembangan</a:t>
            </a:r>
            <a:r>
              <a:rPr lang="en-US" dirty="0"/>
              <a:t>/</a:t>
            </a:r>
            <a:r>
              <a:rPr lang="en-US" dirty="0" err="1"/>
              <a:t>Akusisi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fase</a:t>
            </a:r>
            <a:r>
              <a:rPr lang="en-US" dirty="0"/>
              <a:t> </a:t>
            </a:r>
            <a:r>
              <a:rPr lang="en-US" dirty="0" err="1"/>
              <a:t>dimana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dirancang</a:t>
            </a:r>
            <a:r>
              <a:rPr lang="en-US" dirty="0"/>
              <a:t>, </a:t>
            </a:r>
            <a:r>
              <a:rPr lang="en-US" dirty="0" err="1"/>
              <a:t>dikembangkan</a:t>
            </a:r>
            <a:r>
              <a:rPr lang="en-US" dirty="0"/>
              <a:t>, </a:t>
            </a:r>
            <a:r>
              <a:rPr lang="en-US" dirty="0" err="1"/>
              <a:t>dibeli</a:t>
            </a:r>
            <a:r>
              <a:rPr lang="en-US" dirty="0"/>
              <a:t>,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dikonstruksikan</a:t>
            </a:r>
            <a:r>
              <a:rPr lang="en-US" dirty="0"/>
              <a:t>.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fase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terdapat</a:t>
            </a:r>
            <a:r>
              <a:rPr lang="en-US" dirty="0"/>
              <a:t> </a:t>
            </a:r>
            <a:r>
              <a:rPr lang="en-US" dirty="0" err="1"/>
              <a:t>hal-hal</a:t>
            </a:r>
            <a:r>
              <a:rPr lang="en-US" dirty="0"/>
              <a:t> yang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dipertimbangkan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lain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.</a:t>
            </a:r>
          </a:p>
          <a:p>
            <a:pPr algn="just">
              <a:lnSpc>
                <a:spcPct val="150000"/>
              </a:lnSpc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Quoting App Pitch Deck by Slidesgo">
  <a:themeElements>
    <a:clrScheme name="Simple Light">
      <a:dk1>
        <a:srgbClr val="24282A"/>
      </a:dk1>
      <a:lt1>
        <a:srgbClr val="F1E7D6"/>
      </a:lt1>
      <a:dk2>
        <a:srgbClr val="FCF6E7"/>
      </a:dk2>
      <a:lt2>
        <a:srgbClr val="EEBB90"/>
      </a:lt2>
      <a:accent1>
        <a:srgbClr val="E6907D"/>
      </a:accent1>
      <a:accent2>
        <a:srgbClr val="DD4F3D"/>
      </a:accent2>
      <a:accent3>
        <a:srgbClr val="BBC8BA"/>
      </a:accent3>
      <a:accent4>
        <a:srgbClr val="538786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734</Words>
  <Application>Microsoft Office PowerPoint</Application>
  <PresentationFormat>On-screen Show (16:9)</PresentationFormat>
  <Paragraphs>83</Paragraphs>
  <Slides>16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Quoting App Pitch Deck by Slidesgo</vt:lpstr>
      <vt:lpstr>Keamanan Informasi</vt:lpstr>
      <vt:lpstr>Definisi Kemanan Informasi</vt:lpstr>
      <vt:lpstr>Keamanan Informasi</vt:lpstr>
      <vt:lpstr>3 Aspek Dalam Kemanan Informasi</vt:lpstr>
      <vt:lpstr>PowerPoint Presentation</vt:lpstr>
      <vt:lpstr>PowerPoint Presentation</vt:lpstr>
      <vt:lpstr>PowerPoint Presentation</vt:lpstr>
      <vt:lpstr>Siklus hidup Keamanan Informasi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Keamanan Informasi</dc:title>
  <cp:lastModifiedBy>SUGA</cp:lastModifiedBy>
  <cp:revision>6</cp:revision>
  <dcterms:modified xsi:type="dcterms:W3CDTF">2024-05-17T05:09:40Z</dcterms:modified>
</cp:coreProperties>
</file>