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2205AE6-B385-4737-BF62-E91F3AAB5750}" type="datetimeFigureOut">
              <a:rPr lang="id-ID" smtClean="0"/>
              <a:t>15/02/2010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E6BF2D4-73BD-46C1-947F-BA8A9FAAC0B9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3888431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Times New Roman"/>
                <a:cs typeface="Times New Roman"/>
              </a:rPr>
              <a:t>Kelompok 1:</a:t>
            </a:r>
            <a:br>
              <a:rPr lang="id-ID" dirty="0" smtClean="0">
                <a:latin typeface="Times New Roman"/>
                <a:cs typeface="Times New Roman"/>
              </a:rPr>
            </a:br>
            <a:r>
              <a:rPr lang="id-ID" dirty="0">
                <a:latin typeface="Times New Roman"/>
                <a:cs typeface="Times New Roman"/>
              </a:rPr>
              <a:t>F</a:t>
            </a:r>
            <a:r>
              <a:rPr lang="id-ID" dirty="0" smtClean="0">
                <a:latin typeface="Times New Roman"/>
                <a:cs typeface="Times New Roman"/>
              </a:rPr>
              <a:t>aldi muhammad</a:t>
            </a:r>
            <a:br>
              <a:rPr lang="id-ID" dirty="0" smtClean="0">
                <a:latin typeface="Times New Roman"/>
                <a:cs typeface="Times New Roman"/>
              </a:rPr>
            </a:br>
            <a:r>
              <a:rPr lang="id-ID" dirty="0" smtClean="0">
                <a:latin typeface="Times New Roman"/>
                <a:cs typeface="Times New Roman"/>
              </a:rPr>
              <a:t>Arasty rustam </a:t>
            </a:r>
            <a:br>
              <a:rPr lang="id-ID" dirty="0" smtClean="0">
                <a:latin typeface="Times New Roman"/>
                <a:cs typeface="Times New Roman"/>
              </a:rPr>
            </a:br>
            <a:r>
              <a:rPr lang="id-ID" dirty="0" smtClean="0">
                <a:latin typeface="Times New Roman"/>
                <a:cs typeface="Times New Roman"/>
              </a:rPr>
              <a:t>Riskarita S konoras</a:t>
            </a:r>
            <a:br>
              <a:rPr lang="id-ID" dirty="0" smtClean="0">
                <a:latin typeface="Times New Roman"/>
                <a:cs typeface="Times New Roman"/>
              </a:rPr>
            </a:br>
            <a:r>
              <a:rPr lang="id-ID" dirty="0" smtClean="0">
                <a:latin typeface="Times New Roman"/>
                <a:cs typeface="Times New Roman"/>
              </a:rPr>
              <a:t>Rosdiana hj ishak</a:t>
            </a:r>
            <a:r>
              <a:rPr lang="id-ID" dirty="0" smtClean="0">
                <a:latin typeface="Times New Roman"/>
                <a:cs typeface="Times New Roman"/>
              </a:rPr>
              <a:t/>
            </a:r>
            <a:br>
              <a:rPr lang="id-ID" dirty="0" smtClean="0">
                <a:latin typeface="Times New Roman"/>
                <a:cs typeface="Times New Roman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820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id-ID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TERIMAKASIH</a:t>
            </a:r>
            <a:endParaRPr lang="id-ID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3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916832"/>
            <a:ext cx="7772400" cy="2016224"/>
          </a:xfrm>
        </p:spPr>
        <p:txBody>
          <a:bodyPr>
            <a:normAutofit/>
          </a:bodyPr>
          <a:lstStyle/>
          <a:p>
            <a:r>
              <a:rPr lang="id-ID" b="1" spc="0" dirty="0" smtClean="0">
                <a:latin typeface="Times New Roman"/>
                <a:cs typeface="Times New Roman"/>
              </a:rPr>
              <a:t>FIREWALL</a:t>
            </a:r>
            <a:r>
              <a:rPr lang="id-ID" b="1" dirty="0" smtClean="0">
                <a:latin typeface="Times New Roman"/>
                <a:cs typeface="Times New Roman"/>
              </a:rPr>
              <a:t/>
            </a:r>
            <a:br>
              <a:rPr lang="id-ID" b="1" dirty="0" smtClean="0">
                <a:latin typeface="Times New Roman"/>
                <a:cs typeface="Times New Roman"/>
              </a:rPr>
            </a:b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53934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Apa itu firewall 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899471" marR="1284467" indent="0">
              <a:lnSpc>
                <a:spcPct val="110000"/>
              </a:lnSpc>
              <a:spcBef>
                <a:spcPts val="255"/>
              </a:spcBef>
              <a:buNone/>
            </a:pPr>
            <a:r>
              <a:rPr lang="id-ID" spc="0" dirty="0" smtClean="0">
                <a:latin typeface="Times New Roman"/>
                <a:cs typeface="Times New Roman"/>
              </a:rPr>
              <a:t>Firewall</a:t>
            </a:r>
            <a:r>
              <a:rPr lang="id-ID" spc="-387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adalah</a:t>
            </a:r>
            <a:r>
              <a:rPr lang="id-ID" spc="978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sebuah</a:t>
            </a:r>
            <a:r>
              <a:rPr lang="id-ID" spc="1089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pembatas</a:t>
            </a:r>
            <a:r>
              <a:rPr lang="id-ID" spc="-220" dirty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antara</a:t>
            </a:r>
            <a:r>
              <a:rPr lang="id-ID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suatu</a:t>
            </a:r>
            <a:r>
              <a:rPr lang="id-ID" spc="878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jaringan</a:t>
            </a:r>
            <a:r>
              <a:rPr lang="id-ID" spc="523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lokal</a:t>
            </a:r>
            <a:r>
              <a:rPr lang="id-ID" spc="-8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dengan</a:t>
            </a:r>
            <a:r>
              <a:rPr lang="id-ID" spc="1028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jaringan lainnya</a:t>
            </a:r>
            <a:r>
              <a:rPr lang="id-ID" spc="323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yang</a:t>
            </a:r>
            <a:r>
              <a:rPr lang="id-ID" spc="87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sifatnya</a:t>
            </a:r>
            <a:r>
              <a:rPr lang="id-ID" spc="434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publik </a:t>
            </a:r>
            <a:r>
              <a:rPr lang="id-ID" dirty="0" smtClean="0">
                <a:latin typeface="Times New Roman"/>
                <a:cs typeface="Times New Roman"/>
              </a:rPr>
              <a:t>sehingga </a:t>
            </a:r>
            <a:r>
              <a:rPr lang="id-ID" spc="0" dirty="0" smtClean="0">
                <a:latin typeface="Times New Roman"/>
                <a:cs typeface="Times New Roman"/>
              </a:rPr>
              <a:t>setiap</a:t>
            </a:r>
            <a:r>
              <a:rPr lang="id-ID" spc="853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data</a:t>
            </a:r>
            <a:r>
              <a:rPr lang="id-ID" spc="905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yang</a:t>
            </a:r>
            <a:r>
              <a:rPr lang="id-ID" spc="87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masuk</a:t>
            </a:r>
            <a:r>
              <a:rPr lang="id-ID" spc="582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dapat</a:t>
            </a:r>
            <a:r>
              <a:rPr lang="id-ID" dirty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diidentifikasi</a:t>
            </a:r>
            <a:r>
              <a:rPr lang="id-ID" spc="447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untuk</a:t>
            </a:r>
            <a:r>
              <a:rPr lang="id-ID" spc="654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dilakukan penyaringan</a:t>
            </a:r>
            <a:r>
              <a:rPr lang="id-ID" spc="-250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sehingga</a:t>
            </a:r>
            <a:r>
              <a:rPr lang="id-ID" spc="698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aliran</a:t>
            </a:r>
            <a:r>
              <a:rPr lang="id-ID" spc="340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data</a:t>
            </a:r>
            <a:r>
              <a:rPr lang="id-ID" spc="905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dapat dikendalikan</a:t>
            </a:r>
            <a:r>
              <a:rPr lang="id-ID" spc="1098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untuk</a:t>
            </a:r>
            <a:r>
              <a:rPr lang="id-ID" spc="654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mencegah bahaya/ancaman</a:t>
            </a:r>
            <a:r>
              <a:rPr lang="id-ID" spc="-244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yang</a:t>
            </a:r>
            <a:r>
              <a:rPr lang="id-ID" spc="87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datang</a:t>
            </a:r>
            <a:r>
              <a:rPr lang="id-ID" spc="1130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dari jarigan publik.</a:t>
            </a: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255"/>
              </a:spcBef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255"/>
              </a:spcBef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255"/>
              </a:spcBef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949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656184"/>
          </a:xfrm>
        </p:spPr>
        <p:txBody>
          <a:bodyPr>
            <a:noAutofit/>
          </a:bodyPr>
          <a:lstStyle/>
          <a:p>
            <a:pPr>
              <a:lnSpc>
                <a:spcPts val="4895"/>
              </a:lnSpc>
              <a:spcBef>
                <a:spcPts val="244"/>
              </a:spcBef>
            </a:pPr>
            <a:r>
              <a:rPr lang="id-ID" sz="2800" b="1" spc="0" dirty="0" smtClean="0">
                <a:latin typeface="Times New Roman"/>
                <a:cs typeface="Times New Roman"/>
              </a:rPr>
              <a:t>LANGKA</a:t>
            </a:r>
            <a:r>
              <a:rPr lang="id-ID" sz="2800" b="1" spc="109" dirty="0" smtClean="0">
                <a:latin typeface="Times New Roman"/>
                <a:cs typeface="Times New Roman"/>
              </a:rPr>
              <a:t> </a:t>
            </a:r>
            <a:r>
              <a:rPr lang="id-ID" sz="2800" b="1" spc="0" dirty="0" smtClean="0">
                <a:latin typeface="Times New Roman"/>
                <a:cs typeface="Times New Roman"/>
              </a:rPr>
              <a:t>LANGKA</a:t>
            </a:r>
            <a:r>
              <a:rPr lang="id-ID" sz="2800" b="1" spc="109" dirty="0" smtClean="0">
                <a:latin typeface="Times New Roman"/>
                <a:cs typeface="Times New Roman"/>
              </a:rPr>
              <a:t> </a:t>
            </a:r>
            <a:r>
              <a:rPr lang="id-ID" sz="2800" b="1" spc="0" dirty="0" smtClean="0">
                <a:latin typeface="Times New Roman"/>
                <a:cs typeface="Times New Roman"/>
              </a:rPr>
              <a:t>MEMBANGUN</a:t>
            </a:r>
            <a:r>
              <a:rPr lang="id-ID" sz="2800" b="1" dirty="0" smtClean="0">
                <a:latin typeface="Times New Roman"/>
                <a:cs typeface="Times New Roman"/>
              </a:rPr>
              <a:t/>
            </a:r>
            <a:br>
              <a:rPr lang="id-ID" sz="2800" b="1" dirty="0" smtClean="0">
                <a:latin typeface="Times New Roman"/>
                <a:cs typeface="Times New Roman"/>
              </a:rPr>
            </a:br>
            <a:r>
              <a:rPr lang="id-ID" sz="2800" b="1" dirty="0" smtClean="0">
                <a:latin typeface="Times New Roman"/>
                <a:cs typeface="Times New Roman"/>
              </a:rPr>
              <a:t>FIREWALL</a:t>
            </a:r>
            <a:br>
              <a:rPr lang="id-ID" sz="2800" b="1" dirty="0" smtClean="0">
                <a:latin typeface="Times New Roman"/>
                <a:cs typeface="Times New Roman"/>
              </a:rPr>
            </a:b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7"/>
            <a:ext cx="8229600" cy="1584175"/>
          </a:xfrm>
        </p:spPr>
        <p:txBody>
          <a:bodyPr/>
          <a:lstStyle/>
          <a:p>
            <a:pPr marL="0" indent="0">
              <a:buNone/>
            </a:pPr>
            <a:r>
              <a:rPr lang="id-ID" spc="-69" baseline="5656" dirty="0" smtClean="0">
                <a:latin typeface="Times New Roman"/>
                <a:cs typeface="Times New Roman"/>
              </a:rPr>
              <a:t>1. M</a:t>
            </a:r>
            <a:r>
              <a:rPr lang="id-ID" spc="-69" baseline="4949" dirty="0" smtClean="0">
                <a:latin typeface="Times New Roman"/>
                <a:cs typeface="Times New Roman"/>
              </a:rPr>
              <a:t>en</a:t>
            </a:r>
            <a:r>
              <a:rPr lang="id-ID" spc="-69" baseline="4242" dirty="0" smtClean="0">
                <a:latin typeface="Times New Roman"/>
                <a:cs typeface="Times New Roman"/>
              </a:rPr>
              <a:t>g</a:t>
            </a:r>
            <a:r>
              <a:rPr lang="id-ID" spc="-69" baseline="3535" dirty="0" smtClean="0">
                <a:latin typeface="Times New Roman"/>
                <a:cs typeface="Times New Roman"/>
              </a:rPr>
              <a:t>in</a:t>
            </a:r>
            <a:r>
              <a:rPr lang="id-ID" spc="-69" baseline="2828" dirty="0" smtClean="0">
                <a:latin typeface="Times New Roman"/>
                <a:cs typeface="Times New Roman"/>
              </a:rPr>
              <a:t>d</a:t>
            </a:r>
            <a:r>
              <a:rPr lang="id-ID" spc="-69" baseline="2121" dirty="0" smtClean="0">
                <a:latin typeface="Times New Roman"/>
                <a:cs typeface="Times New Roman"/>
              </a:rPr>
              <a:t>e</a:t>
            </a:r>
            <a:r>
              <a:rPr lang="id-ID" spc="-69" baseline="1414" dirty="0" smtClean="0">
                <a:latin typeface="Times New Roman"/>
                <a:cs typeface="Times New Roman"/>
              </a:rPr>
              <a:t>tif</a:t>
            </a:r>
            <a:r>
              <a:rPr lang="id-ID" sz="1800" spc="-69" dirty="0" smtClean="0">
                <a:latin typeface="Times New Roman"/>
                <a:cs typeface="Times New Roman"/>
              </a:rPr>
              <a:t>ikas</a:t>
            </a:r>
            <a:r>
              <a:rPr lang="id-ID" sz="1800" spc="0" dirty="0" smtClean="0">
                <a:latin typeface="Times New Roman"/>
                <a:cs typeface="Times New Roman"/>
              </a:rPr>
              <a:t>i  </a:t>
            </a:r>
            <a:r>
              <a:rPr lang="id-ID" spc="-69" baseline="2828" dirty="0" smtClean="0">
                <a:latin typeface="Times New Roman"/>
                <a:cs typeface="Times New Roman"/>
              </a:rPr>
              <a:t>bentuk </a:t>
            </a:r>
            <a:r>
              <a:rPr lang="id-ID" spc="-69" baseline="2828" dirty="0" smtClean="0">
                <a:latin typeface="Times New Roman"/>
                <a:cs typeface="Times New Roman"/>
              </a:rPr>
              <a:t>ja</a:t>
            </a:r>
            <a:r>
              <a:rPr lang="id-ID" spc="-69" baseline="2121" dirty="0" smtClean="0">
                <a:latin typeface="Times New Roman"/>
                <a:cs typeface="Times New Roman"/>
              </a:rPr>
              <a:t>ri</a:t>
            </a:r>
            <a:r>
              <a:rPr lang="id-ID" spc="-69" baseline="1414" dirty="0" smtClean="0">
                <a:latin typeface="Times New Roman"/>
                <a:cs typeface="Times New Roman"/>
              </a:rPr>
              <a:t>n</a:t>
            </a:r>
            <a:r>
              <a:rPr lang="id-ID" sz="1800" spc="-69" dirty="0" smtClean="0">
                <a:latin typeface="Times New Roman"/>
                <a:cs typeface="Times New Roman"/>
              </a:rPr>
              <a:t>ga</a:t>
            </a:r>
            <a:r>
              <a:rPr lang="id-ID" sz="1800" spc="0" dirty="0" smtClean="0">
                <a:latin typeface="Times New Roman"/>
                <a:cs typeface="Times New Roman"/>
              </a:rPr>
              <a:t>n yng dimilki </a:t>
            </a:r>
          </a:p>
          <a:p>
            <a:pPr marL="0" indent="0">
              <a:buNone/>
            </a:pPr>
            <a:r>
              <a:rPr lang="id-ID" sz="1800" dirty="0" smtClean="0">
                <a:latin typeface="Times New Roman"/>
                <a:cs typeface="Times New Roman"/>
              </a:rPr>
              <a:t>2.  </a:t>
            </a:r>
            <a:r>
              <a:rPr lang="id-ID" sz="2000" dirty="0" smtClean="0">
                <a:latin typeface="Times New Roman"/>
                <a:cs typeface="Times New Roman"/>
              </a:rPr>
              <a:t>Menetukan kebijakan </a:t>
            </a:r>
          </a:p>
          <a:p>
            <a:pPr marL="0" indent="0">
              <a:buNone/>
            </a:pPr>
            <a:r>
              <a:rPr lang="id-ID" sz="2000" dirty="0" smtClean="0">
                <a:latin typeface="Times New Roman"/>
                <a:cs typeface="Times New Roman"/>
              </a:rPr>
              <a:t>3. Melakukan test konfigurasi</a:t>
            </a:r>
          </a:p>
          <a:p>
            <a:endParaRPr lang="id-ID" sz="2000" dirty="0" smtClean="0">
              <a:latin typeface="Times New Roman"/>
              <a:cs typeface="Times New Roman"/>
            </a:endParaRPr>
          </a:p>
          <a:p>
            <a:endParaRPr lang="id-ID" sz="2000" dirty="0" smtClean="0">
              <a:latin typeface="Times New Roman"/>
              <a:cs typeface="Times New Roman"/>
            </a:endParaRPr>
          </a:p>
          <a:p>
            <a:endParaRPr lang="id-ID" sz="2000" dirty="0" smtClean="0">
              <a:latin typeface="Times New Roman"/>
              <a:cs typeface="Times New Roman"/>
            </a:endParaRP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6811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8630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/>
                <a:cs typeface="Times New Roman"/>
              </a:rPr>
              <a:t>Penggunaan</a:t>
            </a:r>
            <a:r>
              <a:rPr lang="en-US" b="1" dirty="0" smtClean="0">
                <a:latin typeface="Times New Roman"/>
                <a:cs typeface="Times New Roman"/>
              </a:rPr>
              <a:t> firewall </a:t>
            </a:r>
            <a:r>
              <a:rPr lang="en-US" b="1" dirty="0" err="1" smtClean="0">
                <a:latin typeface="Times New Roman"/>
                <a:cs typeface="Times New Roman"/>
              </a:rPr>
              <a:t>secara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umum</a:t>
            </a:r>
            <a:r>
              <a:rPr lang="en-US" b="1" dirty="0" smtClean="0">
                <a:latin typeface="Times New Roman"/>
                <a:cs typeface="Times New Roman"/>
              </a:rPr>
              <a:t>  </a:t>
            </a:r>
            <a:r>
              <a:rPr lang="en-US" b="1" dirty="0" err="1" smtClean="0">
                <a:latin typeface="Times New Roman"/>
                <a:cs typeface="Times New Roman"/>
              </a:rPr>
              <a:t>untuk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melayani</a:t>
            </a:r>
            <a:r>
              <a:rPr lang="en-US" b="1" dirty="0" smtClean="0">
                <a:latin typeface="Times New Roman"/>
                <a:cs typeface="Times New Roman"/>
              </a:rPr>
              <a:t> :</a:t>
            </a:r>
            <a:r>
              <a:rPr lang="en-US" b="1" spc="124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544" y="1772816"/>
            <a:ext cx="4023360" cy="4114800"/>
          </a:xfrm>
        </p:spPr>
        <p:txBody>
          <a:bodyPr>
            <a:normAutofit/>
          </a:bodyPr>
          <a:lstStyle/>
          <a:p>
            <a:pPr marL="0" indent="0">
              <a:lnSpc>
                <a:spcPts val="3604"/>
              </a:lnSpc>
              <a:spcBef>
                <a:spcPts val="180"/>
              </a:spcBef>
              <a:buNone/>
            </a:pPr>
            <a:r>
              <a:rPr lang="id-ID" dirty="0" smtClean="0">
                <a:latin typeface="Times New Roman"/>
                <a:cs typeface="Times New Roman"/>
              </a:rPr>
              <a:t>mesin/computer</a:t>
            </a:r>
            <a:r>
              <a:rPr lang="id-ID" spc="-175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setiap</a:t>
            </a:r>
            <a:r>
              <a:rPr lang="id-ID" spc="636" dirty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individu yang</a:t>
            </a:r>
            <a:r>
              <a:rPr lang="id-ID" spc="94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terhubung</a:t>
            </a:r>
            <a:r>
              <a:rPr lang="id-ID" spc="-111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langsung</a:t>
            </a:r>
            <a:r>
              <a:rPr lang="id-ID" spc="580" dirty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ke jaringan</a:t>
            </a:r>
            <a:r>
              <a:rPr lang="id-ID" spc="424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luar</a:t>
            </a:r>
            <a:r>
              <a:rPr lang="id-ID" spc="168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atau</a:t>
            </a:r>
            <a:r>
              <a:rPr lang="id-ID" spc="629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internet</a:t>
            </a:r>
            <a:r>
              <a:rPr lang="id-ID" spc="-175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dan menginginkan</a:t>
            </a:r>
            <a:r>
              <a:rPr lang="id-ID" spc="825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semua</a:t>
            </a:r>
            <a:r>
              <a:rPr lang="id-ID" spc="657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yang terdapat</a:t>
            </a:r>
            <a:r>
              <a:rPr lang="id-ID" spc="-273" dirty="0" smtClean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pada</a:t>
            </a:r>
            <a:r>
              <a:rPr lang="id-ID" spc="644" dirty="0">
                <a:latin typeface="Times New Roman"/>
                <a:cs typeface="Times New Roman"/>
              </a:rPr>
              <a:t> </a:t>
            </a:r>
            <a:r>
              <a:rPr lang="id-ID" spc="0" dirty="0" smtClean="0">
                <a:latin typeface="Times New Roman"/>
                <a:cs typeface="Times New Roman"/>
              </a:rPr>
              <a:t>komputernya</a:t>
            </a:r>
            <a:r>
              <a:rPr lang="id-ID" dirty="0">
                <a:latin typeface="Times New Roman"/>
                <a:cs typeface="Times New Roman"/>
              </a:rPr>
              <a:t> </a:t>
            </a:r>
            <a:r>
              <a:rPr lang="id-ID" dirty="0" smtClean="0">
                <a:latin typeface="Times New Roman"/>
                <a:cs typeface="Times New Roman"/>
              </a:rPr>
              <a:t>terlindungi.</a:t>
            </a:r>
          </a:p>
          <a:p>
            <a:pPr marL="0" indent="0"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1772816"/>
            <a:ext cx="4023360" cy="411480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Times New Roman"/>
                <a:cs typeface="Times New Roman"/>
              </a:rPr>
              <a:t>Jaringan komputer yang terdiri lebih dari satu buah komputer dan berbagai jenis topologi jaringan yang dignakan, baik dimilki oleh perusahaan orgnisasi dsb</a:t>
            </a:r>
          </a:p>
          <a:p>
            <a:pPr marL="0" indent="0"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id-ID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id-ID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05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 b="1" i="1" dirty="0" err="1" smtClean="0">
                <a:latin typeface="Times New Roman"/>
                <a:cs typeface="Times New Roman"/>
              </a:rPr>
              <a:t>Fungsi</a:t>
            </a:r>
            <a:r>
              <a:rPr lang="en-US" b="1" i="1" dirty="0" smtClean="0">
                <a:latin typeface="Times New Roman"/>
                <a:cs typeface="Times New Roman"/>
              </a:rPr>
              <a:t> firewall</a:t>
            </a:r>
            <a:r>
              <a:rPr lang="en-US" b="1" dirty="0" smtClean="0">
                <a:latin typeface="Times New Roman"/>
                <a:cs typeface="Times New Roman"/>
              </a:rPr>
              <a:t/>
            </a:r>
            <a:br>
              <a:rPr lang="en-US" b="1" dirty="0" smtClean="0">
                <a:latin typeface="Times New Roman"/>
                <a:cs typeface="Times New Roman"/>
              </a:rPr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5"/>
            <a:ext cx="8229600" cy="3024336"/>
          </a:xfrm>
        </p:spPr>
        <p:txBody>
          <a:bodyPr>
            <a:normAutofit/>
          </a:bodyPr>
          <a:lstStyle/>
          <a:p>
            <a:pPr marL="0" marR="240222" indent="0">
              <a:spcBef>
                <a:spcPts val="243"/>
              </a:spcBef>
              <a:buNone/>
            </a:pPr>
            <a:r>
              <a:rPr lang="id-ID" sz="2400" dirty="0" smtClean="0">
                <a:latin typeface="Times New Roman"/>
                <a:cs typeface="Times New Roman"/>
              </a:rPr>
              <a:t>1.Mengatur</a:t>
            </a:r>
            <a:r>
              <a:rPr lang="id-ID" sz="2400" spc="-234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dan</a:t>
            </a:r>
            <a:r>
              <a:rPr lang="id-ID" sz="2400" spc="534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mengontrol</a:t>
            </a:r>
            <a:r>
              <a:rPr lang="id-ID" sz="2400" spc="-260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lalu</a:t>
            </a:r>
            <a:r>
              <a:rPr lang="id-ID" sz="2400" spc="62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lintas.</a:t>
            </a:r>
            <a:endParaRPr lang="id-ID" sz="2400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944"/>
              </a:spcBef>
              <a:buNone/>
            </a:pPr>
            <a:r>
              <a:rPr lang="id-ID" sz="2400" dirty="0" smtClean="0">
                <a:latin typeface="Times New Roman"/>
                <a:cs typeface="Times New Roman"/>
              </a:rPr>
              <a:t>2.Melakukan</a:t>
            </a:r>
            <a:r>
              <a:rPr lang="id-ID" sz="2400" spc="-234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autentikasi</a:t>
            </a:r>
            <a:r>
              <a:rPr lang="id-ID" sz="2400" spc="-234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terhadap</a:t>
            </a:r>
            <a:r>
              <a:rPr lang="id-ID" sz="2400" spc="-231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akses </a:t>
            </a:r>
          </a:p>
          <a:p>
            <a:pPr marL="0" indent="0">
              <a:spcBef>
                <a:spcPts val="944"/>
              </a:spcBef>
              <a:buNone/>
            </a:pPr>
            <a:r>
              <a:rPr lang="id-ID" sz="2400" dirty="0" smtClean="0">
                <a:latin typeface="Times New Roman"/>
                <a:cs typeface="Times New Roman"/>
              </a:rPr>
              <a:t>3.Melindungi</a:t>
            </a:r>
            <a:r>
              <a:rPr lang="id-ID" sz="2400" spc="-234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sumber</a:t>
            </a:r>
            <a:r>
              <a:rPr lang="id-ID" sz="2400" spc="961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daya</a:t>
            </a:r>
            <a:r>
              <a:rPr lang="id-ID" sz="2400" spc="449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dalam</a:t>
            </a:r>
            <a:r>
              <a:rPr lang="id-ID" sz="2400" spc="768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jaringan</a:t>
            </a:r>
            <a:r>
              <a:rPr lang="id-ID" sz="2400" spc="579" dirty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privat.\</a:t>
            </a:r>
            <a:endParaRPr lang="id-ID" sz="2400" dirty="0">
              <a:latin typeface="Times New Roman"/>
              <a:cs typeface="Times New Roman"/>
            </a:endParaRPr>
          </a:p>
          <a:p>
            <a:pPr marL="0" indent="0">
              <a:spcBef>
                <a:spcPts val="944"/>
              </a:spcBef>
              <a:buNone/>
            </a:pPr>
            <a:r>
              <a:rPr lang="id-ID" sz="2400" dirty="0" smtClean="0">
                <a:latin typeface="Times New Roman"/>
                <a:cs typeface="Times New Roman"/>
              </a:rPr>
              <a:t>4.Mencatat</a:t>
            </a:r>
            <a:r>
              <a:rPr lang="id-ID" sz="2400" spc="-234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semua</a:t>
            </a:r>
            <a:r>
              <a:rPr lang="id-ID" sz="2400" spc="932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kejadian,dan</a:t>
            </a:r>
            <a:r>
              <a:rPr lang="id-ID" sz="2400" spc="534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melaporkan</a:t>
            </a:r>
            <a:r>
              <a:rPr lang="id-ID" sz="2400" spc="-186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kepada administrator</a:t>
            </a:r>
            <a:endParaRPr lang="id-ID" sz="2400" dirty="0" smtClean="0">
              <a:latin typeface="Times New Roman"/>
              <a:cs typeface="Times New Roman"/>
            </a:endParaRPr>
          </a:p>
          <a:p>
            <a:pPr marL="0" indent="0" algn="ctr">
              <a:lnSpc>
                <a:spcPct val="95825"/>
              </a:lnSpc>
              <a:spcBef>
                <a:spcPts val="944"/>
              </a:spcBef>
              <a:buNone/>
            </a:pPr>
            <a:endParaRPr lang="id-ID" sz="5400" dirty="0" smtClean="0">
              <a:latin typeface="Times New Roman"/>
              <a:cs typeface="Times New Roman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73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Jenis-jenis</a:t>
            </a:r>
            <a:r>
              <a:rPr lang="en-US" b="1" dirty="0" smtClean="0"/>
              <a:t> firewall</a:t>
            </a:r>
            <a:br>
              <a:rPr lang="en-US" b="1" dirty="0" smtClean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2548880"/>
          </a:xfrm>
        </p:spPr>
        <p:txBody>
          <a:bodyPr>
            <a:normAutofit/>
          </a:bodyPr>
          <a:lstStyle/>
          <a:p>
            <a:pPr marL="0" marR="285752" indent="0">
              <a:spcBef>
                <a:spcPts val="270"/>
              </a:spcBef>
              <a:buNone/>
            </a:pPr>
            <a:r>
              <a:rPr lang="id-ID" sz="2400" spc="0" dirty="0" smtClean="0">
                <a:latin typeface="Times New Roman"/>
                <a:cs typeface="Times New Roman"/>
              </a:rPr>
              <a:t>1.Personal</a:t>
            </a:r>
            <a:r>
              <a:rPr lang="id-ID" sz="2400" spc="899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Firewall</a:t>
            </a:r>
            <a:endParaRPr lang="id-ID" sz="2400" dirty="0">
              <a:latin typeface="Times New Roman"/>
              <a:cs typeface="Times New Roman"/>
            </a:endParaRPr>
          </a:p>
          <a:p>
            <a:pPr marL="0" marR="285752" indent="0">
              <a:spcBef>
                <a:spcPts val="270"/>
              </a:spcBef>
              <a:buNone/>
            </a:pPr>
            <a:r>
              <a:rPr lang="id-ID" sz="2400" dirty="0" smtClean="0">
                <a:latin typeface="Times New Roman"/>
                <a:cs typeface="Times New Roman"/>
              </a:rPr>
              <a:t>2.N</a:t>
            </a:r>
            <a:r>
              <a:rPr lang="id-ID" sz="2400" dirty="0" smtClean="0">
                <a:latin typeface="Times New Roman"/>
                <a:cs typeface="Times New Roman"/>
              </a:rPr>
              <a:t>etwork</a:t>
            </a:r>
          </a:p>
          <a:p>
            <a:pPr marL="0" indent="0">
              <a:spcBef>
                <a:spcPts val="1330"/>
              </a:spcBef>
              <a:buNone/>
            </a:pPr>
            <a:r>
              <a:rPr lang="id-ID" sz="2400" spc="0" dirty="0" smtClean="0">
                <a:latin typeface="Times New Roman"/>
                <a:cs typeface="Times New Roman"/>
              </a:rPr>
              <a:t>3.IP</a:t>
            </a:r>
            <a:r>
              <a:rPr lang="id-ID" sz="2400" spc="-123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Filtering</a:t>
            </a:r>
            <a:r>
              <a:rPr lang="id-ID" sz="2400" spc="-174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Firewall</a:t>
            </a:r>
            <a:endParaRPr lang="id-ID" sz="2400" dirty="0">
              <a:latin typeface="Times New Roman"/>
              <a:cs typeface="Times New Roman"/>
            </a:endParaRPr>
          </a:p>
          <a:p>
            <a:pPr marL="0" indent="0">
              <a:spcBef>
                <a:spcPts val="1330"/>
              </a:spcBef>
              <a:buNone/>
            </a:pPr>
            <a:r>
              <a:rPr lang="id-ID" sz="2400" spc="0" dirty="0" smtClean="0">
                <a:latin typeface="Times New Roman"/>
                <a:cs typeface="Times New Roman"/>
              </a:rPr>
              <a:t>4.Proxy</a:t>
            </a:r>
            <a:r>
              <a:rPr lang="id-ID" sz="2400" spc="-429" dirty="0" smtClean="0">
                <a:latin typeface="Times New Roman"/>
                <a:cs typeface="Times New Roman"/>
              </a:rPr>
              <a:t> </a:t>
            </a:r>
            <a:r>
              <a:rPr lang="id-ID" sz="2400" spc="0" dirty="0" smtClean="0">
                <a:latin typeface="Times New Roman"/>
                <a:cs typeface="Times New Roman"/>
              </a:rPr>
              <a:t>Server</a:t>
            </a:r>
            <a:endParaRPr lang="id-ID" sz="2400" dirty="0" smtClean="0">
              <a:latin typeface="Times New Roman"/>
              <a:cs typeface="Times New Roman"/>
            </a:endParaRP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71019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3"/>
            <a:ext cx="7772400" cy="1080120"/>
          </a:xfrm>
        </p:spPr>
        <p:txBody>
          <a:bodyPr>
            <a:normAutofit fontScale="90000"/>
          </a:bodyPr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firewall</a:t>
            </a:r>
            <a:br>
              <a:rPr lang="en-US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556792"/>
            <a:ext cx="6400800" cy="2664296"/>
          </a:xfrm>
        </p:spPr>
        <p:txBody>
          <a:bodyPr>
            <a:noAutofit/>
          </a:bodyPr>
          <a:lstStyle/>
          <a:p>
            <a:pPr marL="12700" algn="l">
              <a:lnSpc>
                <a:spcPts val="3595"/>
              </a:lnSpc>
              <a:spcBef>
                <a:spcPts val="179"/>
              </a:spcBef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Menutup</a:t>
            </a:r>
            <a:r>
              <a:rPr lang="en-US" sz="2400" dirty="0" smtClean="0">
                <a:solidFill>
                  <a:schemeClr val="tx1"/>
                </a:solidFill>
              </a:rPr>
              <a:t> traffic yang </a:t>
            </a:r>
            <a:r>
              <a:rPr lang="en-US" sz="2400" dirty="0" err="1" smtClean="0">
                <a:solidFill>
                  <a:schemeClr val="tx1"/>
                </a:solidFill>
              </a:rPr>
              <a:t>datang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2700" algn="l">
              <a:lnSpc>
                <a:spcPts val="3595"/>
              </a:lnSpc>
              <a:spcBef>
                <a:spcPts val="179"/>
              </a:spcBef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Menutup</a:t>
            </a:r>
            <a:r>
              <a:rPr lang="en-US" sz="2400" dirty="0" smtClean="0">
                <a:solidFill>
                  <a:schemeClr val="tx1"/>
                </a:solidFill>
              </a:rPr>
              <a:t> traffic yang </a:t>
            </a:r>
            <a:r>
              <a:rPr lang="en-US" sz="2400" dirty="0" err="1" smtClean="0">
                <a:solidFill>
                  <a:schemeClr val="tx1"/>
                </a:solidFill>
              </a:rPr>
              <a:t>keluar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2700" algn="l">
              <a:lnSpc>
                <a:spcPts val="3595"/>
              </a:lnSpc>
              <a:spcBef>
                <a:spcPts val="179"/>
              </a:spcBef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Menutup</a:t>
            </a:r>
            <a:r>
              <a:rPr lang="en-US" sz="2400" dirty="0" smtClean="0">
                <a:solidFill>
                  <a:schemeClr val="tx1"/>
                </a:solidFill>
              </a:rPr>
              <a:t> traffic </a:t>
            </a:r>
            <a:r>
              <a:rPr lang="en-US" sz="2400" dirty="0" err="1" smtClean="0">
                <a:solidFill>
                  <a:schemeClr val="tx1"/>
                </a:solidFill>
              </a:rPr>
              <a:t>berdasarkan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kontennya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2700" algn="l">
              <a:lnSpc>
                <a:spcPts val="3595"/>
              </a:lnSpc>
              <a:spcBef>
                <a:spcPts val="179"/>
              </a:spcBef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Melaporkan</a:t>
            </a:r>
            <a:r>
              <a:rPr lang="en-US" sz="2400" dirty="0" smtClean="0">
                <a:solidFill>
                  <a:schemeClr val="tx1"/>
                </a:solidFill>
              </a:rPr>
              <a:t> traffic di </a:t>
            </a:r>
            <a:r>
              <a:rPr lang="en-US" sz="2400" dirty="0" err="1" smtClean="0">
                <a:solidFill>
                  <a:schemeClr val="tx1"/>
                </a:solidFill>
              </a:rPr>
              <a:t>jaringan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kegiatan</a:t>
            </a:r>
            <a:r>
              <a:rPr lang="en-US" sz="2400" dirty="0" smtClean="0">
                <a:solidFill>
                  <a:schemeClr val="tx1"/>
                </a:solidFill>
              </a:rPr>
              <a:t> firewall</a:t>
            </a:r>
            <a:endParaRPr lang="en-US" sz="24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Firewall :</a:t>
            </a:r>
            <a:br>
              <a:rPr lang="en-US" b="1" dirty="0" smtClean="0"/>
            </a:b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283691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Melindungi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endParaRPr lang="en-US" sz="2400" dirty="0" smtClean="0"/>
          </a:p>
          <a:p>
            <a:r>
              <a:rPr lang="en-US" sz="2400" dirty="0" err="1" smtClean="0"/>
              <a:t>Mengawasi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lintas</a:t>
            </a:r>
            <a:r>
              <a:rPr lang="en-US" sz="2400" dirty="0" smtClean="0"/>
              <a:t> data</a:t>
            </a:r>
          </a:p>
          <a:p>
            <a:r>
              <a:rPr lang="en-US" sz="2400" dirty="0" err="1" smtClean="0"/>
              <a:t>Mempercepat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endParaRPr lang="en-US" sz="2400" dirty="0" smtClean="0"/>
          </a:p>
          <a:p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internet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8553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</TotalTime>
  <Words>187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Kelompok 1: Faldi muhammad Arasty rustam  Riskarita S konoras Rosdiana hj ishak </vt:lpstr>
      <vt:lpstr>FIREWALL </vt:lpstr>
      <vt:lpstr>Apa itu firewall ?</vt:lpstr>
      <vt:lpstr>LANGKA LANGKA MEMBANGUN FIREWALL </vt:lpstr>
      <vt:lpstr>Penggunaan firewall secara umum  untuk melayani :  </vt:lpstr>
      <vt:lpstr>Fungsi firewall </vt:lpstr>
      <vt:lpstr>Jenis-jenis firewall </vt:lpstr>
      <vt:lpstr>Cara kerja firewall </vt:lpstr>
      <vt:lpstr>Kelebihan Firewall : 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1: Faldi muhammad Arasty rustam  Riskarita S konoras Rosdiana hj ishak</dc:title>
  <dc:creator>Konoras</dc:creator>
  <cp:lastModifiedBy>Konoras</cp:lastModifiedBy>
  <cp:revision>5</cp:revision>
  <dcterms:created xsi:type="dcterms:W3CDTF">2010-02-15T12:08:20Z</dcterms:created>
  <dcterms:modified xsi:type="dcterms:W3CDTF">2010-02-15T12:58:20Z</dcterms:modified>
</cp:coreProperties>
</file>