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1772" r:id="rId2"/>
    <p:sldId id="1784" r:id="rId3"/>
    <p:sldId id="1786" r:id="rId4"/>
    <p:sldId id="1801" r:id="rId5"/>
    <p:sldId id="1787" r:id="rId6"/>
    <p:sldId id="1795" r:id="rId7"/>
    <p:sldId id="1796" r:id="rId8"/>
    <p:sldId id="1797" r:id="rId9"/>
    <p:sldId id="1788" r:id="rId10"/>
    <p:sldId id="1798" r:id="rId11"/>
    <p:sldId id="1799" r:id="rId12"/>
    <p:sldId id="1789" r:id="rId13"/>
    <p:sldId id="1800" r:id="rId14"/>
    <p:sldId id="1802" r:id="rId15"/>
    <p:sldId id="1803" r:id="rId16"/>
    <p:sldId id="1804" r:id="rId17"/>
    <p:sldId id="1805" r:id="rId18"/>
    <p:sldId id="1806" r:id="rId19"/>
    <p:sldId id="1792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C525CA-D97E-0946-A855-E8A126F6BC44}">
          <p14:sldIdLst>
            <p14:sldId id="1772"/>
            <p14:sldId id="1784"/>
            <p14:sldId id="1786"/>
            <p14:sldId id="1801"/>
            <p14:sldId id="1787"/>
            <p14:sldId id="1795"/>
            <p14:sldId id="1796"/>
            <p14:sldId id="1797"/>
            <p14:sldId id="1788"/>
            <p14:sldId id="1798"/>
            <p14:sldId id="1799"/>
            <p14:sldId id="1789"/>
            <p14:sldId id="1800"/>
            <p14:sldId id="1802"/>
            <p14:sldId id="1803"/>
            <p14:sldId id="1804"/>
            <p14:sldId id="1805"/>
            <p14:sldId id="1806"/>
            <p14:sldId id="17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9BD5"/>
    <a:srgbClr val="0E1330"/>
    <a:srgbClr val="141B43"/>
    <a:srgbClr val="2B1227"/>
    <a:srgbClr val="974184"/>
    <a:srgbClr val="2F142A"/>
    <a:srgbClr val="0E253C"/>
    <a:srgbClr val="0C2035"/>
    <a:srgbClr val="F0C87A"/>
    <a:srgbClr val="E6A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4514"/>
  </p:normalViewPr>
  <p:slideViewPr>
    <p:cSldViewPr snapToGrid="0">
      <p:cViewPr varScale="1">
        <p:scale>
          <a:sx n="64" d="100"/>
          <a:sy n="64" d="100"/>
        </p:scale>
        <p:origin x="132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aulan sakila" userId="b18b7923db98f7e1" providerId="LiveId" clId="{0CAA98E9-D6D3-4457-97F8-1D663FB61E09}"/>
    <pc:docChg chg="undo custSel addSld delSld modSld modSection">
      <pc:chgData name="qaulan sakila" userId="b18b7923db98f7e1" providerId="LiveId" clId="{0CAA98E9-D6D3-4457-97F8-1D663FB61E09}" dt="2024-05-21T05:37:55.049" v="1096" actId="20577"/>
      <pc:docMkLst>
        <pc:docMk/>
      </pc:docMkLst>
      <pc:sldChg chg="addSp delSp modSp mod">
        <pc:chgData name="qaulan sakila" userId="b18b7923db98f7e1" providerId="LiveId" clId="{0CAA98E9-D6D3-4457-97F8-1D663FB61E09}" dt="2024-05-14T01:45:56.347" v="444" actId="478"/>
        <pc:sldMkLst>
          <pc:docMk/>
          <pc:sldMk cId="0" sldId="1772"/>
        </pc:sldMkLst>
        <pc:spChg chg="mod">
          <ac:chgData name="qaulan sakila" userId="b18b7923db98f7e1" providerId="LiveId" clId="{0CAA98E9-D6D3-4457-97F8-1D663FB61E09}" dt="2024-05-14T01:41:56.770" v="206" actId="14100"/>
          <ac:spMkLst>
            <pc:docMk/>
            <pc:sldMk cId="0" sldId="1772"/>
            <ac:spMk id="9" creationId="{C5FE9C65-AA34-71A5-3111-CF644600219C}"/>
          </ac:spMkLst>
        </pc:spChg>
        <pc:spChg chg="mod">
          <ac:chgData name="qaulan sakila" userId="b18b7923db98f7e1" providerId="LiveId" clId="{0CAA98E9-D6D3-4457-97F8-1D663FB61E09}" dt="2024-05-14T01:44:30.774" v="354" actId="1036"/>
          <ac:spMkLst>
            <pc:docMk/>
            <pc:sldMk cId="0" sldId="1772"/>
            <ac:spMk id="10" creationId="{E09F95BA-62EB-B2E0-11FF-D646059A4E23}"/>
          </ac:spMkLst>
        </pc:spChg>
        <pc:spChg chg="add del mod">
          <ac:chgData name="qaulan sakila" userId="b18b7923db98f7e1" providerId="LiveId" clId="{0CAA98E9-D6D3-4457-97F8-1D663FB61E09}" dt="2024-05-14T01:42:36.105" v="242" actId="1036"/>
          <ac:spMkLst>
            <pc:docMk/>
            <pc:sldMk cId="0" sldId="1772"/>
            <ac:spMk id="11" creationId="{3BF584FF-1A65-1051-9EFD-27B5E09E0FA5}"/>
          </ac:spMkLst>
        </pc:spChg>
        <pc:spChg chg="mod">
          <ac:chgData name="qaulan sakila" userId="b18b7923db98f7e1" providerId="LiveId" clId="{0CAA98E9-D6D3-4457-97F8-1D663FB61E09}" dt="2024-05-14T01:44:23.768" v="344" actId="403"/>
          <ac:spMkLst>
            <pc:docMk/>
            <pc:sldMk cId="0" sldId="1772"/>
            <ac:spMk id="12" creationId="{281EDB1A-EF17-8154-249E-EF6D4F9BECCF}"/>
          </ac:spMkLst>
        </pc:spChg>
        <pc:spChg chg="add del">
          <ac:chgData name="qaulan sakila" userId="b18b7923db98f7e1" providerId="LiveId" clId="{0CAA98E9-D6D3-4457-97F8-1D663FB61E09}" dt="2024-05-14T01:38:28.730" v="34" actId="478"/>
          <ac:spMkLst>
            <pc:docMk/>
            <pc:sldMk cId="0" sldId="1772"/>
            <ac:spMk id="21" creationId="{0C4EDA9A-4C92-D5C2-A850-3429AACB9E24}"/>
          </ac:spMkLst>
        </pc:spChg>
        <pc:spChg chg="add del mod">
          <ac:chgData name="qaulan sakila" userId="b18b7923db98f7e1" providerId="LiveId" clId="{0CAA98E9-D6D3-4457-97F8-1D663FB61E09}" dt="2024-05-14T01:44:41.429" v="355" actId="1076"/>
          <ac:spMkLst>
            <pc:docMk/>
            <pc:sldMk cId="0" sldId="1772"/>
            <ac:spMk id="34" creationId="{7EFD0427-ED5C-22D4-C861-5A37C1A382E2}"/>
          </ac:spMkLst>
        </pc:spChg>
        <pc:spChg chg="del">
          <ac:chgData name="qaulan sakila" userId="b18b7923db98f7e1" providerId="LiveId" clId="{0CAA98E9-D6D3-4457-97F8-1D663FB61E09}" dt="2024-05-14T01:45:56.347" v="444" actId="478"/>
          <ac:spMkLst>
            <pc:docMk/>
            <pc:sldMk cId="0" sldId="1772"/>
            <ac:spMk id="43" creationId="{98F7F71A-7E9B-DEE4-0FDA-E2D7CA40C759}"/>
          </ac:spMkLst>
        </pc:spChg>
        <pc:spChg chg="del">
          <ac:chgData name="qaulan sakila" userId="b18b7923db98f7e1" providerId="LiveId" clId="{0CAA98E9-D6D3-4457-97F8-1D663FB61E09}" dt="2024-05-14T01:45:56.347" v="444" actId="478"/>
          <ac:spMkLst>
            <pc:docMk/>
            <pc:sldMk cId="0" sldId="1772"/>
            <ac:spMk id="44" creationId="{F4C64EFE-ED6B-A05F-583B-618C65A1BCA4}"/>
          </ac:spMkLst>
        </pc:spChg>
        <pc:spChg chg="mod">
          <ac:chgData name="qaulan sakila" userId="b18b7923db98f7e1" providerId="LiveId" clId="{0CAA98E9-D6D3-4457-97F8-1D663FB61E09}" dt="2024-05-14T01:45:02.592" v="384" actId="20577"/>
          <ac:spMkLst>
            <pc:docMk/>
            <pc:sldMk cId="0" sldId="1772"/>
            <ac:spMk id="57" creationId="{D0E6F2A5-8FC6-448E-0D9F-9C0BBD39045A}"/>
          </ac:spMkLst>
        </pc:spChg>
        <pc:spChg chg="mod">
          <ac:chgData name="qaulan sakila" userId="b18b7923db98f7e1" providerId="LiveId" clId="{0CAA98E9-D6D3-4457-97F8-1D663FB61E09}" dt="2024-05-14T01:45:20.571" v="413" actId="20577"/>
          <ac:spMkLst>
            <pc:docMk/>
            <pc:sldMk cId="0" sldId="1772"/>
            <ac:spMk id="58" creationId="{8F53F6A0-9DB0-32AF-9C4C-7D23C9883EDB}"/>
          </ac:spMkLst>
        </pc:spChg>
        <pc:spChg chg="mod">
          <ac:chgData name="qaulan sakila" userId="b18b7923db98f7e1" providerId="LiveId" clId="{0CAA98E9-D6D3-4457-97F8-1D663FB61E09}" dt="2024-05-14T01:45:31.277" v="420" actId="1076"/>
          <ac:spMkLst>
            <pc:docMk/>
            <pc:sldMk cId="0" sldId="1772"/>
            <ac:spMk id="59" creationId="{316BF446-00A0-CF98-5CF1-25CF10C27373}"/>
          </ac:spMkLst>
        </pc:spChg>
        <pc:spChg chg="mod">
          <ac:chgData name="qaulan sakila" userId="b18b7923db98f7e1" providerId="LiveId" clId="{0CAA98E9-D6D3-4457-97F8-1D663FB61E09}" dt="2024-05-14T01:45:43.979" v="443" actId="20577"/>
          <ac:spMkLst>
            <pc:docMk/>
            <pc:sldMk cId="0" sldId="1772"/>
            <ac:spMk id="60" creationId="{5F285F94-B188-2E3F-7ACA-2BD2BA575BC2}"/>
          </ac:spMkLst>
        </pc:spChg>
        <pc:spChg chg="del">
          <ac:chgData name="qaulan sakila" userId="b18b7923db98f7e1" providerId="LiveId" clId="{0CAA98E9-D6D3-4457-97F8-1D663FB61E09}" dt="2024-05-14T01:45:56.347" v="444" actId="478"/>
          <ac:spMkLst>
            <pc:docMk/>
            <pc:sldMk cId="0" sldId="1772"/>
            <ac:spMk id="61" creationId="{F25320E5-0591-F350-5E1F-FF18AEBC0D79}"/>
          </ac:spMkLst>
        </pc:spChg>
        <pc:spChg chg="del">
          <ac:chgData name="qaulan sakila" userId="b18b7923db98f7e1" providerId="LiveId" clId="{0CAA98E9-D6D3-4457-97F8-1D663FB61E09}" dt="2024-05-14T01:45:56.347" v="444" actId="478"/>
          <ac:spMkLst>
            <pc:docMk/>
            <pc:sldMk cId="0" sldId="1772"/>
            <ac:spMk id="62" creationId="{336220B7-C044-02D6-E90C-EB64F70DE3C8}"/>
          </ac:spMkLst>
        </pc:spChg>
        <pc:picChg chg="del">
          <ac:chgData name="qaulan sakila" userId="b18b7923db98f7e1" providerId="LiveId" clId="{0CAA98E9-D6D3-4457-97F8-1D663FB61E09}" dt="2024-05-14T01:45:56.347" v="444" actId="478"/>
          <ac:picMkLst>
            <pc:docMk/>
            <pc:sldMk cId="0" sldId="1772"/>
            <ac:picMk id="54" creationId="{A20B5153-DDEB-13F0-3EB2-89A9818CC663}"/>
          </ac:picMkLst>
        </pc:picChg>
        <pc:picChg chg="del">
          <ac:chgData name="qaulan sakila" userId="b18b7923db98f7e1" providerId="LiveId" clId="{0CAA98E9-D6D3-4457-97F8-1D663FB61E09}" dt="2024-05-14T01:45:56.347" v="444" actId="478"/>
          <ac:picMkLst>
            <pc:docMk/>
            <pc:sldMk cId="0" sldId="1772"/>
            <ac:picMk id="56" creationId="{BFD4BCE3-9209-C775-0C57-F00F004855CA}"/>
          </ac:picMkLst>
        </pc:picChg>
      </pc:sldChg>
      <pc:sldChg chg="del">
        <pc:chgData name="qaulan sakila" userId="b18b7923db98f7e1" providerId="LiveId" clId="{0CAA98E9-D6D3-4457-97F8-1D663FB61E09}" dt="2024-05-14T01:44:46.104" v="356" actId="47"/>
        <pc:sldMkLst>
          <pc:docMk/>
          <pc:sldMk cId="3460216635" sldId="1778"/>
        </pc:sldMkLst>
      </pc:sldChg>
      <pc:sldChg chg="delSp modSp mod">
        <pc:chgData name="qaulan sakila" userId="b18b7923db98f7e1" providerId="LiveId" clId="{0CAA98E9-D6D3-4457-97F8-1D663FB61E09}" dt="2024-05-14T01:48:19.833" v="547" actId="478"/>
        <pc:sldMkLst>
          <pc:docMk/>
          <pc:sldMk cId="2940858805" sldId="1784"/>
        </pc:sldMkLst>
        <pc:spChg chg="mod">
          <ac:chgData name="qaulan sakila" userId="b18b7923db98f7e1" providerId="LiveId" clId="{0CAA98E9-D6D3-4457-97F8-1D663FB61E09}" dt="2024-05-14T01:46:30.251" v="448" actId="20577"/>
          <ac:spMkLst>
            <pc:docMk/>
            <pc:sldMk cId="2940858805" sldId="1784"/>
            <ac:spMk id="11" creationId="{3BF584FF-1A65-1051-9EFD-27B5E09E0FA5}"/>
          </ac:spMkLst>
        </pc:spChg>
        <pc:spChg chg="mod">
          <ac:chgData name="qaulan sakila" userId="b18b7923db98f7e1" providerId="LiveId" clId="{0CAA98E9-D6D3-4457-97F8-1D663FB61E09}" dt="2024-05-14T01:46:33.666" v="449" actId="20577"/>
          <ac:spMkLst>
            <pc:docMk/>
            <pc:sldMk cId="2940858805" sldId="1784"/>
            <ac:spMk id="12" creationId="{281EDB1A-EF17-8154-249E-EF6D4F9BECCF}"/>
          </ac:spMkLst>
        </pc:spChg>
        <pc:spChg chg="del">
          <ac:chgData name="qaulan sakila" userId="b18b7923db98f7e1" providerId="LiveId" clId="{0CAA98E9-D6D3-4457-97F8-1D663FB61E09}" dt="2024-05-14T01:48:19.833" v="547" actId="478"/>
          <ac:spMkLst>
            <pc:docMk/>
            <pc:sldMk cId="2940858805" sldId="1784"/>
            <ac:spMk id="21" creationId="{0C4EDA9A-4C92-D5C2-A850-3429AACB9E24}"/>
          </ac:spMkLst>
        </pc:spChg>
        <pc:spChg chg="mod">
          <ac:chgData name="qaulan sakila" userId="b18b7923db98f7e1" providerId="LiveId" clId="{0CAA98E9-D6D3-4457-97F8-1D663FB61E09}" dt="2024-05-14T01:46:41.489" v="465" actId="20577"/>
          <ac:spMkLst>
            <pc:docMk/>
            <pc:sldMk cId="2940858805" sldId="1784"/>
            <ac:spMk id="25" creationId="{570486C0-4FC9-6C5E-79D9-21FDA8B87BCD}"/>
          </ac:spMkLst>
        </pc:spChg>
        <pc:spChg chg="del">
          <ac:chgData name="qaulan sakila" userId="b18b7923db98f7e1" providerId="LiveId" clId="{0CAA98E9-D6D3-4457-97F8-1D663FB61E09}" dt="2024-05-14T01:47:08.578" v="512" actId="478"/>
          <ac:spMkLst>
            <pc:docMk/>
            <pc:sldMk cId="2940858805" sldId="1784"/>
            <ac:spMk id="34" creationId="{7EFD0427-ED5C-22D4-C861-5A37C1A382E2}"/>
          </ac:spMkLst>
        </pc:spChg>
        <pc:spChg chg="del">
          <ac:chgData name="qaulan sakila" userId="b18b7923db98f7e1" providerId="LiveId" clId="{0CAA98E9-D6D3-4457-97F8-1D663FB61E09}" dt="2024-05-14T01:46:22.288" v="445" actId="478"/>
          <ac:spMkLst>
            <pc:docMk/>
            <pc:sldMk cId="2940858805" sldId="1784"/>
            <ac:spMk id="43" creationId="{98F7F71A-7E9B-DEE4-0FDA-E2D7CA40C759}"/>
          </ac:spMkLst>
        </pc:spChg>
        <pc:spChg chg="del">
          <ac:chgData name="qaulan sakila" userId="b18b7923db98f7e1" providerId="LiveId" clId="{0CAA98E9-D6D3-4457-97F8-1D663FB61E09}" dt="2024-05-14T01:46:22.288" v="445" actId="478"/>
          <ac:spMkLst>
            <pc:docMk/>
            <pc:sldMk cId="2940858805" sldId="1784"/>
            <ac:spMk id="44" creationId="{F4C64EFE-ED6B-A05F-583B-618C65A1BCA4}"/>
          </ac:spMkLst>
        </pc:spChg>
        <pc:spChg chg="mod">
          <ac:chgData name="qaulan sakila" userId="b18b7923db98f7e1" providerId="LiveId" clId="{0CAA98E9-D6D3-4457-97F8-1D663FB61E09}" dt="2024-05-14T01:46:47.942" v="478" actId="20577"/>
          <ac:spMkLst>
            <pc:docMk/>
            <pc:sldMk cId="2940858805" sldId="1784"/>
            <ac:spMk id="58" creationId="{8F53F6A0-9DB0-32AF-9C4C-7D23C9883EDB}"/>
          </ac:spMkLst>
        </pc:spChg>
        <pc:spChg chg="mod">
          <ac:chgData name="qaulan sakila" userId="b18b7923db98f7e1" providerId="LiveId" clId="{0CAA98E9-D6D3-4457-97F8-1D663FB61E09}" dt="2024-05-14T01:46:55.547" v="492" actId="1036"/>
          <ac:spMkLst>
            <pc:docMk/>
            <pc:sldMk cId="2940858805" sldId="1784"/>
            <ac:spMk id="59" creationId="{316BF446-00A0-CF98-5CF1-25CF10C27373}"/>
          </ac:spMkLst>
        </pc:spChg>
        <pc:spChg chg="mod">
          <ac:chgData name="qaulan sakila" userId="b18b7923db98f7e1" providerId="LiveId" clId="{0CAA98E9-D6D3-4457-97F8-1D663FB61E09}" dt="2024-05-14T01:47:00.738" v="511" actId="20577"/>
          <ac:spMkLst>
            <pc:docMk/>
            <pc:sldMk cId="2940858805" sldId="1784"/>
            <ac:spMk id="60" creationId="{5F285F94-B188-2E3F-7ACA-2BD2BA575BC2}"/>
          </ac:spMkLst>
        </pc:spChg>
        <pc:spChg chg="del">
          <ac:chgData name="qaulan sakila" userId="b18b7923db98f7e1" providerId="LiveId" clId="{0CAA98E9-D6D3-4457-97F8-1D663FB61E09}" dt="2024-05-14T01:46:22.288" v="445" actId="478"/>
          <ac:spMkLst>
            <pc:docMk/>
            <pc:sldMk cId="2940858805" sldId="1784"/>
            <ac:spMk id="61" creationId="{F25320E5-0591-F350-5E1F-FF18AEBC0D79}"/>
          </ac:spMkLst>
        </pc:spChg>
        <pc:spChg chg="del">
          <ac:chgData name="qaulan sakila" userId="b18b7923db98f7e1" providerId="LiveId" clId="{0CAA98E9-D6D3-4457-97F8-1D663FB61E09}" dt="2024-05-14T01:46:22.288" v="445" actId="478"/>
          <ac:spMkLst>
            <pc:docMk/>
            <pc:sldMk cId="2940858805" sldId="1784"/>
            <ac:spMk id="62" creationId="{336220B7-C044-02D6-E90C-EB64F70DE3C8}"/>
          </ac:spMkLst>
        </pc:spChg>
        <pc:picChg chg="del">
          <ac:chgData name="qaulan sakila" userId="b18b7923db98f7e1" providerId="LiveId" clId="{0CAA98E9-D6D3-4457-97F8-1D663FB61E09}" dt="2024-05-14T01:46:22.288" v="445" actId="478"/>
          <ac:picMkLst>
            <pc:docMk/>
            <pc:sldMk cId="2940858805" sldId="1784"/>
            <ac:picMk id="54" creationId="{A20B5153-DDEB-13F0-3EB2-89A9818CC663}"/>
          </ac:picMkLst>
        </pc:picChg>
        <pc:picChg chg="del">
          <ac:chgData name="qaulan sakila" userId="b18b7923db98f7e1" providerId="LiveId" clId="{0CAA98E9-D6D3-4457-97F8-1D663FB61E09}" dt="2024-05-14T01:46:22.288" v="445" actId="478"/>
          <ac:picMkLst>
            <pc:docMk/>
            <pc:sldMk cId="2940858805" sldId="1784"/>
            <ac:picMk id="56" creationId="{BFD4BCE3-9209-C775-0C57-F00F004855CA}"/>
          </ac:picMkLst>
        </pc:picChg>
      </pc:sldChg>
      <pc:sldChg chg="del">
        <pc:chgData name="qaulan sakila" userId="b18b7923db98f7e1" providerId="LiveId" clId="{0CAA98E9-D6D3-4457-97F8-1D663FB61E09}" dt="2024-05-14T01:47:29.161" v="513" actId="47"/>
        <pc:sldMkLst>
          <pc:docMk/>
          <pc:sldMk cId="3187707682" sldId="1785"/>
        </pc:sldMkLst>
      </pc:sldChg>
      <pc:sldChg chg="addSp delSp modSp mod modAnim">
        <pc:chgData name="qaulan sakila" userId="b18b7923db98f7e1" providerId="LiveId" clId="{0CAA98E9-D6D3-4457-97F8-1D663FB61E09}" dt="2024-05-14T01:51:49.386" v="710" actId="1076"/>
        <pc:sldMkLst>
          <pc:docMk/>
          <pc:sldMk cId="2423888945" sldId="1786"/>
        </pc:sldMkLst>
        <pc:spChg chg="add mod">
          <ac:chgData name="qaulan sakila" userId="b18b7923db98f7e1" providerId="LiveId" clId="{0CAA98E9-D6D3-4457-97F8-1D663FB61E09}" dt="2024-05-14T01:48:43.328" v="550"/>
          <ac:spMkLst>
            <pc:docMk/>
            <pc:sldMk cId="2423888945" sldId="1786"/>
            <ac:spMk id="2" creationId="{31BDEAC7-D63D-C38D-AACB-0DDDD260CA68}"/>
          </ac:spMkLst>
        </pc:spChg>
        <pc:spChg chg="mod">
          <ac:chgData name="qaulan sakila" userId="b18b7923db98f7e1" providerId="LiveId" clId="{0CAA98E9-D6D3-4457-97F8-1D663FB61E09}" dt="2024-05-14T01:51:43.095" v="709" actId="1076"/>
          <ac:spMkLst>
            <pc:docMk/>
            <pc:sldMk cId="2423888945" sldId="1786"/>
            <ac:spMk id="3" creationId="{6BFEAE50-4E46-262E-2BF2-7A42DD365D63}"/>
          </ac:spMkLst>
        </pc:spChg>
        <pc:spChg chg="mod">
          <ac:chgData name="qaulan sakila" userId="b18b7923db98f7e1" providerId="LiveId" clId="{0CAA98E9-D6D3-4457-97F8-1D663FB61E09}" dt="2024-05-14T01:50:37.113" v="685" actId="20577"/>
          <ac:spMkLst>
            <pc:docMk/>
            <pc:sldMk cId="2423888945" sldId="1786"/>
            <ac:spMk id="11" creationId="{3BF584FF-1A65-1051-9EFD-27B5E09E0FA5}"/>
          </ac:spMkLst>
        </pc:spChg>
        <pc:spChg chg="mod">
          <ac:chgData name="qaulan sakila" userId="b18b7923db98f7e1" providerId="LiveId" clId="{0CAA98E9-D6D3-4457-97F8-1D663FB61E09}" dt="2024-05-14T01:50:41.304" v="689" actId="20577"/>
          <ac:spMkLst>
            <pc:docMk/>
            <pc:sldMk cId="2423888945" sldId="1786"/>
            <ac:spMk id="12" creationId="{281EDB1A-EF17-8154-249E-EF6D4F9BECCF}"/>
          </ac:spMkLst>
        </pc:spChg>
        <pc:spChg chg="del">
          <ac:chgData name="qaulan sakila" userId="b18b7923db98f7e1" providerId="LiveId" clId="{0CAA98E9-D6D3-4457-97F8-1D663FB61E09}" dt="2024-05-14T01:49:14.527" v="629" actId="478"/>
          <ac:spMkLst>
            <pc:docMk/>
            <pc:sldMk cId="2423888945" sldId="1786"/>
            <ac:spMk id="21" creationId="{0C4EDA9A-4C92-D5C2-A850-3429AACB9E24}"/>
          </ac:spMkLst>
        </pc:spChg>
        <pc:spChg chg="add mod">
          <ac:chgData name="qaulan sakila" userId="b18b7923db98f7e1" providerId="LiveId" clId="{0CAA98E9-D6D3-4457-97F8-1D663FB61E09}" dt="2024-05-14T01:51:49.386" v="710" actId="1076"/>
          <ac:spMkLst>
            <pc:docMk/>
            <pc:sldMk cId="2423888945" sldId="1786"/>
            <ac:spMk id="25" creationId="{F46027F6-2BF0-364B-8398-F6FB97F0A816}"/>
          </ac:spMkLst>
        </pc:spChg>
        <pc:spChg chg="add mod">
          <ac:chgData name="qaulan sakila" userId="b18b7923db98f7e1" providerId="LiveId" clId="{0CAA98E9-D6D3-4457-97F8-1D663FB61E09}" dt="2024-05-14T01:50:31.729" v="678" actId="1038"/>
          <ac:spMkLst>
            <pc:docMk/>
            <pc:sldMk cId="2423888945" sldId="1786"/>
            <ac:spMk id="29" creationId="{8B619BFB-DB0F-426E-A011-5A57490DA2B1}"/>
          </ac:spMkLst>
        </pc:spChg>
        <pc:spChg chg="add mod">
          <ac:chgData name="qaulan sakila" userId="b18b7923db98f7e1" providerId="LiveId" clId="{0CAA98E9-D6D3-4457-97F8-1D663FB61E09}" dt="2024-05-14T01:50:31.729" v="678" actId="1038"/>
          <ac:spMkLst>
            <pc:docMk/>
            <pc:sldMk cId="2423888945" sldId="1786"/>
            <ac:spMk id="30" creationId="{6AE72BF1-DA87-794D-4126-DC1D26405ADE}"/>
          </ac:spMkLst>
        </pc:spChg>
        <pc:spChg chg="del">
          <ac:chgData name="qaulan sakila" userId="b18b7923db98f7e1" providerId="LiveId" clId="{0CAA98E9-D6D3-4457-97F8-1D663FB61E09}" dt="2024-05-14T01:47:41.652" v="514" actId="478"/>
          <ac:spMkLst>
            <pc:docMk/>
            <pc:sldMk cId="2423888945" sldId="1786"/>
            <ac:spMk id="34" creationId="{7EFD0427-ED5C-22D4-C861-5A37C1A382E2}"/>
          </ac:spMkLst>
        </pc:spChg>
        <pc:spChg chg="mod">
          <ac:chgData name="qaulan sakila" userId="b18b7923db98f7e1" providerId="LiveId" clId="{0CAA98E9-D6D3-4457-97F8-1D663FB61E09}" dt="2024-05-14T01:51:07.898" v="696" actId="14100"/>
          <ac:spMkLst>
            <pc:docMk/>
            <pc:sldMk cId="2423888945" sldId="1786"/>
            <ac:spMk id="35" creationId="{23C0F76A-515D-48E4-9BDF-B2061DEE0661}"/>
          </ac:spMkLst>
        </pc:spChg>
        <pc:spChg chg="del mod">
          <ac:chgData name="qaulan sakila" userId="b18b7923db98f7e1" providerId="LiveId" clId="{0CAA98E9-D6D3-4457-97F8-1D663FB61E09}" dt="2024-05-14T01:50:50.266" v="691" actId="478"/>
          <ac:spMkLst>
            <pc:docMk/>
            <pc:sldMk cId="2423888945" sldId="1786"/>
            <ac:spMk id="57" creationId="{D0E6F2A5-8FC6-448E-0D9F-9C0BBD39045A}"/>
          </ac:spMkLst>
        </pc:spChg>
        <pc:grpChg chg="del">
          <ac:chgData name="qaulan sakila" userId="b18b7923db98f7e1" providerId="LiveId" clId="{0CAA98E9-D6D3-4457-97F8-1D663FB61E09}" dt="2024-05-14T01:47:55.233" v="543" actId="478"/>
          <ac:grpSpMkLst>
            <pc:docMk/>
            <pc:sldMk cId="2423888945" sldId="1786"/>
            <ac:grpSpMk id="4" creationId="{D697116E-020A-B677-C5C8-E193C060F83D}"/>
          </ac:grpSpMkLst>
        </pc:grpChg>
        <pc:grpChg chg="del">
          <ac:chgData name="qaulan sakila" userId="b18b7923db98f7e1" providerId="LiveId" clId="{0CAA98E9-D6D3-4457-97F8-1D663FB61E09}" dt="2024-05-14T01:47:55.233" v="543" actId="478"/>
          <ac:grpSpMkLst>
            <pc:docMk/>
            <pc:sldMk cId="2423888945" sldId="1786"/>
            <ac:grpSpMk id="26" creationId="{0F59F2EC-DAF7-971A-4F32-7CBB5EEEC263}"/>
          </ac:grpSpMkLst>
        </pc:grpChg>
        <pc:picChg chg="mod">
          <ac:chgData name="qaulan sakila" userId="b18b7923db98f7e1" providerId="LiveId" clId="{0CAA98E9-D6D3-4457-97F8-1D663FB61E09}" dt="2024-05-14T01:48:07.087" v="546" actId="1076"/>
          <ac:picMkLst>
            <pc:docMk/>
            <pc:sldMk cId="2423888945" sldId="1786"/>
            <ac:picMk id="48" creationId="{0DF84E82-DA67-AC7D-4B62-61758D71347D}"/>
          </ac:picMkLst>
        </pc:picChg>
      </pc:sldChg>
      <pc:sldChg chg="modSp mod">
        <pc:chgData name="qaulan sakila" userId="b18b7923db98f7e1" providerId="LiveId" clId="{0CAA98E9-D6D3-4457-97F8-1D663FB61E09}" dt="2024-05-21T02:20:12.866" v="717" actId="20577"/>
        <pc:sldMkLst>
          <pc:docMk/>
          <pc:sldMk cId="205456899" sldId="1802"/>
        </pc:sldMkLst>
        <pc:spChg chg="mod">
          <ac:chgData name="qaulan sakila" userId="b18b7923db98f7e1" providerId="LiveId" clId="{0CAA98E9-D6D3-4457-97F8-1D663FB61E09}" dt="2024-05-21T02:20:12.866" v="717" actId="20577"/>
          <ac:spMkLst>
            <pc:docMk/>
            <pc:sldMk cId="205456899" sldId="1802"/>
            <ac:spMk id="3" creationId="{6BFEAE50-4E46-262E-2BF2-7A42DD365D63}"/>
          </ac:spMkLst>
        </pc:spChg>
      </pc:sldChg>
      <pc:sldChg chg="modSp add mod">
        <pc:chgData name="qaulan sakila" userId="b18b7923db98f7e1" providerId="LiveId" clId="{0CAA98E9-D6D3-4457-97F8-1D663FB61E09}" dt="2024-05-21T04:28:17.891" v="817" actId="12"/>
        <pc:sldMkLst>
          <pc:docMk/>
          <pc:sldMk cId="382095174" sldId="1803"/>
        </pc:sldMkLst>
        <pc:spChg chg="mod">
          <ac:chgData name="qaulan sakila" userId="b18b7923db98f7e1" providerId="LiveId" clId="{0CAA98E9-D6D3-4457-97F8-1D663FB61E09}" dt="2024-05-21T04:28:17.891" v="817" actId="12"/>
          <ac:spMkLst>
            <pc:docMk/>
            <pc:sldMk cId="382095174" sldId="1803"/>
            <ac:spMk id="3" creationId="{6BFEAE50-4E46-262E-2BF2-7A42DD365D63}"/>
          </ac:spMkLst>
        </pc:spChg>
        <pc:spChg chg="mod">
          <ac:chgData name="qaulan sakila" userId="b18b7923db98f7e1" providerId="LiveId" clId="{0CAA98E9-D6D3-4457-97F8-1D663FB61E09}" dt="2024-05-21T04:26:35.820" v="781" actId="1037"/>
          <ac:spMkLst>
            <pc:docMk/>
            <pc:sldMk cId="382095174" sldId="1803"/>
            <ac:spMk id="42" creationId="{C4FCF716-6B93-CA7B-69AA-87A8439CB26D}"/>
          </ac:spMkLst>
        </pc:spChg>
      </pc:sldChg>
      <pc:sldChg chg="addSp modSp add mod">
        <pc:chgData name="qaulan sakila" userId="b18b7923db98f7e1" providerId="LiveId" clId="{0CAA98E9-D6D3-4457-97F8-1D663FB61E09}" dt="2024-05-21T05:37:55.049" v="1096" actId="20577"/>
        <pc:sldMkLst>
          <pc:docMk/>
          <pc:sldMk cId="1039969002" sldId="1804"/>
        </pc:sldMkLst>
        <pc:spChg chg="add mod">
          <ac:chgData name="qaulan sakila" userId="b18b7923db98f7e1" providerId="LiveId" clId="{0CAA98E9-D6D3-4457-97F8-1D663FB61E09}" dt="2024-05-21T04:28:37.592" v="850"/>
          <ac:spMkLst>
            <pc:docMk/>
            <pc:sldMk cId="1039969002" sldId="1804"/>
            <ac:spMk id="2" creationId="{F24E75AA-71E4-7F2C-A552-014DB6046B3F}"/>
          </ac:spMkLst>
        </pc:spChg>
        <pc:spChg chg="mod">
          <ac:chgData name="qaulan sakila" userId="b18b7923db98f7e1" providerId="LiveId" clId="{0CAA98E9-D6D3-4457-97F8-1D663FB61E09}" dt="2024-05-21T05:37:55.049" v="1096" actId="20577"/>
          <ac:spMkLst>
            <pc:docMk/>
            <pc:sldMk cId="1039969002" sldId="1804"/>
            <ac:spMk id="3" creationId="{6BFEAE50-4E46-262E-2BF2-7A42DD365D63}"/>
          </ac:spMkLst>
        </pc:spChg>
        <pc:spChg chg="mod">
          <ac:chgData name="qaulan sakila" userId="b18b7923db98f7e1" providerId="LiveId" clId="{0CAA98E9-D6D3-4457-97F8-1D663FB61E09}" dt="2024-05-21T04:29:21.939" v="867" actId="1037"/>
          <ac:spMkLst>
            <pc:docMk/>
            <pc:sldMk cId="1039969002" sldId="1804"/>
            <ac:spMk id="42" creationId="{C4FCF716-6B93-CA7B-69AA-87A8439CB26D}"/>
          </ac:spMkLst>
        </pc:spChg>
      </pc:sldChg>
      <pc:sldChg chg="modSp add mod">
        <pc:chgData name="qaulan sakila" userId="b18b7923db98f7e1" providerId="LiveId" clId="{0CAA98E9-D6D3-4457-97F8-1D663FB61E09}" dt="2024-05-21T04:46:42.923" v="1040" actId="5793"/>
        <pc:sldMkLst>
          <pc:docMk/>
          <pc:sldMk cId="421915396" sldId="1805"/>
        </pc:sldMkLst>
        <pc:spChg chg="mod">
          <ac:chgData name="qaulan sakila" userId="b18b7923db98f7e1" providerId="LiveId" clId="{0CAA98E9-D6D3-4457-97F8-1D663FB61E09}" dt="2024-05-21T04:46:42.923" v="1040" actId="5793"/>
          <ac:spMkLst>
            <pc:docMk/>
            <pc:sldMk cId="421915396" sldId="1805"/>
            <ac:spMk id="3" creationId="{6BFEAE50-4E46-262E-2BF2-7A42DD365D63}"/>
          </ac:spMkLst>
        </pc:spChg>
      </pc:sldChg>
      <pc:sldChg chg="modSp add mod">
        <pc:chgData name="qaulan sakila" userId="b18b7923db98f7e1" providerId="LiveId" clId="{0CAA98E9-D6D3-4457-97F8-1D663FB61E09}" dt="2024-05-21T04:47:59.090" v="1080" actId="20577"/>
        <pc:sldMkLst>
          <pc:docMk/>
          <pc:sldMk cId="1647105341" sldId="1806"/>
        </pc:sldMkLst>
        <pc:spChg chg="mod">
          <ac:chgData name="qaulan sakila" userId="b18b7923db98f7e1" providerId="LiveId" clId="{0CAA98E9-D6D3-4457-97F8-1D663FB61E09}" dt="2024-05-21T04:47:59.090" v="1080" actId="20577"/>
          <ac:spMkLst>
            <pc:docMk/>
            <pc:sldMk cId="1647105341" sldId="1806"/>
            <ac:spMk id="3" creationId="{6BFEAE50-4E46-262E-2BF2-7A42DD365D63}"/>
          </ac:spMkLst>
        </pc:spChg>
      </pc:sldChg>
      <pc:sldMasterChg chg="delSldLayout">
        <pc:chgData name="qaulan sakila" userId="b18b7923db98f7e1" providerId="LiveId" clId="{0CAA98E9-D6D3-4457-97F8-1D663FB61E09}" dt="2024-05-14T01:44:46.104" v="356" actId="47"/>
        <pc:sldMasterMkLst>
          <pc:docMk/>
          <pc:sldMasterMk cId="984319872" sldId="2147483732"/>
        </pc:sldMasterMkLst>
        <pc:sldLayoutChg chg="del">
          <pc:chgData name="qaulan sakila" userId="b18b7923db98f7e1" providerId="LiveId" clId="{0CAA98E9-D6D3-4457-97F8-1D663FB61E09}" dt="2024-05-14T01:44:46.104" v="356" actId="47"/>
          <pc:sldLayoutMkLst>
            <pc:docMk/>
            <pc:sldMasterMk cId="984319872" sldId="2147483732"/>
            <pc:sldLayoutMk cId="927810781" sldId="21474837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4EFCAFE-212C-4734-BC77-7E2EAA445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A26631-D6CC-4646-B826-30D44D5085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159EF-ED2B-408F-BCA3-D34D4F7DB760}" type="datetimeFigureOut">
              <a:rPr lang="es-CO" smtClean="0"/>
              <a:t>21/05/2024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2AC57-3955-4BDA-8F61-BF1320FB63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B30DE2-14A2-4BFD-BD83-BC2335DB6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DCDF6-AAFB-4FAC-BBF4-14E3AC0CA5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8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88C5-1697-4F06-B106-3EE216118B56}" type="datetimeFigureOut">
              <a:rPr lang="es-CO" smtClean="0"/>
              <a:t>21/05/2024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8975-4C2E-4E2E-9D18-43E3EE8DFED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82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B8975-4C2E-4E2E-9D18-43E3EE8DFED9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252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31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73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hyperlink" Target="https://slidesgratis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shopping.ppthemes.com/" TargetMode="External"/><Relationship Id="rId4" Type="http://schemas.openxmlformats.org/officeDocument/2006/relationships/hyperlink" Target="http://ppthem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17EEEA6-41DF-4DA7-9145-B9D6D18D11EF}"/>
              </a:ext>
            </a:extLst>
          </p:cNvPr>
          <p:cNvSpPr/>
          <p:nvPr/>
        </p:nvSpPr>
        <p:spPr>
          <a:xfrm>
            <a:off x="0" y="-1178145"/>
            <a:ext cx="12192000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554778-3CBD-4CEA-8118-6E137767477E}"/>
              </a:ext>
            </a:extLst>
          </p:cNvPr>
          <p:cNvSpPr txBox="1"/>
          <p:nvPr/>
        </p:nvSpPr>
        <p:spPr>
          <a:xfrm>
            <a:off x="1753900" y="-905770"/>
            <a:ext cx="3281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http://ppthemes.com/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http://shopping.ppthemes.com/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F01F04-39F1-462C-B506-5DE4232D30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53" y="-1083156"/>
            <a:ext cx="1555777" cy="97073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0B17B7-C9A3-41CE-939E-E45D1955FCD3}"/>
              </a:ext>
            </a:extLst>
          </p:cNvPr>
          <p:cNvSpPr txBox="1"/>
          <p:nvPr/>
        </p:nvSpPr>
        <p:spPr>
          <a:xfrm>
            <a:off x="8659820" y="-64510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https://slidesgratis.com/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7C819BA-7AFD-4214-A544-2BC37CACF3A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r="12615" b="30833"/>
          <a:stretch/>
        </p:blipFill>
        <p:spPr>
          <a:xfrm>
            <a:off x="321364" y="-974539"/>
            <a:ext cx="1337946" cy="65497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17EEEA6-41DF-4DA7-9145-B9D6D18D11EF}"/>
              </a:ext>
            </a:extLst>
          </p:cNvPr>
          <p:cNvSpPr/>
          <p:nvPr userDrawn="1"/>
        </p:nvSpPr>
        <p:spPr>
          <a:xfrm>
            <a:off x="159026" y="-1178145"/>
            <a:ext cx="12032974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554778-3CBD-4CEA-8118-6E137767477E}"/>
              </a:ext>
            </a:extLst>
          </p:cNvPr>
          <p:cNvSpPr txBox="1"/>
          <p:nvPr userDrawn="1"/>
        </p:nvSpPr>
        <p:spPr>
          <a:xfrm>
            <a:off x="1753900" y="-801102"/>
            <a:ext cx="3046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http://ppthemes.com/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FF01F04-39F1-462C-B506-5DE4232D30A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53" y="-1083156"/>
            <a:ext cx="1555777" cy="97073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00B17B7-C9A3-41CE-939E-E45D1955FCD3}"/>
              </a:ext>
            </a:extLst>
          </p:cNvPr>
          <p:cNvSpPr txBox="1"/>
          <p:nvPr userDrawn="1"/>
        </p:nvSpPr>
        <p:spPr>
          <a:xfrm>
            <a:off x="8611845" y="-771308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https://slidesgratis.com/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7C819BA-7AFD-4214-A544-2BC37CACF3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r="12615" b="30833"/>
          <a:stretch/>
        </p:blipFill>
        <p:spPr>
          <a:xfrm>
            <a:off x="321364" y="-974539"/>
            <a:ext cx="1337946" cy="6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83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slide" Target="slide2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31.xml"/><Relationship Id="rId4" Type="http://schemas.openxmlformats.org/officeDocument/2006/relationships/customXml" Target="../ink/ink30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slide" Target="slide2.xml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34.xml"/><Relationship Id="rId4" Type="http://schemas.openxmlformats.org/officeDocument/2006/relationships/customXml" Target="../ink/ink33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customXml" Target="../ink/ink35.xml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customXml" Target="../ink/ink3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customXml" Target="../ink/ink38.xml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5" Type="http://schemas.openxmlformats.org/officeDocument/2006/relationships/customXml" Target="../ink/ink3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2.xml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3.xml"/><Relationship Id="rId4" Type="http://schemas.openxmlformats.org/officeDocument/2006/relationships/customXml" Target="../ink/ink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slide" Target="slide2.xml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46.xml"/><Relationship Id="rId4" Type="http://schemas.openxmlformats.org/officeDocument/2006/relationships/customXml" Target="../ink/ink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slide" Target="slide2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49.xml"/><Relationship Id="rId4" Type="http://schemas.openxmlformats.org/officeDocument/2006/relationships/customXml" Target="../ink/ink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slide" Target="slide2.xml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52.xml"/><Relationship Id="rId4" Type="http://schemas.openxmlformats.org/officeDocument/2006/relationships/customXml" Target="../ink/ink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slide" Target="slide2.xml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55.xml"/><Relationship Id="rId4" Type="http://schemas.openxmlformats.org/officeDocument/2006/relationships/customXml" Target="../ink/ink5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slide" Target="slide2.xml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customXml" Target="../ink/ink58.xml"/><Relationship Id="rId4" Type="http://schemas.openxmlformats.org/officeDocument/2006/relationships/customXml" Target="../ink/ink5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7.png"/><Relationship Id="rId3" Type="http://schemas.openxmlformats.org/officeDocument/2006/relationships/customXml" Target="../ink/ink5.xml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5.png"/><Relationship Id="rId5" Type="http://schemas.openxmlformats.org/officeDocument/2006/relationships/customXml" Target="../ink/ink6.xml"/><Relationship Id="rId10" Type="http://schemas.openxmlformats.org/officeDocument/2006/relationships/slide" Target="slide12.xml"/><Relationship Id="rId4" Type="http://schemas.openxmlformats.org/officeDocument/2006/relationships/image" Target="../media/image3.png"/><Relationship Id="rId9" Type="http://schemas.openxmlformats.org/officeDocument/2006/relationships/slide" Target="slide9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0.xml"/><Relationship Id="rId4" Type="http://schemas.openxmlformats.org/officeDocument/2006/relationships/customXml" Target="../ink/ink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0.png"/><Relationship Id="rId7" Type="http://schemas.openxmlformats.org/officeDocument/2006/relationships/slide" Target="slide2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3.xml"/><Relationship Id="rId4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6.xml"/><Relationship Id="rId4" Type="http://schemas.openxmlformats.org/officeDocument/2006/relationships/customXml" Target="../ink/ink15.xml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2.png"/><Relationship Id="rId7" Type="http://schemas.openxmlformats.org/officeDocument/2006/relationships/slide" Target="slide2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9.xml"/><Relationship Id="rId4" Type="http://schemas.openxmlformats.org/officeDocument/2006/relationships/customXml" Target="../ink/ink18.xml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2.png"/><Relationship Id="rId7" Type="http://schemas.openxmlformats.org/officeDocument/2006/relationships/slide" Target="slide2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2.xml"/><Relationship Id="rId4" Type="http://schemas.openxmlformats.org/officeDocument/2006/relationships/customXml" Target="../ink/ink21.xml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slide" Target="slide2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5.xml"/><Relationship Id="rId4" Type="http://schemas.openxmlformats.org/officeDocument/2006/relationships/customXml" Target="../ink/ink24.xml"/><Relationship Id="rId9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8.xml"/><Relationship Id="rId4" Type="http://schemas.openxmlformats.org/officeDocument/2006/relationships/customXml" Target="../ink/ink27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2303742" y="561632"/>
            <a:ext cx="2501723" cy="25017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6683089" y="1249857"/>
            <a:ext cx="3842718" cy="3842718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2101984" y="2000706"/>
            <a:ext cx="2976665" cy="297666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3367156" y="2899141"/>
            <a:ext cx="7979039" cy="2836566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809425" y="974005"/>
            <a:ext cx="9860471" cy="353330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961179" y="1225094"/>
            <a:ext cx="965684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PERANCANGAN SISTEM INFORMASI PROMOSI PADA TOKO TANI INDONESIANA BERBASIS 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3325333" y="4724528"/>
            <a:ext cx="80054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REKAYASA SISTEM INFORMASI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435791" y="4811022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0805476" y="418836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0FE58F-3440-C618-7161-81BBB6E7985C}"/>
              </a:ext>
            </a:extLst>
          </p:cNvPr>
          <p:cNvSpPr/>
          <p:nvPr/>
        </p:nvSpPr>
        <p:spPr>
          <a:xfrm>
            <a:off x="736361" y="1249857"/>
            <a:ext cx="420433" cy="4204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7526268" y="802385"/>
            <a:ext cx="420433" cy="420433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421F36C-EA6F-91DF-5E74-2A85DAA9D4D4}"/>
                  </a:ext>
                </a:extLst>
              </p14:cNvPr>
              <p14:cNvContentPartPr/>
              <p14:nvPr/>
            </p14:nvContentPartPr>
            <p14:xfrm>
              <a:off x="8225426" y="472021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421F36C-EA6F-91DF-5E74-2A85DAA9D4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6786" y="47112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86346" y="-2218067"/>
                <a:ext cx="2664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EFD0427-ED5C-22D4-C861-5A37C1A382E2}"/>
              </a:ext>
            </a:extLst>
          </p:cNvPr>
          <p:cNvSpPr txBox="1"/>
          <p:nvPr/>
        </p:nvSpPr>
        <p:spPr>
          <a:xfrm>
            <a:off x="141474" y="4602396"/>
            <a:ext cx="4031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By: </a:t>
            </a:r>
            <a:r>
              <a:rPr lang="en-US" sz="2400" dirty="0" err="1">
                <a:solidFill>
                  <a:schemeClr val="bg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Kelompok</a:t>
            </a:r>
            <a:r>
              <a:rPr lang="en-US" sz="2400" dirty="0">
                <a:solidFill>
                  <a:schemeClr val="bg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 3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C0F76A-515D-48E4-9BDF-B2061DEE0661}"/>
              </a:ext>
            </a:extLst>
          </p:cNvPr>
          <p:cNvSpPr/>
          <p:nvPr/>
        </p:nvSpPr>
        <p:spPr>
          <a:xfrm>
            <a:off x="12767646" y="3240879"/>
            <a:ext cx="2223105" cy="275019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5279F2A-D657-EA5A-EAAD-93D48B2F842A}"/>
              </a:ext>
            </a:extLst>
          </p:cNvPr>
          <p:cNvSpPr/>
          <p:nvPr/>
        </p:nvSpPr>
        <p:spPr>
          <a:xfrm>
            <a:off x="15275714" y="3171216"/>
            <a:ext cx="2223105" cy="27501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1FE433C-2D6B-3ECC-69E1-6B7CB7C9AAC0}"/>
              </a:ext>
            </a:extLst>
          </p:cNvPr>
          <p:cNvSpPr/>
          <p:nvPr/>
        </p:nvSpPr>
        <p:spPr>
          <a:xfrm>
            <a:off x="17796846" y="3240879"/>
            <a:ext cx="2223105" cy="275019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FCF716-6B93-CA7B-69AA-87A8439CB26D}"/>
              </a:ext>
            </a:extLst>
          </p:cNvPr>
          <p:cNvSpPr/>
          <p:nvPr/>
        </p:nvSpPr>
        <p:spPr>
          <a:xfrm>
            <a:off x="20304914" y="3171216"/>
            <a:ext cx="2223105" cy="275019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15C1B15-4456-F4FC-FB3B-889355763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3899" y="1200374"/>
            <a:ext cx="1811502" cy="334556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DF84E82-DA67-AC7D-4B62-61758D7134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109" y="1335776"/>
            <a:ext cx="1371633" cy="297588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208F2B8-A565-8BC1-720C-4A02FBFCE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873" y="1335776"/>
            <a:ext cx="1680785" cy="347524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E451FBB-0826-245D-2EDF-971FEE7ECD3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5" t="17669" r="23087"/>
          <a:stretch/>
        </p:blipFill>
        <p:spPr>
          <a:xfrm>
            <a:off x="17925486" y="2021280"/>
            <a:ext cx="1952761" cy="252466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0E6F2A5-8FC6-448E-0D9F-9C0BBD39045A}"/>
              </a:ext>
            </a:extLst>
          </p:cNvPr>
          <p:cNvSpPr txBox="1"/>
          <p:nvPr/>
        </p:nvSpPr>
        <p:spPr>
          <a:xfrm>
            <a:off x="12831343" y="4782034"/>
            <a:ext cx="209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ANALISA DAN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53F6A0-9DB0-32AF-9C4C-7D23C9883EDB}"/>
              </a:ext>
            </a:extLst>
          </p:cNvPr>
          <p:cNvSpPr txBox="1"/>
          <p:nvPr/>
        </p:nvSpPr>
        <p:spPr>
          <a:xfrm>
            <a:off x="15275714" y="4782034"/>
            <a:ext cx="209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DESAIN SISTEM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6BF446-00A0-CF98-5CF1-25CF10C27373}"/>
              </a:ext>
            </a:extLst>
          </p:cNvPr>
          <p:cNvSpPr txBox="1"/>
          <p:nvPr/>
        </p:nvSpPr>
        <p:spPr>
          <a:xfrm>
            <a:off x="17899731" y="4987793"/>
            <a:ext cx="2095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CODING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285F94-B188-2E3F-7ACA-2BD2BA575BC2}"/>
              </a:ext>
            </a:extLst>
          </p:cNvPr>
          <p:cNvSpPr txBox="1"/>
          <p:nvPr/>
        </p:nvSpPr>
        <p:spPr>
          <a:xfrm>
            <a:off x="20368611" y="4782034"/>
            <a:ext cx="209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IMPLEMENTASI SISTEM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-571869" y="6136996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1555314" y="6231135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3457956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1285901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2567712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1654494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1359524" y="502324"/>
            <a:ext cx="26340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CODING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2505192" y="1074238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SISTEM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A501-4BDE-FF9D-29DE-8FF9EC5B2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" y="1797586"/>
            <a:ext cx="6216529" cy="5025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05E27A-76A4-924F-6798-0E40985A89AC}"/>
              </a:ext>
            </a:extLst>
          </p:cNvPr>
          <p:cNvSpPr/>
          <p:nvPr/>
        </p:nvSpPr>
        <p:spPr>
          <a:xfrm>
            <a:off x="1285901" y="6336065"/>
            <a:ext cx="3672591" cy="45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Gambar.1.10 Halaman Login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6A1C4B-23DD-1C02-F664-11D484D2E0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63" y="1797586"/>
            <a:ext cx="5873937" cy="50604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76FC48B-7EEC-95DA-30E2-6E5F2C492DDB}"/>
              </a:ext>
            </a:extLst>
          </p:cNvPr>
          <p:cNvSpPr/>
          <p:nvPr/>
        </p:nvSpPr>
        <p:spPr>
          <a:xfrm>
            <a:off x="7418735" y="6381035"/>
            <a:ext cx="3672591" cy="45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Gambar.1.11 Halaman Admin</a:t>
            </a:r>
          </a:p>
        </p:txBody>
      </p:sp>
    </p:spTree>
    <p:extLst>
      <p:ext uri="{BB962C8B-B14F-4D97-AF65-F5344CB8AC3E}">
        <p14:creationId xmlns:p14="http://schemas.microsoft.com/office/powerpoint/2010/main" val="3789374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-571869" y="6136996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1555314" y="6231135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3457956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1285901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2567712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1654494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1359524" y="502324"/>
            <a:ext cx="26340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CODING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2505192" y="1074238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SISTEM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A501-4BDE-FF9D-29DE-8FF9EC5B2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3241" y="399645"/>
            <a:ext cx="5520988" cy="5936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05E27A-76A4-924F-6798-0E40985A89AC}"/>
              </a:ext>
            </a:extLst>
          </p:cNvPr>
          <p:cNvSpPr/>
          <p:nvPr/>
        </p:nvSpPr>
        <p:spPr>
          <a:xfrm>
            <a:off x="1285901" y="6336065"/>
            <a:ext cx="3672591" cy="45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Gambar.1.13 Database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6A1C4B-23DD-1C02-F664-11D484D2E0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334" y="2118413"/>
            <a:ext cx="5873937" cy="38813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76FC48B-7EEC-95DA-30E2-6E5F2C492DDB}"/>
              </a:ext>
            </a:extLst>
          </p:cNvPr>
          <p:cNvSpPr/>
          <p:nvPr/>
        </p:nvSpPr>
        <p:spPr>
          <a:xfrm>
            <a:off x="7418735" y="6381035"/>
            <a:ext cx="3672591" cy="45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Gambar.1.12 Halaman Kelola </a:t>
            </a:r>
            <a:r>
              <a:rPr lang="en-US" dirty="0" err="1"/>
              <a:t>Produk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FCF716-6B93-CA7B-69AA-87A8439CB26D}"/>
              </a:ext>
            </a:extLst>
          </p:cNvPr>
          <p:cNvSpPr/>
          <p:nvPr/>
        </p:nvSpPr>
        <p:spPr>
          <a:xfrm>
            <a:off x="1513416" y="2204843"/>
            <a:ext cx="9612153" cy="43778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15C1B15-4456-F4FC-FB3B-889355763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16" y="1328336"/>
            <a:ext cx="2904542" cy="53642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792412" y="3674664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0081093" y="5751691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8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265938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4352720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2958894" y="502324"/>
            <a:ext cx="48317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IMPLEMENTASI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5203418" y="1074238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SISTEM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9762738" y="2003426"/>
            <a:ext cx="1362832" cy="1362832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9CD4381A-7FD9-9C8C-F42E-94A9DF3DF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706" y="2339810"/>
            <a:ext cx="7104836" cy="424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yang di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kumpulkan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berjumlah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8 data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ditanyakan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secara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5850" lvl="1" indent="-342900">
              <a:buFont typeface="+mj-lt"/>
              <a:buAutoNum type="arabicPeriod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pukul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berapa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dibuka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ditutup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085850" lvl="1" indent="-342900">
              <a:buFont typeface="+mj-lt"/>
              <a:buAutoNum type="arabicPeriod"/>
            </a:pP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 saja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pertanian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dijual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085850" lvl="1" indent="-342900">
              <a:buFont typeface="+mj-lt"/>
              <a:buAutoNum type="arabicPeriod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pengiriman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pembelian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secara online?</a:t>
            </a:r>
          </a:p>
          <a:p>
            <a:pPr marL="1085850" lvl="1" indent="-342900">
              <a:buFont typeface="+mj-lt"/>
              <a:buAutoNum type="arabicPeriod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085850" lvl="1" indent="-342900">
              <a:buFont typeface="+mj-lt"/>
              <a:buAutoNum type="arabicPeriod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diskon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khusus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tetap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085850" lvl="1" indent="-342900">
              <a:buFont typeface="+mj-lt"/>
              <a:buAutoNum type="arabicPeriod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pertaniannya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085850" lvl="1" indent="-342900">
              <a:buFont typeface="+mj-lt"/>
              <a:buAutoNum type="arabicPeriod"/>
            </a:pP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boleh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ceritakan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sedikit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pendirian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085850" lvl="1" indent="-342900">
              <a:buFont typeface="+mj-lt"/>
              <a:buAutoNum type="arabicPeriod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disini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dijual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Pertanian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33988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FCF716-6B93-CA7B-69AA-87A8439CB26D}"/>
              </a:ext>
            </a:extLst>
          </p:cNvPr>
          <p:cNvSpPr/>
          <p:nvPr/>
        </p:nvSpPr>
        <p:spPr>
          <a:xfrm>
            <a:off x="1513416" y="2204843"/>
            <a:ext cx="9612153" cy="43778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15C1B15-4456-F4FC-FB3B-889355763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16" y="1328336"/>
            <a:ext cx="2904542" cy="53642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792412" y="3674664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0081093" y="5751691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8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265938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4352720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2958894" y="502324"/>
            <a:ext cx="48317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IMPLEMENTASI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5203418" y="1074238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SISTEM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9762738" y="2003426"/>
            <a:ext cx="1362832" cy="1362832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6BFEAE50-4E46-262E-2BF2-7A42DD36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706" y="2339810"/>
            <a:ext cx="7104836" cy="397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yang di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kumpulkan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Akurat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pengambilan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bersifar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primer di mana data yang di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kumpullkan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sumbernya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di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butuhkan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data: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di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wawancara,dan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data: 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di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keluarkan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sebanyak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Rp,50.000(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tiga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motor).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kepuasaan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pengambilan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: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puas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pengambilan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berjalan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lancar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di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tanggapi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779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FCF716-6B93-CA7B-69AA-87A8439CB26D}"/>
              </a:ext>
            </a:extLst>
          </p:cNvPr>
          <p:cNvSpPr/>
          <p:nvPr/>
        </p:nvSpPr>
        <p:spPr>
          <a:xfrm>
            <a:off x="569628" y="1391024"/>
            <a:ext cx="11347552" cy="546697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63762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-22485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7130532" y="-40820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4673667" y="-52197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955478" y="68497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5042260" y="19607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3648434" y="97594"/>
            <a:ext cx="48317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IMPLEMENTASI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5892958" y="669508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SISTEM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6BFEAE50-4E46-262E-2BF2-7A42DD36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429" y="1464702"/>
            <a:ext cx="10555943" cy="535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ABSTRAK</a:t>
            </a:r>
          </a:p>
          <a:p>
            <a:pPr algn="ctr"/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era digital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perkembangan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Dimana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dijadikan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online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memanfaatkan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memudahkan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diinginkan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Toko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Indonesiana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pertanian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produk-produk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pertanian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juga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ternak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online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mempromosikan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produknya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secara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luas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secara manual,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mouth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rekomendasi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Pada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mempromosikan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dijual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Indonesiana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dipilih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pemodelan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berorientasi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UML (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bahasa PHP, HTML, CSS, dan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MySQL.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diperoleh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Indonesiana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diharapkan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mempermudah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produk-produk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Indonesiana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Promosi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Toko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Indonesiana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Web, UML, PHP, Bootstrap</a:t>
            </a:r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FCF716-6B93-CA7B-69AA-87A8439CB26D}"/>
              </a:ext>
            </a:extLst>
          </p:cNvPr>
          <p:cNvSpPr/>
          <p:nvPr/>
        </p:nvSpPr>
        <p:spPr>
          <a:xfrm>
            <a:off x="569628" y="1391024"/>
            <a:ext cx="11347552" cy="546697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63762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-22485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7130532" y="-40820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4673667" y="-52197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955478" y="68497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5042260" y="19607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3648434" y="97594"/>
            <a:ext cx="48317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IMPLEMENTASI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5892958" y="669508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SISTEM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6BFEAE50-4E46-262E-2BF2-7A42DD36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499" y="1464702"/>
            <a:ext cx="10555943" cy="535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 PENELITIAN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algn="just"/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penulis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guna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permasalahan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dihadapi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penulis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mengumpulkan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primer dan data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sekunder</a:t>
            </a:r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Primer</a:t>
            </a:r>
          </a:p>
          <a:p>
            <a:pPr algn="just"/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primer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primer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mengumpulkan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data-data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dikumpulkan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bersumber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diteliti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indonesiana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primer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wawancara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penulis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pengamatan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turun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Indonesiana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permasalahan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FCF716-6B93-CA7B-69AA-87A8439CB26D}"/>
              </a:ext>
            </a:extLst>
          </p:cNvPr>
          <p:cNvSpPr/>
          <p:nvPr/>
        </p:nvSpPr>
        <p:spPr>
          <a:xfrm>
            <a:off x="434718" y="1391024"/>
            <a:ext cx="11347552" cy="546697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63762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-22485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7130532" y="-40820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4673667" y="-52197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955478" y="68497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5042260" y="19607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3648434" y="97594"/>
            <a:ext cx="48317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IMPLEMENTASI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5892958" y="669508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SISTEM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6BFEAE50-4E46-262E-2BF2-7A42DD36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6" y="1456360"/>
            <a:ext cx="11197654" cy="535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Wawancara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wawancara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tanya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jawab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Indonesiana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guna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mengumpulkan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diperlukan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Sekunder</a:t>
            </a:r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sekunder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sekunder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mengumpulkan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data-data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Adapun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berasal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sekunder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diperoleh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</a:t>
            </a:r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mencari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jurnal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jurnal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berhubungan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Tujuannya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melengkapi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menambah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diperlukan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menggambarkan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UML (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menjelaskan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gambaran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diperoleh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strukturnya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didefinisikan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jelas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6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FCF716-6B93-CA7B-69AA-87A8439CB26D}"/>
              </a:ext>
            </a:extLst>
          </p:cNvPr>
          <p:cNvSpPr/>
          <p:nvPr/>
        </p:nvSpPr>
        <p:spPr>
          <a:xfrm>
            <a:off x="569628" y="1391024"/>
            <a:ext cx="11347552" cy="546697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63762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-22485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7130532" y="-40820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4673667" y="-52197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955478" y="68497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5042260" y="19607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3648434" y="97594"/>
            <a:ext cx="48317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IMPLEMENTASI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5892958" y="669508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SISTEM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6BFEAE50-4E46-262E-2BF2-7A42DD36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432" y="1496735"/>
            <a:ext cx="10555943" cy="480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hidup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secara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berurutan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tahapan-tahapan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eriod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Pada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diperlukan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menganalisis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berjalan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rekomendasi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diharuskan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berjalan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permasalahan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permasalahan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diharapkan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mengatasi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permasalahan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usulan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eriod"/>
            </a:pP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UML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terlebih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dahulu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jelas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diperlukan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UML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Case,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1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FCF716-6B93-CA7B-69AA-87A8439CB26D}"/>
              </a:ext>
            </a:extLst>
          </p:cNvPr>
          <p:cNvSpPr/>
          <p:nvPr/>
        </p:nvSpPr>
        <p:spPr>
          <a:xfrm>
            <a:off x="569628" y="1391024"/>
            <a:ext cx="11347552" cy="546697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63762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-22485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7130532" y="-40820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4673667" y="-52197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955478" y="68497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5042260" y="19607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3648434" y="97594"/>
            <a:ext cx="48317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IMPLEMENTASI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5892958" y="669508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SISTEM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6BFEAE50-4E46-262E-2BF2-7A42DD36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432" y="2248945"/>
            <a:ext cx="10555943" cy="369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bahasa PHP dan basis data MySQL,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dan CSS dan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dibantu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pengecekan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Blackbox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terdeteksi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CO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apabila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Tidore Kepulauan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mana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diposting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webhost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diakses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1647105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0"/>
            <a:ext cx="12192000" cy="681669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-571869" y="6136996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1555314" y="6231135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111307" y="1274729"/>
            <a:ext cx="1965000" cy="1965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6835880" y="1950387"/>
            <a:ext cx="3018298" cy="3018298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3166390" y="1848566"/>
            <a:ext cx="2338048" cy="2338048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108628" y="3009432"/>
            <a:ext cx="3346617" cy="1054414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3957412" y="2156860"/>
            <a:ext cx="3346617" cy="105441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5630720" y="2932850"/>
            <a:ext cx="28204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NKS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D0427-ED5C-22D4-C861-5A37C1A382E2}"/>
              </a:ext>
            </a:extLst>
          </p:cNvPr>
          <p:cNvSpPr txBox="1"/>
          <p:nvPr/>
        </p:nvSpPr>
        <p:spPr>
          <a:xfrm>
            <a:off x="4111307" y="4092301"/>
            <a:ext cx="404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By: </a:t>
            </a:r>
            <a:r>
              <a:rPr lang="en-US" sz="3200" dirty="0" err="1">
                <a:solidFill>
                  <a:schemeClr val="accent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Kelompok</a:t>
            </a:r>
            <a:r>
              <a:rPr lang="en-US" sz="3200" dirty="0">
                <a:solidFill>
                  <a:schemeClr val="accent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4479273" y="2142042"/>
            <a:ext cx="242241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THA</a:t>
            </a:r>
          </a:p>
        </p:txBody>
      </p:sp>
    </p:spTree>
    <p:extLst>
      <p:ext uri="{BB962C8B-B14F-4D97-AF65-F5344CB8AC3E}">
        <p14:creationId xmlns:p14="http://schemas.microsoft.com/office/powerpoint/2010/main" val="2530603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C3EC645F-046B-706E-5EF5-245CA04E297C}"/>
              </a:ext>
            </a:extLst>
          </p:cNvPr>
          <p:cNvSpPr/>
          <p:nvPr/>
        </p:nvSpPr>
        <p:spPr>
          <a:xfrm>
            <a:off x="935451" y="3240879"/>
            <a:ext cx="2223105" cy="275019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486C0-4FC9-6C5E-79D9-21FDA8B87BCD}"/>
              </a:ext>
            </a:extLst>
          </p:cNvPr>
          <p:cNvSpPr txBox="1"/>
          <p:nvPr/>
        </p:nvSpPr>
        <p:spPr>
          <a:xfrm>
            <a:off x="999148" y="4782034"/>
            <a:ext cx="209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ANALISA DAN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-571869" y="6136996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1555314" y="6231135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0FE58F-3440-C618-7161-81BBB6E7985C}"/>
              </a:ext>
            </a:extLst>
          </p:cNvPr>
          <p:cNvSpPr/>
          <p:nvPr/>
        </p:nvSpPr>
        <p:spPr>
          <a:xfrm>
            <a:off x="481648" y="2588126"/>
            <a:ext cx="420433" cy="4204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265938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4352720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4702957" y="502324"/>
            <a:ext cx="13436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KEL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6057016" y="1074238"/>
            <a:ext cx="4988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3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5543027" y="6194282"/>
            <a:ext cx="322788" cy="322788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6" name="Rounded Rectangle 35">
            <a:hlinkClick r:id="rId8" action="ppaction://hlinksldjump"/>
            <a:extLst>
              <a:ext uri="{FF2B5EF4-FFF2-40B4-BE49-F238E27FC236}">
                <a16:creationId xmlns:a16="http://schemas.microsoft.com/office/drawing/2014/main" id="{95279F2A-D657-EA5A-EAAD-93D48B2F842A}"/>
              </a:ext>
            </a:extLst>
          </p:cNvPr>
          <p:cNvSpPr/>
          <p:nvPr/>
        </p:nvSpPr>
        <p:spPr>
          <a:xfrm>
            <a:off x="3443519" y="3171216"/>
            <a:ext cx="2223105" cy="27501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hlinkClick r:id="rId9" action="ppaction://hlinksldjump"/>
            <a:extLst>
              <a:ext uri="{FF2B5EF4-FFF2-40B4-BE49-F238E27FC236}">
                <a16:creationId xmlns:a16="http://schemas.microsoft.com/office/drawing/2014/main" id="{C1FE433C-2D6B-3ECC-69E1-6B7CB7C9AAC0}"/>
              </a:ext>
            </a:extLst>
          </p:cNvPr>
          <p:cNvSpPr/>
          <p:nvPr/>
        </p:nvSpPr>
        <p:spPr>
          <a:xfrm>
            <a:off x="5964651" y="3240879"/>
            <a:ext cx="2223105" cy="275019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hlinkClick r:id="rId10" action="ppaction://hlinksldjump"/>
            <a:extLst>
              <a:ext uri="{FF2B5EF4-FFF2-40B4-BE49-F238E27FC236}">
                <a16:creationId xmlns:a16="http://schemas.microsoft.com/office/drawing/2014/main" id="{C4FCF716-6B93-CA7B-69AA-87A8439CB26D}"/>
              </a:ext>
            </a:extLst>
          </p:cNvPr>
          <p:cNvSpPr/>
          <p:nvPr/>
        </p:nvSpPr>
        <p:spPr>
          <a:xfrm>
            <a:off x="8472719" y="3171216"/>
            <a:ext cx="2223105" cy="275019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hlinkClick r:id="rId10" action="ppaction://hlinksldjump"/>
            <a:extLst>
              <a:ext uri="{FF2B5EF4-FFF2-40B4-BE49-F238E27FC236}">
                <a16:creationId xmlns:a16="http://schemas.microsoft.com/office/drawing/2014/main" id="{815C1B15-4456-F4FC-FB3B-889355763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704" y="1200374"/>
            <a:ext cx="1811502" cy="3345567"/>
          </a:xfrm>
          <a:prstGeom prst="rect">
            <a:avLst/>
          </a:prstGeom>
        </p:spPr>
      </p:pic>
      <p:pic>
        <p:nvPicPr>
          <p:cNvPr id="48" name="Picture 47">
            <a:hlinkClick r:id="rId2" action="ppaction://hlinksldjump"/>
            <a:extLst>
              <a:ext uri="{FF2B5EF4-FFF2-40B4-BE49-F238E27FC236}">
                <a16:creationId xmlns:a16="http://schemas.microsoft.com/office/drawing/2014/main" id="{0DF84E82-DA67-AC7D-4B62-61758D7134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14" y="1335776"/>
            <a:ext cx="1371633" cy="2975881"/>
          </a:xfrm>
          <a:prstGeom prst="rect">
            <a:avLst/>
          </a:prstGeom>
        </p:spPr>
      </p:pic>
      <p:pic>
        <p:nvPicPr>
          <p:cNvPr id="50" name="Picture 49">
            <a:hlinkClick r:id="rId8" action="ppaction://hlinksldjump"/>
            <a:extLst>
              <a:ext uri="{FF2B5EF4-FFF2-40B4-BE49-F238E27FC236}">
                <a16:creationId xmlns:a16="http://schemas.microsoft.com/office/drawing/2014/main" id="{0208F2B8-A565-8BC1-720C-4A02FBFCEB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78" y="1335776"/>
            <a:ext cx="1680785" cy="3475246"/>
          </a:xfrm>
          <a:prstGeom prst="rect">
            <a:avLst/>
          </a:prstGeom>
        </p:spPr>
      </p:pic>
      <p:pic>
        <p:nvPicPr>
          <p:cNvPr id="52" name="Picture 51">
            <a:hlinkClick r:id="rId9" action="ppaction://hlinksldjump"/>
            <a:extLst>
              <a:ext uri="{FF2B5EF4-FFF2-40B4-BE49-F238E27FC236}">
                <a16:creationId xmlns:a16="http://schemas.microsoft.com/office/drawing/2014/main" id="{8E451FBB-0826-245D-2EDF-971FEE7ECD3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5" t="17669" r="23087"/>
          <a:stretch/>
        </p:blipFill>
        <p:spPr>
          <a:xfrm>
            <a:off x="6093291" y="2021280"/>
            <a:ext cx="1952761" cy="252466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F53F6A0-9DB0-32AF-9C4C-7D23C9883EDB}"/>
              </a:ext>
            </a:extLst>
          </p:cNvPr>
          <p:cNvSpPr txBox="1"/>
          <p:nvPr/>
        </p:nvSpPr>
        <p:spPr>
          <a:xfrm>
            <a:off x="3443519" y="4782034"/>
            <a:ext cx="209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DESAIN SISTEM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6BF446-00A0-CF98-5CF1-25CF10C27373}"/>
              </a:ext>
            </a:extLst>
          </p:cNvPr>
          <p:cNvSpPr txBox="1"/>
          <p:nvPr/>
        </p:nvSpPr>
        <p:spPr>
          <a:xfrm>
            <a:off x="6044312" y="4934434"/>
            <a:ext cx="2095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CODING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285F94-B188-2E3F-7ACA-2BD2BA575BC2}"/>
              </a:ext>
            </a:extLst>
          </p:cNvPr>
          <p:cNvSpPr txBox="1"/>
          <p:nvPr/>
        </p:nvSpPr>
        <p:spPr>
          <a:xfrm>
            <a:off x="8536416" y="4782034"/>
            <a:ext cx="209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IMPLEMENTASI SISTEM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85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371269" y="1812378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0056070" y="5417796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0FE58F-3440-C618-7161-81BBB6E7985C}"/>
              </a:ext>
            </a:extLst>
          </p:cNvPr>
          <p:cNvSpPr/>
          <p:nvPr/>
        </p:nvSpPr>
        <p:spPr>
          <a:xfrm>
            <a:off x="1583877" y="4941149"/>
            <a:ext cx="420433" cy="4204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9454010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7281955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8563766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7650548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7212911" y="502324"/>
            <a:ext cx="29193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ANALISA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8719254" y="1074238"/>
            <a:ext cx="17700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DATA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10005593" y="1934216"/>
            <a:ext cx="1075091" cy="1075091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ounded Rectangle 34">
            <a:extLst>
              <a:ext uri="{FF2B5EF4-FFF2-40B4-BE49-F238E27FC236}">
                <a16:creationId xmlns:a16="http://schemas.microsoft.com/office/drawing/2014/main" id="{F46027F6-2BF0-364B-8398-F6FB97F0A816}"/>
              </a:ext>
            </a:extLst>
          </p:cNvPr>
          <p:cNvSpPr/>
          <p:nvPr/>
        </p:nvSpPr>
        <p:spPr>
          <a:xfrm>
            <a:off x="6372867" y="2266870"/>
            <a:ext cx="5523237" cy="430516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619BFB-DB0F-426E-A011-5A57490DA2B1}"/>
              </a:ext>
            </a:extLst>
          </p:cNvPr>
          <p:cNvSpPr txBox="1"/>
          <p:nvPr/>
        </p:nvSpPr>
        <p:spPr>
          <a:xfrm>
            <a:off x="7370945" y="2423628"/>
            <a:ext cx="404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Analisa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Sistem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 Yang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Berjalan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6AE72BF1-DA87-794D-4126-DC1D26405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513" y="3327821"/>
            <a:ext cx="5249943" cy="203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berjalan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kelemahan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antara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secara manual,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mouth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promosi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mulut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mulut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lambat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Jangkauan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terbatas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Toko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promosi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memasarkan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produknya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6270F-2A8B-C96D-4581-FA3815212083}"/>
              </a:ext>
            </a:extLst>
          </p:cNvPr>
          <p:cNvSpPr/>
          <p:nvPr/>
        </p:nvSpPr>
        <p:spPr>
          <a:xfrm>
            <a:off x="1319134" y="6436346"/>
            <a:ext cx="3672591" cy="25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Gambar.1.1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Berjalan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3092A-91F9-4F6B-F4FC-C39B1DCBA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2" y="682313"/>
            <a:ext cx="6691239" cy="55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8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371269" y="1812378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0056070" y="5417796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0FE58F-3440-C618-7161-81BBB6E7985C}"/>
              </a:ext>
            </a:extLst>
          </p:cNvPr>
          <p:cNvSpPr/>
          <p:nvPr/>
        </p:nvSpPr>
        <p:spPr>
          <a:xfrm>
            <a:off x="1583877" y="4941149"/>
            <a:ext cx="420433" cy="4204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9558948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7386893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8668704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7755486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7317849" y="502324"/>
            <a:ext cx="29193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ANALISA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8824192" y="1074238"/>
            <a:ext cx="17700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DATA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10005593" y="1934216"/>
            <a:ext cx="1075091" cy="1075091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ounded Rectangle 34">
            <a:extLst>
              <a:ext uri="{FF2B5EF4-FFF2-40B4-BE49-F238E27FC236}">
                <a16:creationId xmlns:a16="http://schemas.microsoft.com/office/drawing/2014/main" id="{F46027F6-2BF0-364B-8398-F6FB97F0A816}"/>
              </a:ext>
            </a:extLst>
          </p:cNvPr>
          <p:cNvSpPr/>
          <p:nvPr/>
        </p:nvSpPr>
        <p:spPr>
          <a:xfrm>
            <a:off x="6372867" y="2266870"/>
            <a:ext cx="5523237" cy="430516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619BFB-DB0F-426E-A011-5A57490DA2B1}"/>
              </a:ext>
            </a:extLst>
          </p:cNvPr>
          <p:cNvSpPr txBox="1"/>
          <p:nvPr/>
        </p:nvSpPr>
        <p:spPr>
          <a:xfrm>
            <a:off x="7370945" y="2423628"/>
            <a:ext cx="404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Analisa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Sistem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 Yang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diusulkan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6AE72BF1-DA87-794D-4126-DC1D26405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513" y="3327821"/>
            <a:ext cx="5249943" cy="31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Dideskripsikan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diusulkan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mengakses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mencakup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deskripsi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disediakan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harga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memesan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mengakses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cara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pemesanan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penjual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memesan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mengirimkan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pesan ke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penjual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yang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dikonfirmasi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penjual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Penjualsekaligus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gagal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ditampilkan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gagal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berhasil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penjual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9F99A-2872-BB40-0709-5FC577A1CE0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7" b="3369"/>
          <a:stretch/>
        </p:blipFill>
        <p:spPr>
          <a:xfrm>
            <a:off x="-39249" y="165877"/>
            <a:ext cx="6623513" cy="64176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76270F-2A8B-C96D-4581-FA3815212083}"/>
              </a:ext>
            </a:extLst>
          </p:cNvPr>
          <p:cNvSpPr/>
          <p:nvPr/>
        </p:nvSpPr>
        <p:spPr>
          <a:xfrm>
            <a:off x="1319134" y="6436346"/>
            <a:ext cx="3672591" cy="25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Gambar.1.2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738458" y="4851889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0661031" y="2274322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6867749" y="-97281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10295584" y="287439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7276414" y="492751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9433194" y="490095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8519976" y="1201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8288324" y="-97281"/>
            <a:ext cx="25074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DESAIN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9370674" y="474633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SISTEM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994684" y="2036197"/>
            <a:ext cx="1222555" cy="122255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5279F2A-D657-EA5A-EAAD-93D48B2F842A}"/>
              </a:ext>
            </a:extLst>
          </p:cNvPr>
          <p:cNvSpPr/>
          <p:nvPr/>
        </p:nvSpPr>
        <p:spPr>
          <a:xfrm>
            <a:off x="1443038" y="2508312"/>
            <a:ext cx="9778252" cy="34131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8F990-76B7-D6BE-4BBB-7FB2754B76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35" y="1077387"/>
            <a:ext cx="5634510" cy="57417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316DC7-C9C6-03DF-5B78-F78BA3C6AA4A}"/>
              </a:ext>
            </a:extLst>
          </p:cNvPr>
          <p:cNvSpPr/>
          <p:nvPr/>
        </p:nvSpPr>
        <p:spPr>
          <a:xfrm>
            <a:off x="1236343" y="6356727"/>
            <a:ext cx="3672591" cy="45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Gambar.1.3 Activity Diagram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CDFF3-667C-4E9F-80BB-AAAFD22AD20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3"/>
          <a:stretch/>
        </p:blipFill>
        <p:spPr>
          <a:xfrm>
            <a:off x="-98348" y="287439"/>
            <a:ext cx="6655838" cy="60646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59C750E-F39C-B592-C5E2-70EE15A59254}"/>
              </a:ext>
            </a:extLst>
          </p:cNvPr>
          <p:cNvSpPr/>
          <p:nvPr/>
        </p:nvSpPr>
        <p:spPr>
          <a:xfrm>
            <a:off x="7283066" y="6391085"/>
            <a:ext cx="3672591" cy="45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Gambar.1.2 Activity Diagram </a:t>
            </a:r>
            <a:r>
              <a:rPr lang="en-US" dirty="0" err="1"/>
              <a:t>Pelanggan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1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738458" y="4851889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0661031" y="2274322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6867749" y="-97281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10295584" y="287439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7276414" y="492751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9433194" y="490095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8519976" y="1201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8288324" y="-97281"/>
            <a:ext cx="25074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DESAIN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9370674" y="474633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SISTEM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994684" y="2036197"/>
            <a:ext cx="1222555" cy="122255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5279F2A-D657-EA5A-EAAD-93D48B2F842A}"/>
              </a:ext>
            </a:extLst>
          </p:cNvPr>
          <p:cNvSpPr/>
          <p:nvPr/>
        </p:nvSpPr>
        <p:spPr>
          <a:xfrm>
            <a:off x="1443038" y="2508312"/>
            <a:ext cx="9778252" cy="34131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316DC7-C9C6-03DF-5B78-F78BA3C6AA4A}"/>
              </a:ext>
            </a:extLst>
          </p:cNvPr>
          <p:cNvSpPr/>
          <p:nvPr/>
        </p:nvSpPr>
        <p:spPr>
          <a:xfrm>
            <a:off x="1236343" y="6326747"/>
            <a:ext cx="3672591" cy="45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Gambar.1.4 Activity Diagram Login </a:t>
            </a:r>
            <a:r>
              <a:rPr lang="en-US" dirty="0" err="1"/>
              <a:t>Penjual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9C750E-F39C-B592-C5E2-70EE15A59254}"/>
              </a:ext>
            </a:extLst>
          </p:cNvPr>
          <p:cNvSpPr/>
          <p:nvPr/>
        </p:nvSpPr>
        <p:spPr>
          <a:xfrm>
            <a:off x="7283066" y="6391085"/>
            <a:ext cx="3672591" cy="45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Gambar.1.5 Activity Diagram </a:t>
            </a:r>
            <a:r>
              <a:rPr lang="en-US" dirty="0" err="1"/>
              <a:t>Penjual</a:t>
            </a:r>
            <a:r>
              <a:rPr lang="en-US" dirty="0"/>
              <a:t> Kelola </a:t>
            </a:r>
            <a:r>
              <a:rPr lang="en-US" dirty="0" err="1"/>
              <a:t>Produk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27C7E5-51C2-58A3-5A65-1F612F8FC07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9"/>
          <a:stretch/>
        </p:blipFill>
        <p:spPr>
          <a:xfrm>
            <a:off x="-31168" y="232433"/>
            <a:ext cx="6439748" cy="6047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68BB8A-3A98-36BD-BC5C-10AB5FDD5D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4"/>
          <a:stretch/>
        </p:blipFill>
        <p:spPr>
          <a:xfrm>
            <a:off x="6173945" y="1045354"/>
            <a:ext cx="5943600" cy="52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3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738458" y="4851889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0661031" y="2274322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6867749" y="-97281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10295584" y="287439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7276414" y="492751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9433194" y="490095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8519976" y="1201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8288324" y="-172231"/>
            <a:ext cx="25074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DESAIN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9370674" y="399683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SISTEM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994684" y="2036197"/>
            <a:ext cx="1222555" cy="122255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5279F2A-D657-EA5A-EAAD-93D48B2F842A}"/>
              </a:ext>
            </a:extLst>
          </p:cNvPr>
          <p:cNvSpPr/>
          <p:nvPr/>
        </p:nvSpPr>
        <p:spPr>
          <a:xfrm>
            <a:off x="1443038" y="2508312"/>
            <a:ext cx="9778252" cy="34131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316DC7-C9C6-03DF-5B78-F78BA3C6AA4A}"/>
              </a:ext>
            </a:extLst>
          </p:cNvPr>
          <p:cNvSpPr/>
          <p:nvPr/>
        </p:nvSpPr>
        <p:spPr>
          <a:xfrm>
            <a:off x="1236343" y="6356727"/>
            <a:ext cx="3672591" cy="45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Gambar.1.6 </a:t>
            </a:r>
            <a:r>
              <a:rPr lang="en-US" dirty="0" err="1"/>
              <a:t>Sequance</a:t>
            </a:r>
            <a:r>
              <a:rPr lang="en-US" dirty="0"/>
              <a:t> Diagram Login </a:t>
            </a:r>
            <a:r>
              <a:rPr lang="en-US" dirty="0" err="1"/>
              <a:t>Penjual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9C750E-F39C-B592-C5E2-70EE15A59254}"/>
              </a:ext>
            </a:extLst>
          </p:cNvPr>
          <p:cNvSpPr/>
          <p:nvPr/>
        </p:nvSpPr>
        <p:spPr>
          <a:xfrm>
            <a:off x="7283066" y="6391085"/>
            <a:ext cx="3672591" cy="45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Gambar.1.7 </a:t>
            </a:r>
            <a:r>
              <a:rPr lang="en-US" dirty="0" err="1"/>
              <a:t>Sequance</a:t>
            </a:r>
            <a:r>
              <a:rPr lang="en-US" dirty="0"/>
              <a:t> Diagram </a:t>
            </a:r>
            <a:r>
              <a:rPr lang="en-US" dirty="0" err="1"/>
              <a:t>Penjual</a:t>
            </a:r>
            <a:r>
              <a:rPr lang="en-US" dirty="0"/>
              <a:t> Kelola </a:t>
            </a:r>
            <a:r>
              <a:rPr lang="en-US" dirty="0" err="1"/>
              <a:t>Produk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EE3B67-F999-4543-B858-9D3D3F511C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" y="1018698"/>
            <a:ext cx="6035498" cy="52751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4376D6-4C23-038D-5496-CA2A729146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03" y="1018699"/>
            <a:ext cx="6028996" cy="527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29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738458" y="4851889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0661031" y="2274322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6867749" y="-97281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10295584" y="287439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7276414" y="492751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9433194" y="490095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8519976" y="1201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8288324" y="-172231"/>
            <a:ext cx="25074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DESAIN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9370674" y="399683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SISTEM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994684" y="2036197"/>
            <a:ext cx="1222555" cy="122255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5279F2A-D657-EA5A-EAAD-93D48B2F842A}"/>
              </a:ext>
            </a:extLst>
          </p:cNvPr>
          <p:cNvSpPr/>
          <p:nvPr/>
        </p:nvSpPr>
        <p:spPr>
          <a:xfrm>
            <a:off x="1443038" y="2508312"/>
            <a:ext cx="9778252" cy="34131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316DC7-C9C6-03DF-5B78-F78BA3C6AA4A}"/>
              </a:ext>
            </a:extLst>
          </p:cNvPr>
          <p:cNvSpPr/>
          <p:nvPr/>
        </p:nvSpPr>
        <p:spPr>
          <a:xfrm>
            <a:off x="1236343" y="6356727"/>
            <a:ext cx="3672591" cy="45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Gambar.1.8 </a:t>
            </a:r>
            <a:r>
              <a:rPr lang="en-US" dirty="0" err="1"/>
              <a:t>Sequance</a:t>
            </a:r>
            <a:r>
              <a:rPr lang="en-US" dirty="0"/>
              <a:t> Diagram </a:t>
            </a:r>
            <a:r>
              <a:rPr lang="en-US" dirty="0" err="1"/>
              <a:t>Pelanggan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9C750E-F39C-B592-C5E2-70EE15A59254}"/>
              </a:ext>
            </a:extLst>
          </p:cNvPr>
          <p:cNvSpPr/>
          <p:nvPr/>
        </p:nvSpPr>
        <p:spPr>
          <a:xfrm>
            <a:off x="7283066" y="6391085"/>
            <a:ext cx="3672591" cy="45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Gambar.1.9 </a:t>
            </a:r>
            <a:r>
              <a:rPr lang="en-US" dirty="0" err="1"/>
              <a:t>Sequeance</a:t>
            </a:r>
            <a:r>
              <a:rPr lang="en-US" dirty="0"/>
              <a:t> Diagram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7BFAF-AA78-0246-6711-0E69076370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413"/>
            <a:ext cx="6304746" cy="5340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36673-6D7A-3837-28B3-09863B1236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46" y="918081"/>
            <a:ext cx="5923946" cy="53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11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-571869" y="6136996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1555314" y="6231135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3457956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1285901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2567712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1654494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1359524" y="502324"/>
            <a:ext cx="26340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CODING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2505192" y="1074238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SISTEM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1FE433C-2D6B-3ECC-69E1-6B7CB7C9AAC0}"/>
              </a:ext>
            </a:extLst>
          </p:cNvPr>
          <p:cNvSpPr/>
          <p:nvPr/>
        </p:nvSpPr>
        <p:spPr>
          <a:xfrm>
            <a:off x="321079" y="2390709"/>
            <a:ext cx="6259603" cy="32753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E451FBB-0826-245D-2EDF-971FEE7ECD3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5" t="17669" r="23087"/>
          <a:stretch/>
        </p:blipFill>
        <p:spPr>
          <a:xfrm>
            <a:off x="223838" y="2552392"/>
            <a:ext cx="1952761" cy="2524661"/>
          </a:xfrm>
          <a:prstGeom prst="rect">
            <a:avLst/>
          </a:prstGeom>
        </p:spPr>
      </p:pic>
      <p:sp>
        <p:nvSpPr>
          <p:cNvPr id="3" name="TextBox 10">
            <a:extLst>
              <a:ext uri="{FF2B5EF4-FFF2-40B4-BE49-F238E27FC236}">
                <a16:creationId xmlns:a16="http://schemas.microsoft.com/office/drawing/2014/main" id="{6BFEAE50-4E46-262E-2BF2-7A42DD36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387" y="2763251"/>
            <a:ext cx="4426375" cy="280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bahasa PHP dan basis data MySQL,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Bootstrap.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Visual Studio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XAMPP. </a:t>
            </a:r>
          </a:p>
          <a:p>
            <a:pPr algn="just"/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es-CO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7.4.33</a:t>
            </a:r>
          </a:p>
          <a:p>
            <a:pPr algn="just"/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5</a:t>
            </a:r>
          </a:p>
          <a:p>
            <a:pPr algn="just"/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 5</a:t>
            </a:r>
          </a:p>
          <a:p>
            <a:pPr algn="just"/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ver 8.0.30</a:t>
            </a:r>
          </a:p>
          <a:p>
            <a:pPr algn="just"/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XAMPP ver 8.2.12</a:t>
            </a:r>
          </a:p>
          <a:p>
            <a:pPr algn="just"/>
            <a:endParaRPr lang="es-CO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F90F0-BC73-EAF7-9F95-9B5B9D41F4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594" y="27605"/>
            <a:ext cx="4788066" cy="65699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05E27A-76A4-924F-6798-0E40985A89AC}"/>
              </a:ext>
            </a:extLst>
          </p:cNvPr>
          <p:cNvSpPr/>
          <p:nvPr/>
        </p:nvSpPr>
        <p:spPr>
          <a:xfrm>
            <a:off x="7882723" y="6329824"/>
            <a:ext cx="3672591" cy="45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Gambar.1.9 </a:t>
            </a:r>
            <a:r>
              <a:rPr lang="en-US" dirty="0" err="1"/>
              <a:t>Tampilah</a:t>
            </a:r>
            <a:r>
              <a:rPr lang="en-US" dirty="0"/>
              <a:t> Halaman Utama</a:t>
            </a:r>
          </a:p>
        </p:txBody>
      </p:sp>
    </p:spTree>
    <p:extLst>
      <p:ext uri="{BB962C8B-B14F-4D97-AF65-F5344CB8AC3E}">
        <p14:creationId xmlns:p14="http://schemas.microsoft.com/office/powerpoint/2010/main" val="311982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theme/theme1.xml><?xml version="1.0" encoding="utf-8"?>
<a:theme xmlns:a="http://schemas.openxmlformats.org/drawingml/2006/main" name="Company Introduction PPThemes">
  <a:themeElements>
    <a:clrScheme name="Brain Theme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79600"/>
      </a:accent1>
      <a:accent2>
        <a:srgbClr val="FDDD1B"/>
      </a:accent2>
      <a:accent3>
        <a:srgbClr val="A71F94"/>
      </a:accent3>
      <a:accent4>
        <a:srgbClr val="35094D"/>
      </a:accent4>
      <a:accent5>
        <a:srgbClr val="FD2A84"/>
      </a:accent5>
      <a:accent6>
        <a:srgbClr val="FEA200"/>
      </a:accent6>
      <a:hlink>
        <a:srgbClr val="335FFE"/>
      </a:hlink>
      <a:folHlink>
        <a:srgbClr val="CA64D4"/>
      </a:folHlink>
    </a:clrScheme>
    <a:fontScheme name="Company introduction Font">
      <a:majorFont>
        <a:latin typeface="Montserrat Black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Introduction PPThemes" id="{015749B7-A49E-4510-A81F-D6988EC311C4}" vid="{49F573B0-F5ED-4792-A962-BC1BA2C38D8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  <wetp:taskpane dockstate="right" visibility="0" width="350" row="7">
    <wetp:webextensionref xmlns:r="http://schemas.openxmlformats.org/officeDocument/2006/relationships" r:id="rId3"/>
  </wetp:taskpane>
  <wetp:taskpane dockstate="right" visibility="0" width="350" row="8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710DF37B-39F9-4993-A6F1-04016D8497DF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03BD25C-6E12-48D5-9CE1-6D456C52C2E8}">
  <we:reference id="wa104380907" version="3.0.0.0" store="en-US" storeType="OMEX"/>
  <we:alternateReferences>
    <we:reference id="wa104380907" version="3.0.0.0" store="WA10438090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2C0D6B0-2A6B-4092-8B0F-07D241863A0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8224C668-B6FA-4100-A20C-1DE857E1615D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Company Introduction PPThemes</Template>
  <TotalTime>9517</TotalTime>
  <Words>1392</Words>
  <Application>Microsoft Office PowerPoint</Application>
  <PresentationFormat>Widescreen</PresentationFormat>
  <Paragraphs>122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Lato Light</vt:lpstr>
      <vt:lpstr>Wingdings</vt:lpstr>
      <vt:lpstr>Company Introduction PPThemes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Jolie Nayibe Serrano</dc:creator>
  <cp:lastModifiedBy>qaulan sakila</cp:lastModifiedBy>
  <cp:revision>527</cp:revision>
  <dcterms:created xsi:type="dcterms:W3CDTF">2020-03-21T22:03:23Z</dcterms:created>
  <dcterms:modified xsi:type="dcterms:W3CDTF">2024-05-21T06:50:06Z</dcterms:modified>
</cp:coreProperties>
</file>