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10"/>
  </p:notesMasterIdLst>
  <p:sldIdLst>
    <p:sldId id="256" r:id="rId2"/>
    <p:sldId id="257" r:id="rId3"/>
    <p:sldId id="259" r:id="rId4"/>
    <p:sldId id="294" r:id="rId5"/>
    <p:sldId id="262" r:id="rId6"/>
    <p:sldId id="295" r:id="rId7"/>
    <p:sldId id="263" r:id="rId8"/>
    <p:sldId id="274" r:id="rId9"/>
  </p:sldIdLst>
  <p:sldSz cx="9144000" cy="5143500" type="screen16x9"/>
  <p:notesSz cx="6858000" cy="9144000"/>
  <p:embeddedFontLst>
    <p:embeddedFont>
      <p:font typeface="Roboto Black" panose="020B0604020202020204" charset="0"/>
      <p:bold r:id="rId11"/>
      <p:boldItalic r:id="rId12"/>
    </p:embeddedFont>
    <p:embeddedFont>
      <p:font typeface="Bree Serif" panose="020B0604020202020204" charset="0"/>
      <p:regular r:id="rId13"/>
    </p:embeddedFont>
    <p:embeddedFont>
      <p:font typeface="Roboto Light" panose="020B0604020202020204" charset="0"/>
      <p:regular r:id="rId14"/>
      <p:bold r:id="rId15"/>
      <p:italic r:id="rId16"/>
      <p:boldItalic r:id="rId17"/>
    </p:embeddedFont>
    <p:embeddedFont>
      <p:font typeface="Roboto Thin" panose="020B060402020202020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C8AB366-255E-454B-B555-02E759E00F62}">
  <a:tblStyle styleId="{AC8AB366-255E-454B-B555-02E759E00F6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51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viewProps" Target="viewProp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dc4e38d7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dc4e38d7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5c99e1ede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5c99e1ede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7107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933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5dc4e38d75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5dc4e38d7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5d5c1b5eee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5d5c1b5eee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
  <p:cSld name="TITLE_1">
    <p:bg>
      <p:bgPr>
        <a:gradFill>
          <a:gsLst>
            <a:gs pos="0">
              <a:srgbClr val="052643"/>
            </a:gs>
            <a:gs pos="100000">
              <a:srgbClr val="041523"/>
            </a:gs>
          </a:gsLst>
          <a:path path="circle">
            <a:fillToRect l="50000" t="50000" r="50000" b="50000"/>
          </a:path>
          <a:tileRect/>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13" name="Google Shape;13;p3"/>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4" name="Google Shape;14;p3"/>
          <p:cNvSpPr txBox="1">
            <a:spLocks noGrp="1"/>
          </p:cNvSpPr>
          <p:nvPr>
            <p:ph type="title" idx="2" hasCustomPrompt="1"/>
          </p:nvPr>
        </p:nvSpPr>
        <p:spPr>
          <a:xfrm>
            <a:off x="5167125" y="190125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5" name="Google Shape;15;p3"/>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6" name="Google Shape;16;p3"/>
          <p:cNvSpPr txBox="1">
            <a:spLocks noGrp="1"/>
          </p:cNvSpPr>
          <p:nvPr>
            <p:ph type="title" idx="4" hasCustomPrompt="1"/>
          </p:nvPr>
        </p:nvSpPr>
        <p:spPr>
          <a:xfrm>
            <a:off x="5167125" y="2797975"/>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7" name="Google Shape;17;p3"/>
          <p:cNvSpPr txBox="1">
            <a:spLocks noGrp="1"/>
          </p:cNvSpPr>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8" name="Google Shape;18;p3"/>
          <p:cNvSpPr txBox="1">
            <a:spLocks noGrp="1"/>
          </p:cNvSpPr>
          <p:nvPr>
            <p:ph type="title" idx="6" hasCustomPrompt="1"/>
          </p:nvPr>
        </p:nvSpPr>
        <p:spPr>
          <a:xfrm>
            <a:off x="5167125" y="369470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9" name="Google Shape;19;p3"/>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0" name="Google Shape;20;p3"/>
          <p:cNvSpPr txBox="1">
            <a:spLocks noGrp="1"/>
          </p:cNvSpPr>
          <p:nvPr>
            <p:ph type="title" idx="8" hasCustomPrompt="1"/>
          </p:nvPr>
        </p:nvSpPr>
        <p:spPr>
          <a:xfrm>
            <a:off x="2827575" y="190125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1" name="Google Shape;21;p3"/>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2" name="Google Shape;22;p3"/>
          <p:cNvSpPr txBox="1">
            <a:spLocks noGrp="1"/>
          </p:cNvSpPr>
          <p:nvPr>
            <p:ph type="title" idx="13" hasCustomPrompt="1"/>
          </p:nvPr>
        </p:nvSpPr>
        <p:spPr>
          <a:xfrm>
            <a:off x="2827575" y="279797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3" name="Google Shape;23;p3"/>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4" name="Google Shape;24;p3"/>
          <p:cNvSpPr txBox="1">
            <a:spLocks noGrp="1"/>
          </p:cNvSpPr>
          <p:nvPr>
            <p:ph type="title" idx="15" hasCustomPrompt="1"/>
          </p:nvPr>
        </p:nvSpPr>
        <p:spPr>
          <a:xfrm>
            <a:off x="2827575" y="369470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5" name="Google Shape;25;p3"/>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6" name="Google Shape;26;p3"/>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7" name="Google Shape;27;p3"/>
          <p:cNvSpPr txBox="1">
            <a:spLocks noGrp="1"/>
          </p:cNvSpPr>
          <p:nvPr>
            <p:ph type="ctrTitle" idx="18"/>
          </p:nvPr>
        </p:nvSpPr>
        <p:spPr>
          <a:xfrm>
            <a:off x="643488" y="3863900"/>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8" name="Google Shape;28;p3"/>
          <p:cNvSpPr txBox="1">
            <a:spLocks noGrp="1"/>
          </p:cNvSpPr>
          <p:nvPr>
            <p:ph type="ctrTitle" idx="19"/>
          </p:nvPr>
        </p:nvSpPr>
        <p:spPr>
          <a:xfrm>
            <a:off x="6424513" y="20507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9" name="Google Shape;29;p3"/>
          <p:cNvSpPr txBox="1">
            <a:spLocks noGrp="1"/>
          </p:cNvSpPr>
          <p:nvPr>
            <p:ph type="ctrTitle" idx="20"/>
          </p:nvPr>
        </p:nvSpPr>
        <p:spPr>
          <a:xfrm>
            <a:off x="6424513" y="29749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0" name="Google Shape;30;p3"/>
          <p:cNvSpPr txBox="1">
            <a:spLocks noGrp="1"/>
          </p:cNvSpPr>
          <p:nvPr>
            <p:ph type="ctrTitle" idx="21"/>
          </p:nvPr>
        </p:nvSpPr>
        <p:spPr>
          <a:xfrm>
            <a:off x="6424513" y="38639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HREE COLUMNS">
  <p:cSld name="TITLE_1_1">
    <p:bg>
      <p:bgPr>
        <a:gradFill>
          <a:gsLst>
            <a:gs pos="0">
              <a:srgbClr val="052643"/>
            </a:gs>
            <a:gs pos="100000">
              <a:srgbClr val="041523"/>
            </a:gs>
          </a:gsLst>
          <a:path path="circle">
            <a:fillToRect l="50000" t="50000" r="50000" b="50000"/>
          </a:path>
          <a:tileRect/>
        </a:gradFill>
        <a:effectLst/>
      </p:bgPr>
    </p:bg>
    <p:spTree>
      <p:nvGrpSpPr>
        <p:cNvPr id="1" name="Shape 34"/>
        <p:cNvGrpSpPr/>
        <p:nvPr/>
      </p:nvGrpSpPr>
      <p:grpSpPr>
        <a:xfrm>
          <a:off x="0" y="0"/>
          <a:ext cx="0" cy="0"/>
          <a:chOff x="0" y="0"/>
          <a:chExt cx="0" cy="0"/>
        </a:xfrm>
      </p:grpSpPr>
      <p:sp>
        <p:nvSpPr>
          <p:cNvPr id="35" name="Google Shape;35;p5"/>
          <p:cNvSpPr txBox="1">
            <a:spLocks noGrp="1"/>
          </p:cNvSpPr>
          <p:nvPr>
            <p:ph type="subTitle" idx="1"/>
          </p:nvPr>
        </p:nvSpPr>
        <p:spPr>
          <a:xfrm>
            <a:off x="819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6" name="Google Shape;36;p5"/>
          <p:cNvSpPr txBox="1">
            <a:spLocks noGrp="1"/>
          </p:cNvSpPr>
          <p:nvPr>
            <p:ph type="subTitle" idx="2"/>
          </p:nvPr>
        </p:nvSpPr>
        <p:spPr>
          <a:xfrm>
            <a:off x="6434656"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7" name="Google Shape;37;p5"/>
          <p:cNvSpPr txBox="1">
            <a:spLocks noGrp="1"/>
          </p:cNvSpPr>
          <p:nvPr>
            <p:ph type="subTitle" idx="3"/>
          </p:nvPr>
        </p:nvSpPr>
        <p:spPr>
          <a:xfrm>
            <a:off x="3633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8" name="Google Shape;38;p5"/>
          <p:cNvSpPr txBox="1">
            <a:spLocks noGrp="1"/>
          </p:cNvSpPr>
          <p:nvPr>
            <p:ph type="ctrTitle"/>
          </p:nvPr>
        </p:nvSpPr>
        <p:spPr>
          <a:xfrm>
            <a:off x="726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9" name="Google Shape;39;p5"/>
          <p:cNvSpPr txBox="1">
            <a:spLocks noGrp="1"/>
          </p:cNvSpPr>
          <p:nvPr>
            <p:ph type="ctrTitle" idx="4"/>
          </p:nvPr>
        </p:nvSpPr>
        <p:spPr>
          <a:xfrm>
            <a:off x="6341356"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0" name="Google Shape;40;p5"/>
          <p:cNvSpPr txBox="1">
            <a:spLocks noGrp="1"/>
          </p:cNvSpPr>
          <p:nvPr>
            <p:ph type="ctrTitle" idx="5"/>
          </p:nvPr>
        </p:nvSpPr>
        <p:spPr>
          <a:xfrm>
            <a:off x="3540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1" name="Google Shape;41;p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REE COLUMNS 1">
  <p:cSld name="TITLE_1_1_1">
    <p:bg>
      <p:bgPr>
        <a:gradFill>
          <a:gsLst>
            <a:gs pos="0">
              <a:srgbClr val="052643"/>
            </a:gs>
            <a:gs pos="100000">
              <a:srgbClr val="041523"/>
            </a:gs>
          </a:gsLst>
          <a:path path="circle">
            <a:fillToRect l="50000" t="50000" r="50000" b="50000"/>
          </a:path>
          <a:tileRect/>
        </a:gradFill>
        <a:effectLst/>
      </p:bgPr>
    </p:bg>
    <p:spTree>
      <p:nvGrpSpPr>
        <p:cNvPr id="1" name="Shape 46"/>
        <p:cNvGrpSpPr/>
        <p:nvPr/>
      </p:nvGrpSpPr>
      <p:grpSpPr>
        <a:xfrm>
          <a:off x="0" y="0"/>
          <a:ext cx="0" cy="0"/>
          <a:chOff x="0" y="0"/>
          <a:chExt cx="0" cy="0"/>
        </a:xfrm>
      </p:grpSpPr>
      <p:sp>
        <p:nvSpPr>
          <p:cNvPr id="47" name="Google Shape;47;p7"/>
          <p:cNvSpPr txBox="1">
            <a:spLocks noGrp="1"/>
          </p:cNvSpPr>
          <p:nvPr>
            <p:ph type="ctrTitle"/>
          </p:nvPr>
        </p:nvSpPr>
        <p:spPr>
          <a:xfrm>
            <a:off x="1557931" y="206401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8" name="Google Shape;48;p7"/>
          <p:cNvSpPr txBox="1">
            <a:spLocks noGrp="1"/>
          </p:cNvSpPr>
          <p:nvPr>
            <p:ph type="ctrTitle" idx="2"/>
          </p:nvPr>
        </p:nvSpPr>
        <p:spPr>
          <a:xfrm>
            <a:off x="1557931" y="34667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9" name="Google Shape;49;p7"/>
          <p:cNvSpPr txBox="1">
            <a:spLocks noGrp="1"/>
          </p:cNvSpPr>
          <p:nvPr>
            <p:ph type="ctrTitle" idx="3"/>
          </p:nvPr>
        </p:nvSpPr>
        <p:spPr>
          <a:xfrm>
            <a:off x="1557931" y="2765356"/>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0" name="Google Shape;50;p7"/>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rtl="0">
              <a:spcBef>
                <a:spcPts val="0"/>
              </a:spcBef>
              <a:spcAft>
                <a:spcPts val="0"/>
              </a:spcAft>
              <a:buClr>
                <a:srgbClr val="48FFD5"/>
              </a:buClr>
              <a:buSzPts val="5200"/>
              <a:buNone/>
              <a:defRPr sz="5200">
                <a:solidFill>
                  <a:srgbClr val="48FFD5"/>
                </a:solidFill>
              </a:defRPr>
            </a:lvl2pPr>
            <a:lvl3pPr lvl="2" rtl="0">
              <a:spcBef>
                <a:spcPts val="0"/>
              </a:spcBef>
              <a:spcAft>
                <a:spcPts val="0"/>
              </a:spcAft>
              <a:buClr>
                <a:srgbClr val="48FFD5"/>
              </a:buClr>
              <a:buSzPts val="5200"/>
              <a:buNone/>
              <a:defRPr sz="5200">
                <a:solidFill>
                  <a:srgbClr val="48FFD5"/>
                </a:solidFill>
              </a:defRPr>
            </a:lvl3pPr>
            <a:lvl4pPr lvl="3" rtl="0">
              <a:spcBef>
                <a:spcPts val="0"/>
              </a:spcBef>
              <a:spcAft>
                <a:spcPts val="0"/>
              </a:spcAft>
              <a:buClr>
                <a:srgbClr val="48FFD5"/>
              </a:buClr>
              <a:buSzPts val="5200"/>
              <a:buNone/>
              <a:defRPr sz="5200">
                <a:solidFill>
                  <a:srgbClr val="48FFD5"/>
                </a:solidFill>
              </a:defRPr>
            </a:lvl4pPr>
            <a:lvl5pPr lvl="4" rtl="0">
              <a:spcBef>
                <a:spcPts val="0"/>
              </a:spcBef>
              <a:spcAft>
                <a:spcPts val="0"/>
              </a:spcAft>
              <a:buClr>
                <a:srgbClr val="48FFD5"/>
              </a:buClr>
              <a:buSzPts val="5200"/>
              <a:buNone/>
              <a:defRPr sz="5200">
                <a:solidFill>
                  <a:srgbClr val="48FFD5"/>
                </a:solidFill>
              </a:defRPr>
            </a:lvl5pPr>
            <a:lvl6pPr lvl="5" rtl="0">
              <a:spcBef>
                <a:spcPts val="0"/>
              </a:spcBef>
              <a:spcAft>
                <a:spcPts val="0"/>
              </a:spcAft>
              <a:buClr>
                <a:srgbClr val="48FFD5"/>
              </a:buClr>
              <a:buSzPts val="5200"/>
              <a:buNone/>
              <a:defRPr sz="5200">
                <a:solidFill>
                  <a:srgbClr val="48FFD5"/>
                </a:solidFill>
              </a:defRPr>
            </a:lvl6pPr>
            <a:lvl7pPr lvl="6" rtl="0">
              <a:spcBef>
                <a:spcPts val="0"/>
              </a:spcBef>
              <a:spcAft>
                <a:spcPts val="0"/>
              </a:spcAft>
              <a:buClr>
                <a:srgbClr val="48FFD5"/>
              </a:buClr>
              <a:buSzPts val="5200"/>
              <a:buNone/>
              <a:defRPr sz="5200">
                <a:solidFill>
                  <a:srgbClr val="48FFD5"/>
                </a:solidFill>
              </a:defRPr>
            </a:lvl7pPr>
            <a:lvl8pPr lvl="7" rtl="0">
              <a:spcBef>
                <a:spcPts val="0"/>
              </a:spcBef>
              <a:spcAft>
                <a:spcPts val="0"/>
              </a:spcAft>
              <a:buClr>
                <a:srgbClr val="48FFD5"/>
              </a:buClr>
              <a:buSzPts val="5200"/>
              <a:buNone/>
              <a:defRPr sz="5200">
                <a:solidFill>
                  <a:srgbClr val="48FFD5"/>
                </a:solidFill>
              </a:defRPr>
            </a:lvl8pPr>
            <a:lvl9pPr lvl="8" rtl="0">
              <a:spcBef>
                <a:spcPts val="0"/>
              </a:spcBef>
              <a:spcAft>
                <a:spcPts val="0"/>
              </a:spcAft>
              <a:buClr>
                <a:srgbClr val="48FFD5"/>
              </a:buClr>
              <a:buSzPts val="5200"/>
              <a:buNone/>
              <a:defRPr sz="5200">
                <a:solidFill>
                  <a:srgbClr val="48FFD5"/>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REE COLUMNS 2">
  <p:cSld name="TITLE_1_1_1_1">
    <p:bg>
      <p:bgPr>
        <a:gradFill>
          <a:gsLst>
            <a:gs pos="0">
              <a:srgbClr val="052643"/>
            </a:gs>
            <a:gs pos="100000">
              <a:srgbClr val="041523"/>
            </a:gs>
          </a:gsLst>
          <a:path path="circle">
            <a:fillToRect l="50000" t="50000" r="50000" b="50000"/>
          </a:path>
          <a:tileRect/>
        </a:gradFill>
        <a:effectLst/>
      </p:bgPr>
    </p:bg>
    <p:spTree>
      <p:nvGrpSpPr>
        <p:cNvPr id="1" name="Shape 51"/>
        <p:cNvGrpSpPr/>
        <p:nvPr/>
      </p:nvGrpSpPr>
      <p:grpSpPr>
        <a:xfrm>
          <a:off x="0" y="0"/>
          <a:ext cx="0" cy="0"/>
          <a:chOff x="0" y="0"/>
          <a:chExt cx="0" cy="0"/>
        </a:xfrm>
      </p:grpSpPr>
      <p:sp>
        <p:nvSpPr>
          <p:cNvPr id="52" name="Google Shape;52;p8"/>
          <p:cNvSpPr txBox="1">
            <a:spLocks noGrp="1"/>
          </p:cNvSpPr>
          <p:nvPr>
            <p:ph type="ctrTitle"/>
          </p:nvPr>
        </p:nvSpPr>
        <p:spPr>
          <a:xfrm>
            <a:off x="5393881" y="2071888"/>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3" name="Google Shape;53;p8"/>
          <p:cNvSpPr txBox="1">
            <a:spLocks noGrp="1"/>
          </p:cNvSpPr>
          <p:nvPr>
            <p:ph type="ctrTitle" idx="2"/>
          </p:nvPr>
        </p:nvSpPr>
        <p:spPr>
          <a:xfrm>
            <a:off x="5393881" y="3474575"/>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4" name="Google Shape;54;p8"/>
          <p:cNvSpPr txBox="1">
            <a:spLocks noGrp="1"/>
          </p:cNvSpPr>
          <p:nvPr>
            <p:ph type="ctrTitle" idx="3"/>
          </p:nvPr>
        </p:nvSpPr>
        <p:spPr>
          <a:xfrm>
            <a:off x="5393881" y="2773231"/>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5" name="Google Shape;55;p8"/>
          <p:cNvSpPr txBox="1">
            <a:spLocks noGrp="1"/>
          </p:cNvSpPr>
          <p:nvPr>
            <p:ph type="ctrTitle" idx="4"/>
          </p:nvPr>
        </p:nvSpPr>
        <p:spPr>
          <a:xfrm>
            <a:off x="256200" y="637927"/>
            <a:ext cx="7833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5200"/>
              <a:buNone/>
              <a:defRPr sz="5200">
                <a:solidFill>
                  <a:srgbClr val="FFFFFF"/>
                </a:solidFill>
              </a:defRPr>
            </a:lvl2pPr>
            <a:lvl3pPr lvl="2" algn="r" rtl="0">
              <a:spcBef>
                <a:spcPts val="0"/>
              </a:spcBef>
              <a:spcAft>
                <a:spcPts val="0"/>
              </a:spcAft>
              <a:buClr>
                <a:srgbClr val="FFFFFF"/>
              </a:buClr>
              <a:buSzPts val="5200"/>
              <a:buNone/>
              <a:defRPr sz="5200">
                <a:solidFill>
                  <a:srgbClr val="FFFFFF"/>
                </a:solidFill>
              </a:defRPr>
            </a:lvl3pPr>
            <a:lvl4pPr lvl="3" algn="r" rtl="0">
              <a:spcBef>
                <a:spcPts val="0"/>
              </a:spcBef>
              <a:spcAft>
                <a:spcPts val="0"/>
              </a:spcAft>
              <a:buClr>
                <a:srgbClr val="FFFFFF"/>
              </a:buClr>
              <a:buSzPts val="5200"/>
              <a:buNone/>
              <a:defRPr sz="5200">
                <a:solidFill>
                  <a:srgbClr val="FFFFFF"/>
                </a:solidFill>
              </a:defRPr>
            </a:lvl4pPr>
            <a:lvl5pPr lvl="4" algn="r" rtl="0">
              <a:spcBef>
                <a:spcPts val="0"/>
              </a:spcBef>
              <a:spcAft>
                <a:spcPts val="0"/>
              </a:spcAft>
              <a:buClr>
                <a:srgbClr val="FFFFFF"/>
              </a:buClr>
              <a:buSzPts val="5200"/>
              <a:buNone/>
              <a:defRPr sz="5200">
                <a:solidFill>
                  <a:srgbClr val="FFFFFF"/>
                </a:solidFill>
              </a:defRPr>
            </a:lvl5pPr>
            <a:lvl6pPr lvl="5" algn="r" rtl="0">
              <a:spcBef>
                <a:spcPts val="0"/>
              </a:spcBef>
              <a:spcAft>
                <a:spcPts val="0"/>
              </a:spcAft>
              <a:buClr>
                <a:srgbClr val="FFFFFF"/>
              </a:buClr>
              <a:buSzPts val="5200"/>
              <a:buNone/>
              <a:defRPr sz="5200">
                <a:solidFill>
                  <a:srgbClr val="FFFFFF"/>
                </a:solidFill>
              </a:defRPr>
            </a:lvl6pPr>
            <a:lvl7pPr lvl="6" algn="r" rtl="0">
              <a:spcBef>
                <a:spcPts val="0"/>
              </a:spcBef>
              <a:spcAft>
                <a:spcPts val="0"/>
              </a:spcAft>
              <a:buClr>
                <a:srgbClr val="FFFFFF"/>
              </a:buClr>
              <a:buSzPts val="5200"/>
              <a:buNone/>
              <a:defRPr sz="5200">
                <a:solidFill>
                  <a:srgbClr val="FFFFFF"/>
                </a:solidFill>
              </a:defRPr>
            </a:lvl7pPr>
            <a:lvl8pPr lvl="7" algn="r" rtl="0">
              <a:spcBef>
                <a:spcPts val="0"/>
              </a:spcBef>
              <a:spcAft>
                <a:spcPts val="0"/>
              </a:spcAft>
              <a:buClr>
                <a:srgbClr val="FFFFFF"/>
              </a:buClr>
              <a:buSzPts val="5200"/>
              <a:buNone/>
              <a:defRPr sz="5200">
                <a:solidFill>
                  <a:srgbClr val="FFFFFF"/>
                </a:solidFill>
              </a:defRPr>
            </a:lvl8pPr>
            <a:lvl9pPr lvl="8" algn="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endParaRPr>
          </a:p>
        </p:txBody>
      </p:sp>
      <p:sp>
        <p:nvSpPr>
          <p:cNvPr id="86" name="Google Shape;86;p14"/>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87" name="Google Shape;87;p14"/>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60" r:id="rId6"/>
    <p:sldLayoutId id="2147483663"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ctrTitle"/>
          </p:nvPr>
        </p:nvSpPr>
        <p:spPr>
          <a:xfrm>
            <a:off x="4636361" y="1082123"/>
            <a:ext cx="3730613" cy="145057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id-ID" dirty="0" smtClean="0">
                <a:solidFill>
                  <a:schemeClr val="accent1"/>
                </a:solidFill>
              </a:rPr>
              <a:t>SISTEM INFORMASI AKUNTANSI </a:t>
            </a:r>
            <a:endParaRPr dirty="0">
              <a:solidFill>
                <a:schemeClr val="accent1"/>
              </a:solidFill>
            </a:endParaRPr>
          </a:p>
        </p:txBody>
      </p:sp>
      <p:sp>
        <p:nvSpPr>
          <p:cNvPr id="110" name="Google Shape;110;p22"/>
          <p:cNvSpPr txBox="1">
            <a:spLocks noGrp="1"/>
          </p:cNvSpPr>
          <p:nvPr>
            <p:ph type="subTitle" idx="1"/>
          </p:nvPr>
        </p:nvSpPr>
        <p:spPr>
          <a:xfrm>
            <a:off x="5237375" y="2971249"/>
            <a:ext cx="3129600" cy="1816502"/>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id-ID" sz="1400" dirty="0" smtClean="0">
                <a:solidFill>
                  <a:schemeClr val="accent1"/>
                </a:solidFill>
              </a:rPr>
              <a:t>OLEH KELOMPOK 7:</a:t>
            </a:r>
          </a:p>
          <a:p>
            <a:pPr marL="0" lvl="0" indent="0" algn="r" rtl="0">
              <a:spcBef>
                <a:spcPts val="0"/>
              </a:spcBef>
              <a:spcAft>
                <a:spcPts val="0"/>
              </a:spcAft>
              <a:buNone/>
            </a:pPr>
            <a:endParaRPr lang="id-ID" sz="1400" dirty="0" smtClean="0">
              <a:solidFill>
                <a:schemeClr val="accent1"/>
              </a:solidFill>
            </a:endParaRPr>
          </a:p>
          <a:p>
            <a:pPr marL="0" lvl="0" indent="0" algn="r" rtl="0">
              <a:spcBef>
                <a:spcPts val="0"/>
              </a:spcBef>
              <a:spcAft>
                <a:spcPts val="0"/>
              </a:spcAft>
              <a:buNone/>
            </a:pPr>
            <a:r>
              <a:rPr lang="id-ID" sz="1400" dirty="0" smtClean="0">
                <a:solidFill>
                  <a:schemeClr val="accent1"/>
                </a:solidFill>
              </a:rPr>
              <a:t>TIARA RAHAYU</a:t>
            </a:r>
          </a:p>
          <a:p>
            <a:pPr marL="0" lvl="0" indent="0" algn="r" rtl="0">
              <a:spcBef>
                <a:spcPts val="0"/>
              </a:spcBef>
              <a:spcAft>
                <a:spcPts val="0"/>
              </a:spcAft>
              <a:buNone/>
            </a:pPr>
            <a:r>
              <a:rPr lang="id-ID" sz="1400" dirty="0" smtClean="0">
                <a:solidFill>
                  <a:schemeClr val="accent1"/>
                </a:solidFill>
              </a:rPr>
              <a:t>SITI AMELIA ALI</a:t>
            </a:r>
          </a:p>
          <a:p>
            <a:pPr marL="0" lvl="0" indent="0" algn="r" rtl="0">
              <a:spcBef>
                <a:spcPts val="0"/>
              </a:spcBef>
              <a:spcAft>
                <a:spcPts val="0"/>
              </a:spcAft>
              <a:buNone/>
            </a:pPr>
            <a:r>
              <a:rPr lang="id-ID" sz="1400" dirty="0" smtClean="0">
                <a:solidFill>
                  <a:schemeClr val="accent1"/>
                </a:solidFill>
              </a:rPr>
              <a:t>PUTRI JIRAN M. YAMIN</a:t>
            </a:r>
            <a:endParaRPr sz="1400" dirty="0">
              <a:solidFill>
                <a:schemeClr val="accent1"/>
              </a:solidFill>
            </a:endParaRPr>
          </a:p>
        </p:txBody>
      </p:sp>
      <p:sp>
        <p:nvSpPr>
          <p:cNvPr id="111" name="Google Shape;111;p22"/>
          <p:cNvSpPr/>
          <p:nvPr/>
        </p:nvSpPr>
        <p:spPr>
          <a:xfrm>
            <a:off x="2249963" y="4425405"/>
            <a:ext cx="816022" cy="427879"/>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2"/>
          <p:cNvSpPr/>
          <p:nvPr/>
        </p:nvSpPr>
        <p:spPr>
          <a:xfrm>
            <a:off x="3470397" y="1215078"/>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2"/>
          <p:cNvSpPr/>
          <p:nvPr/>
        </p:nvSpPr>
        <p:spPr>
          <a:xfrm>
            <a:off x="3559034" y="1342660"/>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2"/>
          <p:cNvSpPr/>
          <p:nvPr/>
        </p:nvSpPr>
        <p:spPr>
          <a:xfrm>
            <a:off x="3624733" y="1459947"/>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2"/>
          <p:cNvSpPr/>
          <p:nvPr/>
        </p:nvSpPr>
        <p:spPr>
          <a:xfrm>
            <a:off x="3378712" y="1082122"/>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2"/>
          <p:cNvSpPr/>
          <p:nvPr/>
        </p:nvSpPr>
        <p:spPr>
          <a:xfrm>
            <a:off x="100443" y="890821"/>
            <a:ext cx="3448945" cy="3969997"/>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2"/>
          <p:cNvSpPr/>
          <p:nvPr/>
        </p:nvSpPr>
        <p:spPr>
          <a:xfrm>
            <a:off x="36760" y="2657970"/>
            <a:ext cx="938276" cy="936765"/>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2"/>
          <p:cNvSpPr/>
          <p:nvPr/>
        </p:nvSpPr>
        <p:spPr>
          <a:xfrm>
            <a:off x="1655007" y="2725228"/>
            <a:ext cx="24" cy="24"/>
          </a:xfrm>
          <a:custGeom>
            <a:avLst/>
            <a:gdLst/>
            <a:ahLst/>
            <a:cxnLst/>
            <a:rect l="l" t="t" r="r" b="b"/>
            <a:pathLst>
              <a:path w="1" h="1" extrusionOk="0">
                <a:moveTo>
                  <a:pt x="1" y="0"/>
                </a:moveTo>
                <a:lnTo>
                  <a:pt x="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2"/>
          <p:cNvSpPr/>
          <p:nvPr/>
        </p:nvSpPr>
        <p:spPr>
          <a:xfrm>
            <a:off x="1031545" y="2553759"/>
            <a:ext cx="669341" cy="660798"/>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2"/>
          <p:cNvSpPr/>
          <p:nvPr/>
        </p:nvSpPr>
        <p:spPr>
          <a:xfrm>
            <a:off x="1994248" y="196727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2"/>
          <p:cNvSpPr/>
          <p:nvPr/>
        </p:nvSpPr>
        <p:spPr>
          <a:xfrm>
            <a:off x="1994248" y="209869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2"/>
          <p:cNvSpPr/>
          <p:nvPr/>
        </p:nvSpPr>
        <p:spPr>
          <a:xfrm>
            <a:off x="1994248" y="2230115"/>
            <a:ext cx="987178" cy="38224"/>
          </a:xfrm>
          <a:custGeom>
            <a:avLst/>
            <a:gdLst/>
            <a:ahLst/>
            <a:cxnLst/>
            <a:rect l="l" t="t" r="r" b="b"/>
            <a:pathLst>
              <a:path w="41141" h="1593" extrusionOk="0">
                <a:moveTo>
                  <a:pt x="1" y="0"/>
                </a:moveTo>
                <a:lnTo>
                  <a:pt x="1" y="1593"/>
                </a:lnTo>
                <a:lnTo>
                  <a:pt x="41140" y="1593"/>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2"/>
          <p:cNvSpPr/>
          <p:nvPr/>
        </p:nvSpPr>
        <p:spPr>
          <a:xfrm>
            <a:off x="1994248" y="24944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2"/>
          <p:cNvSpPr/>
          <p:nvPr/>
        </p:nvSpPr>
        <p:spPr>
          <a:xfrm>
            <a:off x="1994248" y="262588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2"/>
          <p:cNvSpPr/>
          <p:nvPr/>
        </p:nvSpPr>
        <p:spPr>
          <a:xfrm>
            <a:off x="1994248" y="2888730"/>
            <a:ext cx="987178" cy="38224"/>
          </a:xfrm>
          <a:custGeom>
            <a:avLst/>
            <a:gdLst/>
            <a:ahLst/>
            <a:cxnLst/>
            <a:rect l="l" t="t" r="r" b="b"/>
            <a:pathLst>
              <a:path w="41141" h="1593" extrusionOk="0">
                <a:moveTo>
                  <a:pt x="1" y="0"/>
                </a:moveTo>
                <a:lnTo>
                  <a:pt x="1" y="1592"/>
                </a:lnTo>
                <a:lnTo>
                  <a:pt x="41140" y="1592"/>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2"/>
          <p:cNvSpPr/>
          <p:nvPr/>
        </p:nvSpPr>
        <p:spPr>
          <a:xfrm>
            <a:off x="1994248" y="3020150"/>
            <a:ext cx="987178" cy="38224"/>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2"/>
          <p:cNvSpPr/>
          <p:nvPr/>
        </p:nvSpPr>
        <p:spPr>
          <a:xfrm>
            <a:off x="1994248" y="32829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2"/>
          <p:cNvSpPr/>
          <p:nvPr/>
        </p:nvSpPr>
        <p:spPr>
          <a:xfrm>
            <a:off x="58164" y="196727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2"/>
          <p:cNvSpPr/>
          <p:nvPr/>
        </p:nvSpPr>
        <p:spPr>
          <a:xfrm>
            <a:off x="58164" y="209869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2"/>
          <p:cNvSpPr/>
          <p:nvPr/>
        </p:nvSpPr>
        <p:spPr>
          <a:xfrm>
            <a:off x="58164" y="2363047"/>
            <a:ext cx="1147609" cy="38248"/>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2"/>
          <p:cNvSpPr/>
          <p:nvPr/>
        </p:nvSpPr>
        <p:spPr>
          <a:xfrm>
            <a:off x="2108848" y="1701385"/>
            <a:ext cx="701422" cy="114648"/>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2"/>
          <p:cNvSpPr/>
          <p:nvPr/>
        </p:nvSpPr>
        <p:spPr>
          <a:xfrm>
            <a:off x="560907" y="1701385"/>
            <a:ext cx="699886" cy="114648"/>
          </a:xfrm>
          <a:custGeom>
            <a:avLst/>
            <a:gdLst/>
            <a:ahLst/>
            <a:cxnLst/>
            <a:rect l="l" t="t" r="r" b="b"/>
            <a:pathLst>
              <a:path w="29168" h="4778" extrusionOk="0">
                <a:moveTo>
                  <a:pt x="0" y="1"/>
                </a:moveTo>
                <a:lnTo>
                  <a:pt x="0" y="4777"/>
                </a:lnTo>
                <a:lnTo>
                  <a:pt x="29167" y="4777"/>
                </a:lnTo>
                <a:lnTo>
                  <a:pt x="291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2"/>
          <p:cNvSpPr/>
          <p:nvPr/>
        </p:nvSpPr>
        <p:spPr>
          <a:xfrm>
            <a:off x="24523" y="394881"/>
            <a:ext cx="1228616" cy="426343"/>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2"/>
          <p:cNvSpPr/>
          <p:nvPr/>
        </p:nvSpPr>
        <p:spPr>
          <a:xfrm>
            <a:off x="2385439" y="1418388"/>
            <a:ext cx="233831" cy="200502"/>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2"/>
          <p:cNvSpPr/>
          <p:nvPr/>
        </p:nvSpPr>
        <p:spPr>
          <a:xfrm>
            <a:off x="3338976" y="2473808"/>
            <a:ext cx="189513" cy="161270"/>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2"/>
          <p:cNvSpPr/>
          <p:nvPr/>
        </p:nvSpPr>
        <p:spPr>
          <a:xfrm>
            <a:off x="742741" y="4509280"/>
            <a:ext cx="189513" cy="162758"/>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2"/>
          <p:cNvSpPr/>
          <p:nvPr/>
        </p:nvSpPr>
        <p:spPr>
          <a:xfrm>
            <a:off x="3910489" y="755070"/>
            <a:ext cx="187977" cy="162422"/>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2"/>
          <p:cNvSpPr/>
          <p:nvPr/>
        </p:nvSpPr>
        <p:spPr>
          <a:xfrm>
            <a:off x="1221034" y="4212030"/>
            <a:ext cx="276182" cy="199518"/>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2"/>
          <p:cNvSpPr/>
          <p:nvPr/>
        </p:nvSpPr>
        <p:spPr>
          <a:xfrm>
            <a:off x="3578878" y="1713623"/>
            <a:ext cx="779358" cy="716707"/>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2"/>
          <p:cNvSpPr/>
          <p:nvPr/>
        </p:nvSpPr>
        <p:spPr>
          <a:xfrm>
            <a:off x="3328274" y="2971248"/>
            <a:ext cx="236879" cy="1473101"/>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2"/>
          <p:cNvSpPr/>
          <p:nvPr/>
        </p:nvSpPr>
        <p:spPr>
          <a:xfrm>
            <a:off x="3759681" y="2919947"/>
            <a:ext cx="126382" cy="71193"/>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2"/>
          <p:cNvSpPr/>
          <p:nvPr/>
        </p:nvSpPr>
        <p:spPr>
          <a:xfrm>
            <a:off x="4206947" y="3632911"/>
            <a:ext cx="151288" cy="169645"/>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2"/>
          <p:cNvSpPr/>
          <p:nvPr/>
        </p:nvSpPr>
        <p:spPr>
          <a:xfrm>
            <a:off x="3902835" y="2990972"/>
            <a:ext cx="301065" cy="314934"/>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2"/>
          <p:cNvSpPr/>
          <p:nvPr/>
        </p:nvSpPr>
        <p:spPr>
          <a:xfrm>
            <a:off x="3358844" y="2801628"/>
            <a:ext cx="234863" cy="151288"/>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2"/>
          <p:cNvSpPr/>
          <p:nvPr/>
        </p:nvSpPr>
        <p:spPr>
          <a:xfrm>
            <a:off x="4240660" y="3481406"/>
            <a:ext cx="56460" cy="113328"/>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2"/>
          <p:cNvSpPr/>
          <p:nvPr/>
        </p:nvSpPr>
        <p:spPr>
          <a:xfrm>
            <a:off x="3623197" y="2875820"/>
            <a:ext cx="116160" cy="57252"/>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2"/>
          <p:cNvSpPr/>
          <p:nvPr/>
        </p:nvSpPr>
        <p:spPr>
          <a:xfrm>
            <a:off x="4191423" y="3335613"/>
            <a:ext cx="73593" cy="110881"/>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2"/>
          <p:cNvSpPr/>
          <p:nvPr/>
        </p:nvSpPr>
        <p:spPr>
          <a:xfrm>
            <a:off x="-209260" y="4890537"/>
            <a:ext cx="227713" cy="151288"/>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2"/>
          <p:cNvSpPr/>
          <p:nvPr/>
        </p:nvSpPr>
        <p:spPr>
          <a:xfrm>
            <a:off x="1331051" y="1643317"/>
            <a:ext cx="230784" cy="230784"/>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2"/>
          <p:cNvSpPr/>
          <p:nvPr/>
        </p:nvSpPr>
        <p:spPr>
          <a:xfrm>
            <a:off x="2385439" y="588929"/>
            <a:ext cx="230760" cy="230784"/>
          </a:xfrm>
          <a:custGeom>
            <a:avLst/>
            <a:gdLst/>
            <a:ahLst/>
            <a:cxnLst/>
            <a:rect l="l" t="t" r="r" b="b"/>
            <a:pathLst>
              <a:path w="9617" h="9618" extrusionOk="0">
                <a:moveTo>
                  <a:pt x="1" y="1"/>
                </a:moveTo>
                <a:lnTo>
                  <a:pt x="1" y="9617"/>
                </a:lnTo>
                <a:lnTo>
                  <a:pt x="9617" y="9617"/>
                </a:lnTo>
                <a:lnTo>
                  <a:pt x="9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2"/>
          <p:cNvSpPr/>
          <p:nvPr/>
        </p:nvSpPr>
        <p:spPr>
          <a:xfrm>
            <a:off x="2963071" y="588929"/>
            <a:ext cx="230760" cy="230784"/>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2"/>
          <p:cNvSpPr/>
          <p:nvPr/>
        </p:nvSpPr>
        <p:spPr>
          <a:xfrm>
            <a:off x="1056761" y="3339523"/>
            <a:ext cx="453865" cy="58375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2"/>
          <p:cNvSpPr/>
          <p:nvPr/>
        </p:nvSpPr>
        <p:spPr>
          <a:xfrm>
            <a:off x="1153691" y="3428996"/>
            <a:ext cx="268960" cy="152825"/>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2"/>
          <p:cNvSpPr/>
          <p:nvPr/>
        </p:nvSpPr>
        <p:spPr>
          <a:xfrm>
            <a:off x="3959391" y="2384451"/>
            <a:ext cx="385096" cy="427903"/>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2"/>
          <p:cNvSpPr/>
          <p:nvPr/>
        </p:nvSpPr>
        <p:spPr>
          <a:xfrm>
            <a:off x="1527888" y="364149"/>
            <a:ext cx="504279" cy="431958"/>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2"/>
          <p:cNvSpPr/>
          <p:nvPr/>
        </p:nvSpPr>
        <p:spPr>
          <a:xfrm>
            <a:off x="1672040" y="485956"/>
            <a:ext cx="97804" cy="226177"/>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2"/>
          <p:cNvSpPr/>
          <p:nvPr/>
        </p:nvSpPr>
        <p:spPr>
          <a:xfrm>
            <a:off x="3936452" y="266508"/>
            <a:ext cx="143682" cy="145194"/>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2"/>
          <p:cNvSpPr/>
          <p:nvPr/>
        </p:nvSpPr>
        <p:spPr>
          <a:xfrm>
            <a:off x="169693" y="1435496"/>
            <a:ext cx="165062" cy="166597"/>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2"/>
          <p:cNvSpPr/>
          <p:nvPr/>
        </p:nvSpPr>
        <p:spPr>
          <a:xfrm>
            <a:off x="849711" y="1453829"/>
            <a:ext cx="1453233" cy="129933"/>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2"/>
          <p:cNvSpPr/>
          <p:nvPr/>
        </p:nvSpPr>
        <p:spPr>
          <a:xfrm>
            <a:off x="-848007" y="158003"/>
            <a:ext cx="2017116" cy="59140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2"/>
          <p:cNvSpPr/>
          <p:nvPr/>
        </p:nvSpPr>
        <p:spPr>
          <a:xfrm>
            <a:off x="3445946" y="532397"/>
            <a:ext cx="809903" cy="1066626"/>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2"/>
          <p:cNvSpPr/>
          <p:nvPr/>
        </p:nvSpPr>
        <p:spPr>
          <a:xfrm>
            <a:off x="-1074160" y="481959"/>
            <a:ext cx="128373" cy="302217"/>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2"/>
          <p:cNvSpPr/>
          <p:nvPr/>
        </p:nvSpPr>
        <p:spPr>
          <a:xfrm>
            <a:off x="3209091" y="4536010"/>
            <a:ext cx="1005510" cy="152824"/>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2"/>
          <p:cNvSpPr/>
          <p:nvPr/>
        </p:nvSpPr>
        <p:spPr>
          <a:xfrm>
            <a:off x="168637" y="4665895"/>
            <a:ext cx="1180770" cy="378017"/>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2"/>
          <p:cNvSpPr/>
          <p:nvPr/>
        </p:nvSpPr>
        <p:spPr>
          <a:xfrm>
            <a:off x="3688919" y="3380771"/>
            <a:ext cx="169645" cy="437069"/>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2"/>
          <p:cNvSpPr/>
          <p:nvPr/>
        </p:nvSpPr>
        <p:spPr>
          <a:xfrm>
            <a:off x="3875336" y="3379235"/>
            <a:ext cx="171180" cy="43860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2"/>
          <p:cNvSpPr/>
          <p:nvPr/>
        </p:nvSpPr>
        <p:spPr>
          <a:xfrm>
            <a:off x="3779068" y="3467873"/>
            <a:ext cx="177275" cy="111577"/>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2"/>
          <p:cNvSpPr/>
          <p:nvPr/>
        </p:nvSpPr>
        <p:spPr>
          <a:xfrm>
            <a:off x="3867706" y="3617626"/>
            <a:ext cx="24" cy="24"/>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2"/>
          <p:cNvSpPr/>
          <p:nvPr/>
        </p:nvSpPr>
        <p:spPr>
          <a:xfrm>
            <a:off x="3650719" y="3330334"/>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2"/>
          <p:cNvSpPr/>
          <p:nvPr/>
        </p:nvSpPr>
        <p:spPr>
          <a:xfrm>
            <a:off x="3650719" y="3830030"/>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2"/>
          <p:cNvSpPr/>
          <p:nvPr/>
        </p:nvSpPr>
        <p:spPr>
          <a:xfrm>
            <a:off x="3772950" y="1883243"/>
            <a:ext cx="117647" cy="169645"/>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2"/>
          <p:cNvSpPr/>
          <p:nvPr/>
        </p:nvSpPr>
        <p:spPr>
          <a:xfrm>
            <a:off x="3905906" y="1883243"/>
            <a:ext cx="132956" cy="169645"/>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2"/>
          <p:cNvSpPr/>
          <p:nvPr/>
        </p:nvSpPr>
        <p:spPr>
          <a:xfrm>
            <a:off x="4069408" y="1883243"/>
            <a:ext cx="116160" cy="169645"/>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2"/>
          <p:cNvSpPr/>
          <p:nvPr/>
        </p:nvSpPr>
        <p:spPr>
          <a:xfrm>
            <a:off x="-522515" y="481959"/>
            <a:ext cx="88638" cy="17118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2"/>
          <p:cNvSpPr/>
          <p:nvPr/>
        </p:nvSpPr>
        <p:spPr>
          <a:xfrm>
            <a:off x="-415569" y="478912"/>
            <a:ext cx="142146" cy="175763"/>
          </a:xfrm>
          <a:custGeom>
            <a:avLst/>
            <a:gdLst/>
            <a:ahLst/>
            <a:cxnLst/>
            <a:rect l="l" t="t" r="r" b="b"/>
            <a:pathLst>
              <a:path w="5924" h="7325" extrusionOk="0">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2"/>
          <p:cNvSpPr/>
          <p:nvPr/>
        </p:nvSpPr>
        <p:spPr>
          <a:xfrm>
            <a:off x="12309" y="4484061"/>
            <a:ext cx="155896" cy="203262"/>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2"/>
          <p:cNvSpPr/>
          <p:nvPr/>
        </p:nvSpPr>
        <p:spPr>
          <a:xfrm>
            <a:off x="192632" y="4384722"/>
            <a:ext cx="198679" cy="365252"/>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2"/>
          <p:cNvSpPr/>
          <p:nvPr/>
        </p:nvSpPr>
        <p:spPr>
          <a:xfrm>
            <a:off x="3801989" y="4086729"/>
            <a:ext cx="230760" cy="230784"/>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ID" dirty="0" smtClean="0"/>
              <a:t>ETIKA BUDAYA DAN PERUSAHAAN</a:t>
            </a:r>
            <a:endParaRPr dirty="0"/>
          </a:p>
        </p:txBody>
      </p:sp>
      <p:cxnSp>
        <p:nvCxnSpPr>
          <p:cNvPr id="257" name="Google Shape;257;p2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7" name="Title 6"/>
          <p:cNvSpPr>
            <a:spLocks noGrp="1"/>
          </p:cNvSpPr>
          <p:nvPr>
            <p:ph type="ctrTitle" idx="17"/>
          </p:nvPr>
        </p:nvSpPr>
        <p:spPr>
          <a:xfrm>
            <a:off x="409903" y="1481959"/>
            <a:ext cx="8345213" cy="3352800"/>
          </a:xfrm>
        </p:spPr>
        <p:txBody>
          <a:bodyPr/>
          <a:lstStyle/>
          <a:p>
            <a:pPr algn="l"/>
            <a:r>
              <a:rPr lang="id-ID" sz="1600" dirty="0"/>
              <a:t>Etika dan budaya perusahaan adalah landasan moral dan nilai-nilai yang membentuk perilaku dan keputusan organisasi. Ini tidak hanya mencakup tindakan individu di dalam perusahaan tetapi juga bagaimana perusahaan berinteraksi dengan pemangku kepentingan eksternal seperti pelanggan, mitra, dan masyarakat secara umum. </a:t>
            </a:r>
            <a:r>
              <a:rPr lang="id-ID" sz="1600" dirty="0" smtClean="0"/>
              <a:t/>
            </a:r>
            <a:br>
              <a:rPr lang="id-ID" sz="1600" dirty="0" smtClean="0"/>
            </a:br>
            <a:r>
              <a:rPr lang="id-ID" sz="1600" dirty="0" smtClean="0"/>
              <a:t/>
            </a:r>
            <a:br>
              <a:rPr lang="id-ID" sz="1600" dirty="0" smtClean="0"/>
            </a:br>
            <a:r>
              <a:rPr lang="id-ID" sz="1600" dirty="0"/>
              <a:t>Etika perusahaan sering kali mencakup komitmen pada kepatuhan terhadap peraturan dan standar industri yang relevan, serta tanggung jawab sosial perusahaan terhadap masyarakat di sekitarnya. </a:t>
            </a:r>
            <a:r>
              <a:rPr lang="id-ID" sz="1600" dirty="0" smtClean="0"/>
              <a:t/>
            </a:r>
            <a:br>
              <a:rPr lang="id-ID" sz="1600" dirty="0" smtClean="0"/>
            </a:br>
            <a:r>
              <a:rPr lang="id-ID" sz="1600" dirty="0" smtClean="0"/>
              <a:t/>
            </a:r>
            <a:br>
              <a:rPr lang="id-ID" sz="1600" dirty="0" smtClean="0"/>
            </a:br>
            <a:r>
              <a:rPr lang="id-ID" sz="1600" dirty="0"/>
              <a:t>Penting bagi perusahaan untuk secara aktif membangun dan memelihara budaya perusahaan yang diinginkan melalui pendidikan etika, pelatihan, dan komunikasi yang terus-menerus.</a:t>
            </a:r>
            <a:endParaRPr lang="id-ID" sz="16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311700" y="336331"/>
            <a:ext cx="8520600" cy="48107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ID" sz="2400" dirty="0" smtClean="0"/>
              <a:t>PELANGGARAN-PELANGGARAN ETIKA PERUSAHAAN</a:t>
            </a:r>
            <a:endParaRPr sz="2400" dirty="0"/>
          </a:p>
        </p:txBody>
      </p:sp>
      <p:sp>
        <p:nvSpPr>
          <p:cNvPr id="276" name="Google Shape;276;p25"/>
          <p:cNvSpPr txBox="1">
            <a:spLocks noGrp="1"/>
          </p:cNvSpPr>
          <p:nvPr>
            <p:ph type="subTitle" idx="1"/>
          </p:nvPr>
        </p:nvSpPr>
        <p:spPr>
          <a:xfrm>
            <a:off x="311700" y="1949496"/>
            <a:ext cx="4172484" cy="2898313"/>
          </a:xfrm>
          <a:prstGeom prst="rect">
            <a:avLst/>
          </a:prstGeom>
        </p:spPr>
        <p:txBody>
          <a:bodyPr spcFirstLastPara="1" wrap="square" lIns="91425" tIns="91425" rIns="91425" bIns="91425" anchor="t" anchorCtr="0">
            <a:noAutofit/>
          </a:bodyPr>
          <a:lstStyle/>
          <a:p>
            <a:pPr marL="0" lvl="0" indent="0" algn="l"/>
            <a:r>
              <a:rPr lang="id-ID" sz="1600" dirty="0"/>
              <a:t>Korupsi adalah tindakan melanggar hukum atau moral yang </a:t>
            </a:r>
            <a:r>
              <a:rPr lang="id-ID" sz="1600" dirty="0" smtClean="0"/>
              <a:t>melibatkan </a:t>
            </a:r>
            <a:r>
              <a:rPr lang="id-ID" sz="1600" dirty="0"/>
              <a:t>penyalahgunaan kekuasaan </a:t>
            </a:r>
            <a:r>
              <a:rPr lang="id-ID" sz="1800" dirty="0"/>
              <a:t>atau</a:t>
            </a:r>
            <a:r>
              <a:rPr lang="id-ID" sz="1600" dirty="0"/>
              <a:t> posisi untuk keuntungan pribadi. Ini bisa mencakup suap, penyuapan, atau pencucian uang. </a:t>
            </a:r>
            <a:endParaRPr sz="1600" dirty="0"/>
          </a:p>
        </p:txBody>
      </p:sp>
      <p:sp>
        <p:nvSpPr>
          <p:cNvPr id="278" name="Google Shape;278;p25"/>
          <p:cNvSpPr txBox="1">
            <a:spLocks noGrp="1"/>
          </p:cNvSpPr>
          <p:nvPr>
            <p:ph type="subTitle" idx="3"/>
          </p:nvPr>
        </p:nvSpPr>
        <p:spPr>
          <a:xfrm>
            <a:off x="4416063" y="2002772"/>
            <a:ext cx="4288242" cy="1908892"/>
          </a:xfrm>
          <a:prstGeom prst="rect">
            <a:avLst/>
          </a:prstGeom>
        </p:spPr>
        <p:txBody>
          <a:bodyPr spcFirstLastPara="1" wrap="square" lIns="91425" tIns="91425" rIns="91425" bIns="91425" anchor="t" anchorCtr="0">
            <a:noAutofit/>
          </a:bodyPr>
          <a:lstStyle/>
          <a:p>
            <a:pPr lvl="0" algn="l"/>
            <a:r>
              <a:rPr lang="id-ID" sz="1600" dirty="0" smtClean="0"/>
              <a:t>	Diskriminasi </a:t>
            </a:r>
            <a:r>
              <a:rPr lang="id-ID" sz="1600" dirty="0"/>
              <a:t>adalah perlakuan tidak adil atau tidak setara terhadap individu atau kelompok berdasarkan karakteristik seperti ras, jenis kelamin, agama, atau orientasi seksual Pelanggaran ini melanggar prinsip-prinsip kesetaraan </a:t>
            </a:r>
            <a:r>
              <a:rPr lang="id-ID" sz="1600" dirty="0" smtClean="0"/>
              <a:t>dan </a:t>
            </a:r>
            <a:r>
              <a:rPr lang="id-ID" sz="1600" dirty="0"/>
              <a:t>keadilan.</a:t>
            </a:r>
          </a:p>
          <a:p>
            <a:pPr algn="l"/>
            <a:r>
              <a:rPr lang="id-ID" sz="1600" dirty="0"/>
              <a:t> </a:t>
            </a:r>
          </a:p>
        </p:txBody>
      </p:sp>
      <p:sp>
        <p:nvSpPr>
          <p:cNvPr id="279" name="Google Shape;279;p25"/>
          <p:cNvSpPr txBox="1">
            <a:spLocks noGrp="1"/>
          </p:cNvSpPr>
          <p:nvPr>
            <p:ph type="ctrTitle"/>
          </p:nvPr>
        </p:nvSpPr>
        <p:spPr>
          <a:xfrm>
            <a:off x="-1450180" y="1426718"/>
            <a:ext cx="4348635" cy="57605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ID" sz="1600" dirty="0" smtClean="0"/>
              <a:t>1. KORUPSI</a:t>
            </a:r>
            <a:endParaRPr sz="1600" dirty="0"/>
          </a:p>
        </p:txBody>
      </p:sp>
      <p:cxnSp>
        <p:nvCxnSpPr>
          <p:cNvPr id="291" name="Google Shape;291;p25"/>
          <p:cNvCxnSpPr/>
          <p:nvPr/>
        </p:nvCxnSpPr>
        <p:spPr>
          <a:xfrm>
            <a:off x="311700" y="842454"/>
            <a:ext cx="8520600" cy="0"/>
          </a:xfrm>
          <a:prstGeom prst="straightConnector1">
            <a:avLst/>
          </a:prstGeom>
          <a:noFill/>
          <a:ln w="9525" cap="flat" cmpd="sng">
            <a:solidFill>
              <a:schemeClr val="accent1"/>
            </a:solidFill>
            <a:prstDash val="solid"/>
            <a:round/>
            <a:headEnd type="none" w="med" len="med"/>
            <a:tailEnd type="none" w="med" len="med"/>
          </a:ln>
        </p:spPr>
      </p:cxnSp>
      <p:sp>
        <p:nvSpPr>
          <p:cNvPr id="2" name="Title 1"/>
          <p:cNvSpPr>
            <a:spLocks noGrp="1"/>
          </p:cNvSpPr>
          <p:nvPr>
            <p:ph type="ctrTitle" idx="5"/>
          </p:nvPr>
        </p:nvSpPr>
        <p:spPr>
          <a:xfrm>
            <a:off x="4484184" y="1730338"/>
            <a:ext cx="2076000" cy="196200"/>
          </a:xfrm>
        </p:spPr>
        <p:txBody>
          <a:bodyPr/>
          <a:lstStyle/>
          <a:p>
            <a:r>
              <a:rPr lang="id-ID" sz="1600" dirty="0" smtClean="0"/>
              <a:t>2. DISKRIMINASI</a:t>
            </a:r>
            <a:endParaRPr lang="id-ID" sz="1600" dirty="0"/>
          </a:p>
        </p:txBody>
      </p:sp>
      <p:sp>
        <p:nvSpPr>
          <p:cNvPr id="5" name="Rounded Rectangle 4"/>
          <p:cNvSpPr/>
          <p:nvPr/>
        </p:nvSpPr>
        <p:spPr>
          <a:xfrm>
            <a:off x="115614" y="1198179"/>
            <a:ext cx="4456386" cy="2858814"/>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Rounded Rectangle 22"/>
          <p:cNvSpPr/>
          <p:nvPr/>
        </p:nvSpPr>
        <p:spPr>
          <a:xfrm>
            <a:off x="4694514" y="1198179"/>
            <a:ext cx="4312852" cy="2858814"/>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311700" y="336331"/>
            <a:ext cx="8520600" cy="48107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ID" sz="2400" dirty="0" smtClean="0"/>
              <a:t>PELANGGARAN-PELANGGARAN ETIKA PERUSAHAAN</a:t>
            </a:r>
            <a:endParaRPr sz="2400" dirty="0"/>
          </a:p>
        </p:txBody>
      </p:sp>
      <p:sp>
        <p:nvSpPr>
          <p:cNvPr id="276" name="Google Shape;276;p25"/>
          <p:cNvSpPr txBox="1">
            <a:spLocks noGrp="1"/>
          </p:cNvSpPr>
          <p:nvPr>
            <p:ph type="subTitle" idx="1"/>
          </p:nvPr>
        </p:nvSpPr>
        <p:spPr>
          <a:xfrm>
            <a:off x="311700" y="1949496"/>
            <a:ext cx="4172484" cy="2898313"/>
          </a:xfrm>
          <a:prstGeom prst="rect">
            <a:avLst/>
          </a:prstGeom>
        </p:spPr>
        <p:txBody>
          <a:bodyPr spcFirstLastPara="1" wrap="square" lIns="91425" tIns="91425" rIns="91425" bIns="91425" anchor="t" anchorCtr="0">
            <a:noAutofit/>
          </a:bodyPr>
          <a:lstStyle/>
          <a:p>
            <a:pPr marL="0" lvl="0" indent="0" algn="l"/>
            <a:r>
              <a:rPr lang="id-ID" sz="1600" dirty="0"/>
              <a:t>Pencurian kekayaan intelektual melibatkan penggunaan atau penyalahgunaan hak kekayaan intelektual seperti paten, merek dagang, atau hak cipta tanpa izin. Ini bisa terjadi melalui pencurian informasi rahasia, pelanggaran hak cipta. </a:t>
            </a:r>
            <a:endParaRPr sz="2400" dirty="0"/>
          </a:p>
        </p:txBody>
      </p:sp>
      <p:sp>
        <p:nvSpPr>
          <p:cNvPr id="278" name="Google Shape;278;p25"/>
          <p:cNvSpPr txBox="1">
            <a:spLocks noGrp="1"/>
          </p:cNvSpPr>
          <p:nvPr>
            <p:ph type="subTitle" idx="3"/>
          </p:nvPr>
        </p:nvSpPr>
        <p:spPr>
          <a:xfrm>
            <a:off x="4572000" y="1904788"/>
            <a:ext cx="4288242" cy="1985126"/>
          </a:xfrm>
          <a:prstGeom prst="rect">
            <a:avLst/>
          </a:prstGeom>
        </p:spPr>
        <p:txBody>
          <a:bodyPr spcFirstLastPara="1" wrap="square" lIns="91425" tIns="91425" rIns="91425" bIns="91425" anchor="t" anchorCtr="0">
            <a:noAutofit/>
          </a:bodyPr>
          <a:lstStyle/>
          <a:p>
            <a:pPr lvl="0" algn="l"/>
            <a:r>
              <a:rPr lang="id-ID" sz="1600" dirty="0" smtClean="0"/>
              <a:t>	</a:t>
            </a:r>
            <a:r>
              <a:rPr lang="id-ID" sz="1600" dirty="0"/>
              <a:t>Pelanggaran lingkungan terjadi ketika perusahaan merusak atau mengabaikan lingkungan alam sekitarnya melalui aktivitas seperti polusi udara, air, atau tanah. Ini dapat merusak ekosistem lokal, mengancam kesehatan manusia, dan menyebabkan kerugian ekonomi jangka panjang </a:t>
            </a:r>
          </a:p>
        </p:txBody>
      </p:sp>
      <p:sp>
        <p:nvSpPr>
          <p:cNvPr id="279" name="Google Shape;279;p25"/>
          <p:cNvSpPr txBox="1">
            <a:spLocks noGrp="1"/>
          </p:cNvSpPr>
          <p:nvPr>
            <p:ph type="ctrTitle"/>
          </p:nvPr>
        </p:nvSpPr>
        <p:spPr>
          <a:xfrm>
            <a:off x="-137316" y="1442311"/>
            <a:ext cx="4348635" cy="48422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ID" sz="1600" dirty="0"/>
              <a:t>3</a:t>
            </a:r>
            <a:r>
              <a:rPr lang="id-ID" sz="1600" dirty="0" smtClean="0"/>
              <a:t>. PENCURIAN KEKAYAAN INTELEKTUAL</a:t>
            </a:r>
            <a:endParaRPr sz="1600" dirty="0"/>
          </a:p>
        </p:txBody>
      </p:sp>
      <p:cxnSp>
        <p:nvCxnSpPr>
          <p:cNvPr id="291" name="Google Shape;291;p25"/>
          <p:cNvCxnSpPr/>
          <p:nvPr/>
        </p:nvCxnSpPr>
        <p:spPr>
          <a:xfrm>
            <a:off x="311700" y="842454"/>
            <a:ext cx="8520600" cy="0"/>
          </a:xfrm>
          <a:prstGeom prst="straightConnector1">
            <a:avLst/>
          </a:prstGeom>
          <a:noFill/>
          <a:ln w="9525" cap="flat" cmpd="sng">
            <a:solidFill>
              <a:schemeClr val="accent1"/>
            </a:solidFill>
            <a:prstDash val="solid"/>
            <a:round/>
            <a:headEnd type="none" w="med" len="med"/>
            <a:tailEnd type="none" w="med" len="med"/>
          </a:ln>
        </p:spPr>
      </p:cxnSp>
      <p:sp>
        <p:nvSpPr>
          <p:cNvPr id="2" name="Title 1"/>
          <p:cNvSpPr>
            <a:spLocks noGrp="1"/>
          </p:cNvSpPr>
          <p:nvPr>
            <p:ph type="ctrTitle" idx="5"/>
          </p:nvPr>
        </p:nvSpPr>
        <p:spPr>
          <a:xfrm>
            <a:off x="4484184" y="1545761"/>
            <a:ext cx="3831498" cy="357819"/>
          </a:xfrm>
        </p:spPr>
        <p:txBody>
          <a:bodyPr/>
          <a:lstStyle/>
          <a:p>
            <a:r>
              <a:rPr lang="id-ID" sz="1600" dirty="0"/>
              <a:t>4</a:t>
            </a:r>
            <a:r>
              <a:rPr lang="id-ID" sz="1600" dirty="0" smtClean="0"/>
              <a:t>. PELANGGARAN LINGKUNGAN</a:t>
            </a:r>
            <a:endParaRPr lang="id-ID" sz="1600" dirty="0"/>
          </a:p>
        </p:txBody>
      </p:sp>
      <p:sp>
        <p:nvSpPr>
          <p:cNvPr id="5" name="Rounded Rectangle 4"/>
          <p:cNvSpPr/>
          <p:nvPr/>
        </p:nvSpPr>
        <p:spPr>
          <a:xfrm>
            <a:off x="115614" y="1198179"/>
            <a:ext cx="4456386" cy="2858814"/>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Rounded Rectangle 22"/>
          <p:cNvSpPr/>
          <p:nvPr/>
        </p:nvSpPr>
        <p:spPr>
          <a:xfrm>
            <a:off x="4694514" y="1198179"/>
            <a:ext cx="4312852" cy="2858814"/>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32173494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399"/>
        <p:cNvGrpSpPr/>
        <p:nvPr/>
      </p:nvGrpSpPr>
      <p:grpSpPr>
        <a:xfrm>
          <a:off x="0" y="0"/>
          <a:ext cx="0" cy="0"/>
          <a:chOff x="0" y="0"/>
          <a:chExt cx="0" cy="0"/>
        </a:xfrm>
      </p:grpSpPr>
      <p:sp>
        <p:nvSpPr>
          <p:cNvPr id="401" name="Google Shape;401;p28"/>
          <p:cNvSpPr/>
          <p:nvPr/>
        </p:nvSpPr>
        <p:spPr>
          <a:xfrm>
            <a:off x="730560" y="3255184"/>
            <a:ext cx="1755638"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2" name="Google Shape;402;p28"/>
          <p:cNvSpPr/>
          <p:nvPr/>
        </p:nvSpPr>
        <p:spPr>
          <a:xfrm>
            <a:off x="631896" y="1125008"/>
            <a:ext cx="169089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3" name="Google Shape;403;p28"/>
          <p:cNvSpPr txBox="1">
            <a:spLocks noGrp="1"/>
          </p:cNvSpPr>
          <p:nvPr>
            <p:ph type="ctrTitle" idx="4"/>
          </p:nvPr>
        </p:nvSpPr>
        <p:spPr>
          <a:xfrm>
            <a:off x="0" y="115614"/>
            <a:ext cx="5560559" cy="66258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dirty="0" smtClean="0"/>
              <a:t>TEKNIK-TEKNIK ANALITIS</a:t>
            </a:r>
            <a:endParaRPr dirty="0">
              <a:solidFill>
                <a:srgbClr val="FFFFFF"/>
              </a:solidFill>
            </a:endParaRPr>
          </a:p>
        </p:txBody>
      </p:sp>
      <p:sp>
        <p:nvSpPr>
          <p:cNvPr id="404" name="Google Shape;404;p28"/>
          <p:cNvSpPr txBox="1">
            <a:spLocks noGrp="1"/>
          </p:cNvSpPr>
          <p:nvPr>
            <p:ph type="ctrTitle"/>
          </p:nvPr>
        </p:nvSpPr>
        <p:spPr>
          <a:xfrm>
            <a:off x="652695" y="1277942"/>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dirty="0" smtClean="0">
                <a:solidFill>
                  <a:schemeClr val="dk1"/>
                </a:solidFill>
              </a:rPr>
              <a:t>ANALISIS REGRESI</a:t>
            </a:r>
            <a:endParaRPr dirty="0">
              <a:solidFill>
                <a:schemeClr val="dk1"/>
              </a:solidFill>
            </a:endParaRPr>
          </a:p>
        </p:txBody>
      </p:sp>
      <p:cxnSp>
        <p:nvCxnSpPr>
          <p:cNvPr id="407" name="Google Shape;407;p28"/>
          <p:cNvCxnSpPr/>
          <p:nvPr/>
        </p:nvCxnSpPr>
        <p:spPr>
          <a:xfrm>
            <a:off x="0" y="778197"/>
            <a:ext cx="3340500" cy="0"/>
          </a:xfrm>
          <a:prstGeom prst="straightConnector1">
            <a:avLst/>
          </a:prstGeom>
          <a:noFill/>
          <a:ln w="9525" cap="flat" cmpd="sng">
            <a:solidFill>
              <a:schemeClr val="accent1"/>
            </a:solidFill>
            <a:prstDash val="solid"/>
            <a:round/>
            <a:headEnd type="none" w="med" len="med"/>
            <a:tailEnd type="none" w="med" len="med"/>
          </a:ln>
        </p:spPr>
      </p:cxnSp>
      <p:sp>
        <p:nvSpPr>
          <p:cNvPr id="408" name="Google Shape;408;p28"/>
          <p:cNvSpPr/>
          <p:nvPr/>
        </p:nvSpPr>
        <p:spPr>
          <a:xfrm>
            <a:off x="94711" y="1125008"/>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9" name="Google Shape;409;p28"/>
          <p:cNvSpPr/>
          <p:nvPr/>
        </p:nvSpPr>
        <p:spPr>
          <a:xfrm>
            <a:off x="193375" y="3202200"/>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10" name="Google Shape;410;p28"/>
          <p:cNvSpPr/>
          <p:nvPr/>
        </p:nvSpPr>
        <p:spPr>
          <a:xfrm>
            <a:off x="207996" y="1238817"/>
            <a:ext cx="197329" cy="196282"/>
          </a:xfrm>
          <a:custGeom>
            <a:avLst/>
            <a:gdLst/>
            <a:ahLst/>
            <a:cxnLst/>
            <a:rect l="l" t="t" r="r" b="b"/>
            <a:pathLst>
              <a:path w="86076" h="85619" extrusionOk="0">
                <a:moveTo>
                  <a:pt x="69905" y="0"/>
                </a:moveTo>
                <a:cubicBezTo>
                  <a:pt x="68694" y="0"/>
                  <a:pt x="67486" y="477"/>
                  <a:pt x="66581" y="1432"/>
                </a:cubicBezTo>
                <a:lnTo>
                  <a:pt x="58027" y="9986"/>
                </a:lnTo>
                <a:lnTo>
                  <a:pt x="76090" y="28069"/>
                </a:lnTo>
                <a:lnTo>
                  <a:pt x="84186" y="19037"/>
                </a:lnTo>
                <a:cubicBezTo>
                  <a:pt x="86076" y="17227"/>
                  <a:pt x="86076" y="14184"/>
                  <a:pt x="84186" y="12373"/>
                </a:cubicBezTo>
                <a:lnTo>
                  <a:pt x="73245" y="1432"/>
                </a:lnTo>
                <a:cubicBezTo>
                  <a:pt x="72330" y="477"/>
                  <a:pt x="71116" y="0"/>
                  <a:pt x="69905" y="0"/>
                </a:cubicBezTo>
                <a:close/>
                <a:moveTo>
                  <a:pt x="52318" y="14760"/>
                </a:moveTo>
                <a:lnTo>
                  <a:pt x="0" y="67536"/>
                </a:lnTo>
                <a:lnTo>
                  <a:pt x="0" y="85618"/>
                </a:lnTo>
                <a:lnTo>
                  <a:pt x="18083" y="85618"/>
                </a:lnTo>
                <a:lnTo>
                  <a:pt x="70380" y="32823"/>
                </a:lnTo>
                <a:lnTo>
                  <a:pt x="52318" y="1476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36" name="Google Shape;436;p28"/>
          <p:cNvSpPr/>
          <p:nvPr/>
        </p:nvSpPr>
        <p:spPr>
          <a:xfrm>
            <a:off x="7261881" y="1282045"/>
            <a:ext cx="1476741" cy="1959677"/>
          </a:xfrm>
          <a:custGeom>
            <a:avLst/>
            <a:gdLst/>
            <a:ahLst/>
            <a:cxnLst/>
            <a:rect l="l" t="t" r="r" b="b"/>
            <a:pathLst>
              <a:path w="97282" h="129096" extrusionOk="0">
                <a:moveTo>
                  <a:pt x="7702" y="0"/>
                </a:moveTo>
                <a:cubicBezTo>
                  <a:pt x="3433" y="84"/>
                  <a:pt x="0" y="3684"/>
                  <a:pt x="84" y="7953"/>
                </a:cubicBezTo>
                <a:lnTo>
                  <a:pt x="84" y="120807"/>
                </a:lnTo>
                <a:cubicBezTo>
                  <a:pt x="84" y="125161"/>
                  <a:pt x="3349" y="129096"/>
                  <a:pt x="7702" y="129096"/>
                </a:cubicBezTo>
                <a:lnTo>
                  <a:pt x="89161" y="129096"/>
                </a:lnTo>
                <a:cubicBezTo>
                  <a:pt x="93682" y="128928"/>
                  <a:pt x="97198" y="125244"/>
                  <a:pt x="97282" y="120807"/>
                </a:cubicBezTo>
                <a:lnTo>
                  <a:pt x="97282" y="7953"/>
                </a:lnTo>
                <a:cubicBezTo>
                  <a:pt x="97198" y="3600"/>
                  <a:pt x="93598" y="0"/>
                  <a:pt x="89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8"/>
          <p:cNvSpPr/>
          <p:nvPr/>
        </p:nvSpPr>
        <p:spPr>
          <a:xfrm>
            <a:off x="7395965" y="1386021"/>
            <a:ext cx="1241633" cy="1500907"/>
          </a:xfrm>
          <a:custGeom>
            <a:avLst/>
            <a:gdLst/>
            <a:ahLst/>
            <a:cxnLst/>
            <a:rect l="l" t="t" r="r" b="b"/>
            <a:pathLst>
              <a:path w="81794" h="98874" extrusionOk="0">
                <a:moveTo>
                  <a:pt x="0" y="0"/>
                </a:moveTo>
                <a:lnTo>
                  <a:pt x="0" y="98873"/>
                </a:lnTo>
                <a:lnTo>
                  <a:pt x="81794" y="98873"/>
                </a:lnTo>
                <a:lnTo>
                  <a:pt x="8179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8"/>
          <p:cNvSpPr/>
          <p:nvPr/>
        </p:nvSpPr>
        <p:spPr>
          <a:xfrm>
            <a:off x="7907471" y="2948494"/>
            <a:ext cx="185560" cy="159086"/>
          </a:xfrm>
          <a:custGeom>
            <a:avLst/>
            <a:gdLst/>
            <a:ahLst/>
            <a:cxnLst/>
            <a:rect l="l" t="t" r="r" b="b"/>
            <a:pathLst>
              <a:path w="12224" h="10480" extrusionOk="0">
                <a:moveTo>
                  <a:pt x="5275" y="1"/>
                </a:moveTo>
                <a:cubicBezTo>
                  <a:pt x="2344" y="1"/>
                  <a:pt x="0" y="2345"/>
                  <a:pt x="0" y="5275"/>
                </a:cubicBezTo>
                <a:cubicBezTo>
                  <a:pt x="0" y="8397"/>
                  <a:pt x="2579" y="10480"/>
                  <a:pt x="5283" y="10480"/>
                </a:cubicBezTo>
                <a:cubicBezTo>
                  <a:pt x="6567" y="10480"/>
                  <a:pt x="7880" y="10010"/>
                  <a:pt x="8958" y="8959"/>
                </a:cubicBezTo>
                <a:cubicBezTo>
                  <a:pt x="12223" y="5693"/>
                  <a:pt x="9879" y="1"/>
                  <a:pt x="527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8"/>
          <p:cNvSpPr/>
          <p:nvPr/>
        </p:nvSpPr>
        <p:spPr>
          <a:xfrm>
            <a:off x="8052008" y="1595162"/>
            <a:ext cx="584612" cy="583352"/>
          </a:xfrm>
          <a:custGeom>
            <a:avLst/>
            <a:gdLst/>
            <a:ahLst/>
            <a:cxnLst/>
            <a:rect l="l" t="t" r="r" b="b"/>
            <a:pathLst>
              <a:path w="38512" h="38429" extrusionOk="0">
                <a:moveTo>
                  <a:pt x="19339" y="14484"/>
                </a:moveTo>
                <a:cubicBezTo>
                  <a:pt x="16577" y="14484"/>
                  <a:pt x="14316" y="16745"/>
                  <a:pt x="14316" y="19507"/>
                </a:cubicBezTo>
                <a:cubicBezTo>
                  <a:pt x="14316" y="22569"/>
                  <a:pt x="16812" y="24594"/>
                  <a:pt x="19411" y="24594"/>
                </a:cubicBezTo>
                <a:cubicBezTo>
                  <a:pt x="20650" y="24594"/>
                  <a:pt x="21913" y="24134"/>
                  <a:pt x="22939" y="23107"/>
                </a:cubicBezTo>
                <a:cubicBezTo>
                  <a:pt x="26037" y="19926"/>
                  <a:pt x="23860" y="14484"/>
                  <a:pt x="19339" y="14484"/>
                </a:cubicBezTo>
                <a:close/>
                <a:moveTo>
                  <a:pt x="19256" y="9629"/>
                </a:moveTo>
                <a:cubicBezTo>
                  <a:pt x="25786" y="9629"/>
                  <a:pt x="30390" y="16075"/>
                  <a:pt x="28381" y="22354"/>
                </a:cubicBezTo>
                <a:cubicBezTo>
                  <a:pt x="27062" y="26229"/>
                  <a:pt x="23469" y="28886"/>
                  <a:pt x="19363" y="28886"/>
                </a:cubicBezTo>
                <a:cubicBezTo>
                  <a:pt x="19299" y="28886"/>
                  <a:pt x="19236" y="28885"/>
                  <a:pt x="19172" y="28884"/>
                </a:cubicBezTo>
                <a:cubicBezTo>
                  <a:pt x="12558" y="28884"/>
                  <a:pt x="7954" y="22438"/>
                  <a:pt x="10047" y="16159"/>
                </a:cubicBezTo>
                <a:cubicBezTo>
                  <a:pt x="11386" y="12224"/>
                  <a:pt x="15070" y="9629"/>
                  <a:pt x="19256" y="9629"/>
                </a:cubicBezTo>
                <a:close/>
                <a:moveTo>
                  <a:pt x="16242" y="1"/>
                </a:moveTo>
                <a:lnTo>
                  <a:pt x="16242" y="2847"/>
                </a:lnTo>
                <a:cubicBezTo>
                  <a:pt x="13898" y="3266"/>
                  <a:pt x="11721" y="4187"/>
                  <a:pt x="9879" y="5526"/>
                </a:cubicBezTo>
                <a:lnTo>
                  <a:pt x="7786" y="3517"/>
                </a:lnTo>
                <a:lnTo>
                  <a:pt x="3433" y="7787"/>
                </a:lnTo>
                <a:lnTo>
                  <a:pt x="5526" y="9796"/>
                </a:lnTo>
                <a:cubicBezTo>
                  <a:pt x="4186" y="11722"/>
                  <a:pt x="3265" y="13898"/>
                  <a:pt x="2847" y="16159"/>
                </a:cubicBezTo>
                <a:lnTo>
                  <a:pt x="0" y="16159"/>
                </a:lnTo>
                <a:lnTo>
                  <a:pt x="0" y="22270"/>
                </a:lnTo>
                <a:lnTo>
                  <a:pt x="2847" y="22270"/>
                </a:lnTo>
                <a:cubicBezTo>
                  <a:pt x="3265" y="24531"/>
                  <a:pt x="4186" y="26707"/>
                  <a:pt x="5526" y="28633"/>
                </a:cubicBezTo>
                <a:lnTo>
                  <a:pt x="3433" y="30642"/>
                </a:lnTo>
                <a:lnTo>
                  <a:pt x="7786" y="34912"/>
                </a:lnTo>
                <a:lnTo>
                  <a:pt x="9879" y="32903"/>
                </a:lnTo>
                <a:cubicBezTo>
                  <a:pt x="11721" y="34242"/>
                  <a:pt x="13898" y="35163"/>
                  <a:pt x="16242" y="35582"/>
                </a:cubicBezTo>
                <a:lnTo>
                  <a:pt x="16242" y="38428"/>
                </a:lnTo>
                <a:lnTo>
                  <a:pt x="22270" y="38428"/>
                </a:lnTo>
                <a:lnTo>
                  <a:pt x="22270" y="35582"/>
                </a:lnTo>
                <a:cubicBezTo>
                  <a:pt x="24614" y="35163"/>
                  <a:pt x="26790" y="34242"/>
                  <a:pt x="28716" y="32903"/>
                </a:cubicBezTo>
                <a:lnTo>
                  <a:pt x="30809" y="34996"/>
                </a:lnTo>
                <a:lnTo>
                  <a:pt x="35079" y="30642"/>
                </a:lnTo>
                <a:lnTo>
                  <a:pt x="33069" y="28633"/>
                </a:lnTo>
                <a:cubicBezTo>
                  <a:pt x="34325" y="26707"/>
                  <a:pt x="35246" y="24531"/>
                  <a:pt x="35665" y="22270"/>
                </a:cubicBezTo>
                <a:lnTo>
                  <a:pt x="38511" y="22270"/>
                </a:lnTo>
                <a:lnTo>
                  <a:pt x="38511" y="16242"/>
                </a:lnTo>
                <a:lnTo>
                  <a:pt x="35665" y="16242"/>
                </a:lnTo>
                <a:cubicBezTo>
                  <a:pt x="35246" y="13898"/>
                  <a:pt x="34325" y="11722"/>
                  <a:pt x="33069" y="9796"/>
                </a:cubicBezTo>
                <a:lnTo>
                  <a:pt x="35079" y="7787"/>
                </a:lnTo>
                <a:lnTo>
                  <a:pt x="30809" y="3517"/>
                </a:lnTo>
                <a:lnTo>
                  <a:pt x="28716" y="5526"/>
                </a:lnTo>
                <a:cubicBezTo>
                  <a:pt x="26790" y="4187"/>
                  <a:pt x="24614" y="3350"/>
                  <a:pt x="22270" y="2847"/>
                </a:cubicBezTo>
                <a:lnTo>
                  <a:pt x="222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8"/>
          <p:cNvSpPr/>
          <p:nvPr/>
        </p:nvSpPr>
        <p:spPr>
          <a:xfrm>
            <a:off x="7622741" y="1736271"/>
            <a:ext cx="432099" cy="430839"/>
          </a:xfrm>
          <a:custGeom>
            <a:avLst/>
            <a:gdLst/>
            <a:ahLst/>
            <a:cxnLst/>
            <a:rect l="l" t="t" r="r" b="b"/>
            <a:pathLst>
              <a:path w="28465" h="28382" extrusionOk="0">
                <a:moveTo>
                  <a:pt x="14316" y="10633"/>
                </a:moveTo>
                <a:cubicBezTo>
                  <a:pt x="12307" y="10633"/>
                  <a:pt x="10632" y="12307"/>
                  <a:pt x="10632" y="14400"/>
                </a:cubicBezTo>
                <a:cubicBezTo>
                  <a:pt x="10632" y="16628"/>
                  <a:pt x="12504" y="18154"/>
                  <a:pt x="14437" y="18154"/>
                </a:cubicBezTo>
                <a:cubicBezTo>
                  <a:pt x="15337" y="18154"/>
                  <a:pt x="16251" y="17824"/>
                  <a:pt x="16995" y="17079"/>
                </a:cubicBezTo>
                <a:cubicBezTo>
                  <a:pt x="19339" y="14651"/>
                  <a:pt x="17665" y="10633"/>
                  <a:pt x="14316" y="10633"/>
                </a:cubicBezTo>
                <a:close/>
                <a:moveTo>
                  <a:pt x="14232" y="7033"/>
                </a:moveTo>
                <a:cubicBezTo>
                  <a:pt x="19088" y="7033"/>
                  <a:pt x="22521" y="11805"/>
                  <a:pt x="21014" y="16493"/>
                </a:cubicBezTo>
                <a:cubicBezTo>
                  <a:pt x="20093" y="19340"/>
                  <a:pt x="17330" y="21349"/>
                  <a:pt x="14232" y="21349"/>
                </a:cubicBezTo>
                <a:cubicBezTo>
                  <a:pt x="9377" y="21265"/>
                  <a:pt x="5944" y="16493"/>
                  <a:pt x="7535" y="11889"/>
                </a:cubicBezTo>
                <a:lnTo>
                  <a:pt x="7451" y="11889"/>
                </a:lnTo>
                <a:cubicBezTo>
                  <a:pt x="8372" y="8958"/>
                  <a:pt x="11135" y="7033"/>
                  <a:pt x="14232" y="7033"/>
                </a:cubicBezTo>
                <a:close/>
                <a:moveTo>
                  <a:pt x="11972" y="0"/>
                </a:moveTo>
                <a:lnTo>
                  <a:pt x="11972" y="2093"/>
                </a:lnTo>
                <a:cubicBezTo>
                  <a:pt x="10298" y="2428"/>
                  <a:pt x="8707" y="3098"/>
                  <a:pt x="7284" y="4103"/>
                </a:cubicBezTo>
                <a:lnTo>
                  <a:pt x="5777" y="2596"/>
                </a:lnTo>
                <a:lnTo>
                  <a:pt x="2595" y="5693"/>
                </a:lnTo>
                <a:lnTo>
                  <a:pt x="4102" y="7200"/>
                </a:lnTo>
                <a:cubicBezTo>
                  <a:pt x="3098" y="8623"/>
                  <a:pt x="2428" y="10214"/>
                  <a:pt x="2177" y="11972"/>
                </a:cubicBezTo>
                <a:lnTo>
                  <a:pt x="2093" y="11889"/>
                </a:lnTo>
                <a:lnTo>
                  <a:pt x="0" y="11889"/>
                </a:lnTo>
                <a:lnTo>
                  <a:pt x="0" y="16493"/>
                </a:lnTo>
                <a:lnTo>
                  <a:pt x="2093" y="16493"/>
                </a:lnTo>
                <a:cubicBezTo>
                  <a:pt x="2428" y="18167"/>
                  <a:pt x="3098" y="19758"/>
                  <a:pt x="4102" y="21181"/>
                </a:cubicBezTo>
                <a:lnTo>
                  <a:pt x="2595" y="22688"/>
                </a:lnTo>
                <a:lnTo>
                  <a:pt x="5693" y="25786"/>
                </a:lnTo>
                <a:lnTo>
                  <a:pt x="7200" y="24363"/>
                </a:lnTo>
                <a:cubicBezTo>
                  <a:pt x="8623" y="25284"/>
                  <a:pt x="10214" y="25953"/>
                  <a:pt x="11972" y="26288"/>
                </a:cubicBezTo>
                <a:lnTo>
                  <a:pt x="11972" y="28381"/>
                </a:lnTo>
                <a:lnTo>
                  <a:pt x="16493" y="28381"/>
                </a:lnTo>
                <a:lnTo>
                  <a:pt x="16493" y="26288"/>
                </a:lnTo>
                <a:cubicBezTo>
                  <a:pt x="18167" y="25953"/>
                  <a:pt x="19758" y="25284"/>
                  <a:pt x="21181" y="24363"/>
                </a:cubicBezTo>
                <a:lnTo>
                  <a:pt x="22772" y="25870"/>
                </a:lnTo>
                <a:lnTo>
                  <a:pt x="25869" y="22772"/>
                </a:lnTo>
                <a:lnTo>
                  <a:pt x="24362" y="21265"/>
                </a:lnTo>
                <a:cubicBezTo>
                  <a:pt x="25367" y="19758"/>
                  <a:pt x="26037" y="18167"/>
                  <a:pt x="26372" y="16493"/>
                </a:cubicBezTo>
                <a:lnTo>
                  <a:pt x="28465" y="16493"/>
                </a:lnTo>
                <a:lnTo>
                  <a:pt x="28465" y="11972"/>
                </a:lnTo>
                <a:lnTo>
                  <a:pt x="26372" y="11972"/>
                </a:lnTo>
                <a:cubicBezTo>
                  <a:pt x="26037" y="10214"/>
                  <a:pt x="25367" y="8623"/>
                  <a:pt x="24362" y="7200"/>
                </a:cubicBezTo>
                <a:lnTo>
                  <a:pt x="25869" y="5693"/>
                </a:lnTo>
                <a:lnTo>
                  <a:pt x="22772" y="2596"/>
                </a:lnTo>
                <a:lnTo>
                  <a:pt x="21265" y="4103"/>
                </a:lnTo>
                <a:cubicBezTo>
                  <a:pt x="19842" y="3098"/>
                  <a:pt x="18167" y="2428"/>
                  <a:pt x="16493" y="2093"/>
                </a:cubicBezTo>
                <a:lnTo>
                  <a:pt x="164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8"/>
          <p:cNvSpPr/>
          <p:nvPr/>
        </p:nvSpPr>
        <p:spPr>
          <a:xfrm>
            <a:off x="7819641" y="2113773"/>
            <a:ext cx="636710" cy="635450"/>
          </a:xfrm>
          <a:custGeom>
            <a:avLst/>
            <a:gdLst/>
            <a:ahLst/>
            <a:cxnLst/>
            <a:rect l="l" t="t" r="r" b="b"/>
            <a:pathLst>
              <a:path w="41944" h="41861" extrusionOk="0">
                <a:moveTo>
                  <a:pt x="21243" y="15752"/>
                </a:moveTo>
                <a:cubicBezTo>
                  <a:pt x="20950" y="15752"/>
                  <a:pt x="20650" y="15775"/>
                  <a:pt x="20344" y="15823"/>
                </a:cubicBezTo>
                <a:cubicBezTo>
                  <a:pt x="17414" y="16242"/>
                  <a:pt x="15321" y="19005"/>
                  <a:pt x="15823" y="22019"/>
                </a:cubicBezTo>
                <a:cubicBezTo>
                  <a:pt x="16280" y="24914"/>
                  <a:pt x="18709" y="26576"/>
                  <a:pt x="21185" y="26576"/>
                </a:cubicBezTo>
                <a:cubicBezTo>
                  <a:pt x="22790" y="26576"/>
                  <a:pt x="24415" y="25877"/>
                  <a:pt x="25534" y="24363"/>
                </a:cubicBezTo>
                <a:cubicBezTo>
                  <a:pt x="28198" y="20680"/>
                  <a:pt x="25510" y="15752"/>
                  <a:pt x="21243" y="15752"/>
                </a:cubicBezTo>
                <a:close/>
                <a:moveTo>
                  <a:pt x="21052" y="10506"/>
                </a:moveTo>
                <a:cubicBezTo>
                  <a:pt x="27354" y="10506"/>
                  <a:pt x="32385" y="16206"/>
                  <a:pt x="31227" y="22688"/>
                </a:cubicBezTo>
                <a:cubicBezTo>
                  <a:pt x="30474" y="27125"/>
                  <a:pt x="26958" y="30474"/>
                  <a:pt x="22604" y="31144"/>
                </a:cubicBezTo>
                <a:cubicBezTo>
                  <a:pt x="22054" y="31229"/>
                  <a:pt x="21510" y="31270"/>
                  <a:pt x="20975" y="31270"/>
                </a:cubicBezTo>
                <a:cubicBezTo>
                  <a:pt x="14673" y="31270"/>
                  <a:pt x="9642" y="25571"/>
                  <a:pt x="10800" y="19088"/>
                </a:cubicBezTo>
                <a:cubicBezTo>
                  <a:pt x="11470" y="14735"/>
                  <a:pt x="14986" y="11302"/>
                  <a:pt x="19423" y="10633"/>
                </a:cubicBezTo>
                <a:cubicBezTo>
                  <a:pt x="19973" y="10548"/>
                  <a:pt x="20517" y="10506"/>
                  <a:pt x="21052" y="10506"/>
                </a:cubicBezTo>
                <a:close/>
                <a:moveTo>
                  <a:pt x="21097" y="0"/>
                </a:moveTo>
                <a:lnTo>
                  <a:pt x="17916" y="503"/>
                </a:lnTo>
                <a:lnTo>
                  <a:pt x="14651" y="1005"/>
                </a:lnTo>
                <a:lnTo>
                  <a:pt x="15153" y="4019"/>
                </a:lnTo>
                <a:cubicBezTo>
                  <a:pt x="12725" y="4856"/>
                  <a:pt x="10632" y="6196"/>
                  <a:pt x="8791" y="7870"/>
                </a:cubicBezTo>
                <a:lnTo>
                  <a:pt x="6279" y="6112"/>
                </a:lnTo>
                <a:lnTo>
                  <a:pt x="2428" y="11302"/>
                </a:lnTo>
                <a:lnTo>
                  <a:pt x="4856" y="13144"/>
                </a:lnTo>
                <a:cubicBezTo>
                  <a:pt x="3767" y="15405"/>
                  <a:pt x="3181" y="17833"/>
                  <a:pt x="3098" y="20344"/>
                </a:cubicBezTo>
                <a:lnTo>
                  <a:pt x="0" y="20846"/>
                </a:lnTo>
                <a:lnTo>
                  <a:pt x="1005" y="27293"/>
                </a:lnTo>
                <a:lnTo>
                  <a:pt x="4102" y="26791"/>
                </a:lnTo>
                <a:cubicBezTo>
                  <a:pt x="4939" y="29135"/>
                  <a:pt x="6195" y="31311"/>
                  <a:pt x="7953" y="33153"/>
                </a:cubicBezTo>
                <a:lnTo>
                  <a:pt x="6112" y="35665"/>
                </a:lnTo>
                <a:lnTo>
                  <a:pt x="11386" y="39516"/>
                </a:lnTo>
                <a:lnTo>
                  <a:pt x="13144" y="37004"/>
                </a:lnTo>
                <a:cubicBezTo>
                  <a:pt x="15404" y="38093"/>
                  <a:pt x="17916" y="38679"/>
                  <a:pt x="20428" y="38762"/>
                </a:cubicBezTo>
                <a:lnTo>
                  <a:pt x="20930" y="41860"/>
                </a:lnTo>
                <a:lnTo>
                  <a:pt x="24195" y="41358"/>
                </a:lnTo>
                <a:lnTo>
                  <a:pt x="27376" y="40855"/>
                </a:lnTo>
                <a:lnTo>
                  <a:pt x="26958" y="37842"/>
                </a:lnTo>
                <a:cubicBezTo>
                  <a:pt x="29302" y="37004"/>
                  <a:pt x="31478" y="35665"/>
                  <a:pt x="33237" y="33990"/>
                </a:cubicBezTo>
                <a:lnTo>
                  <a:pt x="35748" y="35832"/>
                </a:lnTo>
                <a:lnTo>
                  <a:pt x="39599" y="30558"/>
                </a:lnTo>
                <a:lnTo>
                  <a:pt x="37088" y="28716"/>
                </a:lnTo>
                <a:cubicBezTo>
                  <a:pt x="38176" y="26456"/>
                  <a:pt x="38846" y="24028"/>
                  <a:pt x="38929" y="21516"/>
                </a:cubicBezTo>
                <a:lnTo>
                  <a:pt x="41943" y="21014"/>
                </a:lnTo>
                <a:lnTo>
                  <a:pt x="40939" y="14568"/>
                </a:lnTo>
                <a:lnTo>
                  <a:pt x="37925" y="15070"/>
                </a:lnTo>
                <a:cubicBezTo>
                  <a:pt x="37088" y="12642"/>
                  <a:pt x="35748" y="10549"/>
                  <a:pt x="34074" y="8707"/>
                </a:cubicBezTo>
                <a:lnTo>
                  <a:pt x="35916" y="6196"/>
                </a:lnTo>
                <a:lnTo>
                  <a:pt x="30641" y="2344"/>
                </a:lnTo>
                <a:lnTo>
                  <a:pt x="28799" y="4856"/>
                </a:lnTo>
                <a:cubicBezTo>
                  <a:pt x="26539" y="3684"/>
                  <a:pt x="24111" y="3098"/>
                  <a:pt x="21600" y="3014"/>
                </a:cubicBezTo>
                <a:lnTo>
                  <a:pt x="210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p:cNvSpPr txBox="1"/>
          <p:nvPr/>
        </p:nvSpPr>
        <p:spPr>
          <a:xfrm>
            <a:off x="2603668" y="1104388"/>
            <a:ext cx="4542029" cy="2062103"/>
          </a:xfrm>
          <a:prstGeom prst="rect">
            <a:avLst/>
          </a:prstGeom>
          <a:noFill/>
        </p:spPr>
        <p:txBody>
          <a:bodyPr wrap="square" rtlCol="0">
            <a:spAutoFit/>
          </a:bodyPr>
          <a:lstStyle/>
          <a:p>
            <a:pPr lvl="0"/>
            <a:r>
              <a:rPr lang="id-ID" sz="1600" dirty="0">
                <a:solidFill>
                  <a:schemeClr val="bg1"/>
                </a:solidFill>
              </a:rPr>
              <a:t>Analisis regresi digunakan untuk memahami hubungan antara satu atau lebih variabel independen (prediktor) dan variabel dependen (hasil). Ini membantu dalam memprediksiatau menjelaskan perilaku variabel dependen berdasarkanvariabel independen.</a:t>
            </a:r>
          </a:p>
          <a:p>
            <a:r>
              <a:rPr lang="id-ID" sz="1600" dirty="0">
                <a:solidFill>
                  <a:schemeClr val="bg1"/>
                </a:solidFill>
              </a:rPr>
              <a:t> </a:t>
            </a:r>
          </a:p>
          <a:p>
            <a:endParaRPr lang="id-ID" sz="1600" dirty="0">
              <a:solidFill>
                <a:schemeClr val="bg1"/>
              </a:solidFill>
            </a:endParaRPr>
          </a:p>
        </p:txBody>
      </p:sp>
      <p:sp>
        <p:nvSpPr>
          <p:cNvPr id="46" name="Google Shape;410;p28"/>
          <p:cNvSpPr/>
          <p:nvPr/>
        </p:nvSpPr>
        <p:spPr>
          <a:xfrm>
            <a:off x="306660" y="3316009"/>
            <a:ext cx="197329" cy="196282"/>
          </a:xfrm>
          <a:custGeom>
            <a:avLst/>
            <a:gdLst/>
            <a:ahLst/>
            <a:cxnLst/>
            <a:rect l="l" t="t" r="r" b="b"/>
            <a:pathLst>
              <a:path w="86076" h="85619" extrusionOk="0">
                <a:moveTo>
                  <a:pt x="69905" y="0"/>
                </a:moveTo>
                <a:cubicBezTo>
                  <a:pt x="68694" y="0"/>
                  <a:pt x="67486" y="477"/>
                  <a:pt x="66581" y="1432"/>
                </a:cubicBezTo>
                <a:lnTo>
                  <a:pt x="58027" y="9986"/>
                </a:lnTo>
                <a:lnTo>
                  <a:pt x="76090" y="28069"/>
                </a:lnTo>
                <a:lnTo>
                  <a:pt x="84186" y="19037"/>
                </a:lnTo>
                <a:cubicBezTo>
                  <a:pt x="86076" y="17227"/>
                  <a:pt x="86076" y="14184"/>
                  <a:pt x="84186" y="12373"/>
                </a:cubicBezTo>
                <a:lnTo>
                  <a:pt x="73245" y="1432"/>
                </a:lnTo>
                <a:cubicBezTo>
                  <a:pt x="72330" y="477"/>
                  <a:pt x="71116" y="0"/>
                  <a:pt x="69905" y="0"/>
                </a:cubicBezTo>
                <a:close/>
                <a:moveTo>
                  <a:pt x="52318" y="14760"/>
                </a:moveTo>
                <a:lnTo>
                  <a:pt x="0" y="67536"/>
                </a:lnTo>
                <a:lnTo>
                  <a:pt x="0" y="85618"/>
                </a:lnTo>
                <a:lnTo>
                  <a:pt x="18083" y="85618"/>
                </a:lnTo>
                <a:lnTo>
                  <a:pt x="70380" y="32823"/>
                </a:lnTo>
                <a:lnTo>
                  <a:pt x="52318" y="1476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8" name="Google Shape;404;p28"/>
          <p:cNvSpPr txBox="1">
            <a:spLocks noGrp="1"/>
          </p:cNvSpPr>
          <p:nvPr>
            <p:ph type="ctrTitle"/>
          </p:nvPr>
        </p:nvSpPr>
        <p:spPr>
          <a:xfrm>
            <a:off x="730560" y="3414150"/>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dirty="0" smtClean="0">
                <a:solidFill>
                  <a:schemeClr val="dk1"/>
                </a:solidFill>
              </a:rPr>
              <a:t>ANALISIS KORELASI</a:t>
            </a:r>
            <a:endParaRPr dirty="0">
              <a:solidFill>
                <a:schemeClr val="dk1"/>
              </a:solidFill>
            </a:endParaRPr>
          </a:p>
        </p:txBody>
      </p:sp>
      <p:sp>
        <p:nvSpPr>
          <p:cNvPr id="5" name="TextBox 4"/>
          <p:cNvSpPr txBox="1"/>
          <p:nvPr/>
        </p:nvSpPr>
        <p:spPr>
          <a:xfrm>
            <a:off x="2599483" y="3278000"/>
            <a:ext cx="3990503" cy="1569660"/>
          </a:xfrm>
          <a:prstGeom prst="rect">
            <a:avLst/>
          </a:prstGeom>
          <a:noFill/>
        </p:spPr>
        <p:txBody>
          <a:bodyPr wrap="square" rtlCol="0">
            <a:spAutoFit/>
          </a:bodyPr>
          <a:lstStyle/>
          <a:p>
            <a:r>
              <a:rPr lang="id-ID" sz="1600" dirty="0">
                <a:solidFill>
                  <a:schemeClr val="bg1"/>
                </a:solidFill>
              </a:rPr>
              <a:t>Analisis korelasi digunakan untuk menilai kekuatan dan arah hubungan antara dua atau lebih variabel. Ini membantu dalam memahami apakah ada hubungan antara variabel-variabel tertentu dan seberapa kuat hubungan tersebut.</a:t>
            </a:r>
            <a:endParaRPr lang="id-ID" sz="1600" dirty="0">
              <a:solidFill>
                <a:schemeClr val="bg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399"/>
        <p:cNvGrpSpPr/>
        <p:nvPr/>
      </p:nvGrpSpPr>
      <p:grpSpPr>
        <a:xfrm>
          <a:off x="0" y="0"/>
          <a:ext cx="0" cy="0"/>
          <a:chOff x="0" y="0"/>
          <a:chExt cx="0" cy="0"/>
        </a:xfrm>
      </p:grpSpPr>
      <p:sp>
        <p:nvSpPr>
          <p:cNvPr id="401" name="Google Shape;401;p28"/>
          <p:cNvSpPr/>
          <p:nvPr/>
        </p:nvSpPr>
        <p:spPr>
          <a:xfrm>
            <a:off x="730560" y="3255184"/>
            <a:ext cx="1755638"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2" name="Google Shape;402;p28"/>
          <p:cNvSpPr/>
          <p:nvPr/>
        </p:nvSpPr>
        <p:spPr>
          <a:xfrm>
            <a:off x="631896" y="1125008"/>
            <a:ext cx="169089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3" name="Google Shape;403;p28"/>
          <p:cNvSpPr txBox="1">
            <a:spLocks noGrp="1"/>
          </p:cNvSpPr>
          <p:nvPr>
            <p:ph type="ctrTitle" idx="4"/>
          </p:nvPr>
        </p:nvSpPr>
        <p:spPr>
          <a:xfrm>
            <a:off x="0" y="115614"/>
            <a:ext cx="5560559" cy="66258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dirty="0" smtClean="0"/>
              <a:t>TEKNIK-TEKNIK ANALITIS</a:t>
            </a:r>
            <a:endParaRPr dirty="0">
              <a:solidFill>
                <a:srgbClr val="FFFFFF"/>
              </a:solidFill>
            </a:endParaRPr>
          </a:p>
        </p:txBody>
      </p:sp>
      <p:sp>
        <p:nvSpPr>
          <p:cNvPr id="404" name="Google Shape;404;p28"/>
          <p:cNvSpPr txBox="1">
            <a:spLocks noGrp="1"/>
          </p:cNvSpPr>
          <p:nvPr>
            <p:ph type="ctrTitle"/>
          </p:nvPr>
        </p:nvSpPr>
        <p:spPr>
          <a:xfrm>
            <a:off x="652695" y="1277942"/>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dirty="0" smtClean="0">
                <a:solidFill>
                  <a:schemeClr val="dk1"/>
                </a:solidFill>
              </a:rPr>
              <a:t>ANALISIS KLESTER</a:t>
            </a:r>
            <a:endParaRPr dirty="0">
              <a:solidFill>
                <a:schemeClr val="dk1"/>
              </a:solidFill>
            </a:endParaRPr>
          </a:p>
        </p:txBody>
      </p:sp>
      <p:cxnSp>
        <p:nvCxnSpPr>
          <p:cNvPr id="407" name="Google Shape;407;p28"/>
          <p:cNvCxnSpPr/>
          <p:nvPr/>
        </p:nvCxnSpPr>
        <p:spPr>
          <a:xfrm>
            <a:off x="0" y="778197"/>
            <a:ext cx="3340500" cy="0"/>
          </a:xfrm>
          <a:prstGeom prst="straightConnector1">
            <a:avLst/>
          </a:prstGeom>
          <a:noFill/>
          <a:ln w="9525" cap="flat" cmpd="sng">
            <a:solidFill>
              <a:schemeClr val="accent1"/>
            </a:solidFill>
            <a:prstDash val="solid"/>
            <a:round/>
            <a:headEnd type="none" w="med" len="med"/>
            <a:tailEnd type="none" w="med" len="med"/>
          </a:ln>
        </p:spPr>
      </p:cxnSp>
      <p:sp>
        <p:nvSpPr>
          <p:cNvPr id="408" name="Google Shape;408;p28"/>
          <p:cNvSpPr/>
          <p:nvPr/>
        </p:nvSpPr>
        <p:spPr>
          <a:xfrm>
            <a:off x="94711" y="1125008"/>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9" name="Google Shape;409;p28"/>
          <p:cNvSpPr/>
          <p:nvPr/>
        </p:nvSpPr>
        <p:spPr>
          <a:xfrm>
            <a:off x="193375" y="3202200"/>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10" name="Google Shape;410;p28"/>
          <p:cNvSpPr/>
          <p:nvPr/>
        </p:nvSpPr>
        <p:spPr>
          <a:xfrm>
            <a:off x="207996" y="1238817"/>
            <a:ext cx="197329" cy="196282"/>
          </a:xfrm>
          <a:custGeom>
            <a:avLst/>
            <a:gdLst/>
            <a:ahLst/>
            <a:cxnLst/>
            <a:rect l="l" t="t" r="r" b="b"/>
            <a:pathLst>
              <a:path w="86076" h="85619" extrusionOk="0">
                <a:moveTo>
                  <a:pt x="69905" y="0"/>
                </a:moveTo>
                <a:cubicBezTo>
                  <a:pt x="68694" y="0"/>
                  <a:pt x="67486" y="477"/>
                  <a:pt x="66581" y="1432"/>
                </a:cubicBezTo>
                <a:lnTo>
                  <a:pt x="58027" y="9986"/>
                </a:lnTo>
                <a:lnTo>
                  <a:pt x="76090" y="28069"/>
                </a:lnTo>
                <a:lnTo>
                  <a:pt x="84186" y="19037"/>
                </a:lnTo>
                <a:cubicBezTo>
                  <a:pt x="86076" y="17227"/>
                  <a:pt x="86076" y="14184"/>
                  <a:pt x="84186" y="12373"/>
                </a:cubicBezTo>
                <a:lnTo>
                  <a:pt x="73245" y="1432"/>
                </a:lnTo>
                <a:cubicBezTo>
                  <a:pt x="72330" y="477"/>
                  <a:pt x="71116" y="0"/>
                  <a:pt x="69905" y="0"/>
                </a:cubicBezTo>
                <a:close/>
                <a:moveTo>
                  <a:pt x="52318" y="14760"/>
                </a:moveTo>
                <a:lnTo>
                  <a:pt x="0" y="67536"/>
                </a:lnTo>
                <a:lnTo>
                  <a:pt x="0" y="85618"/>
                </a:lnTo>
                <a:lnTo>
                  <a:pt x="18083" y="85618"/>
                </a:lnTo>
                <a:lnTo>
                  <a:pt x="70380" y="32823"/>
                </a:lnTo>
                <a:lnTo>
                  <a:pt x="52318" y="1476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36" name="Google Shape;436;p28"/>
          <p:cNvSpPr/>
          <p:nvPr/>
        </p:nvSpPr>
        <p:spPr>
          <a:xfrm>
            <a:off x="7261881" y="1282045"/>
            <a:ext cx="1476741" cy="1959677"/>
          </a:xfrm>
          <a:custGeom>
            <a:avLst/>
            <a:gdLst/>
            <a:ahLst/>
            <a:cxnLst/>
            <a:rect l="l" t="t" r="r" b="b"/>
            <a:pathLst>
              <a:path w="97282" h="129096" extrusionOk="0">
                <a:moveTo>
                  <a:pt x="7702" y="0"/>
                </a:moveTo>
                <a:cubicBezTo>
                  <a:pt x="3433" y="84"/>
                  <a:pt x="0" y="3684"/>
                  <a:pt x="84" y="7953"/>
                </a:cubicBezTo>
                <a:lnTo>
                  <a:pt x="84" y="120807"/>
                </a:lnTo>
                <a:cubicBezTo>
                  <a:pt x="84" y="125161"/>
                  <a:pt x="3349" y="129096"/>
                  <a:pt x="7702" y="129096"/>
                </a:cubicBezTo>
                <a:lnTo>
                  <a:pt x="89161" y="129096"/>
                </a:lnTo>
                <a:cubicBezTo>
                  <a:pt x="93682" y="128928"/>
                  <a:pt x="97198" y="125244"/>
                  <a:pt x="97282" y="120807"/>
                </a:cubicBezTo>
                <a:lnTo>
                  <a:pt x="97282" y="7953"/>
                </a:lnTo>
                <a:cubicBezTo>
                  <a:pt x="97198" y="3600"/>
                  <a:pt x="93598" y="0"/>
                  <a:pt x="89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8"/>
          <p:cNvSpPr/>
          <p:nvPr/>
        </p:nvSpPr>
        <p:spPr>
          <a:xfrm>
            <a:off x="7395965" y="1386021"/>
            <a:ext cx="1241633" cy="1500907"/>
          </a:xfrm>
          <a:custGeom>
            <a:avLst/>
            <a:gdLst/>
            <a:ahLst/>
            <a:cxnLst/>
            <a:rect l="l" t="t" r="r" b="b"/>
            <a:pathLst>
              <a:path w="81794" h="98874" extrusionOk="0">
                <a:moveTo>
                  <a:pt x="0" y="0"/>
                </a:moveTo>
                <a:lnTo>
                  <a:pt x="0" y="98873"/>
                </a:lnTo>
                <a:lnTo>
                  <a:pt x="81794" y="98873"/>
                </a:lnTo>
                <a:lnTo>
                  <a:pt x="8179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8"/>
          <p:cNvSpPr/>
          <p:nvPr/>
        </p:nvSpPr>
        <p:spPr>
          <a:xfrm>
            <a:off x="7907471" y="2948494"/>
            <a:ext cx="185560" cy="159086"/>
          </a:xfrm>
          <a:custGeom>
            <a:avLst/>
            <a:gdLst/>
            <a:ahLst/>
            <a:cxnLst/>
            <a:rect l="l" t="t" r="r" b="b"/>
            <a:pathLst>
              <a:path w="12224" h="10480" extrusionOk="0">
                <a:moveTo>
                  <a:pt x="5275" y="1"/>
                </a:moveTo>
                <a:cubicBezTo>
                  <a:pt x="2344" y="1"/>
                  <a:pt x="0" y="2345"/>
                  <a:pt x="0" y="5275"/>
                </a:cubicBezTo>
                <a:cubicBezTo>
                  <a:pt x="0" y="8397"/>
                  <a:pt x="2579" y="10480"/>
                  <a:pt x="5283" y="10480"/>
                </a:cubicBezTo>
                <a:cubicBezTo>
                  <a:pt x="6567" y="10480"/>
                  <a:pt x="7880" y="10010"/>
                  <a:pt x="8958" y="8959"/>
                </a:cubicBezTo>
                <a:cubicBezTo>
                  <a:pt x="12223" y="5693"/>
                  <a:pt x="9879" y="1"/>
                  <a:pt x="527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8"/>
          <p:cNvSpPr/>
          <p:nvPr/>
        </p:nvSpPr>
        <p:spPr>
          <a:xfrm>
            <a:off x="8052008" y="1595162"/>
            <a:ext cx="584612" cy="583352"/>
          </a:xfrm>
          <a:custGeom>
            <a:avLst/>
            <a:gdLst/>
            <a:ahLst/>
            <a:cxnLst/>
            <a:rect l="l" t="t" r="r" b="b"/>
            <a:pathLst>
              <a:path w="38512" h="38429" extrusionOk="0">
                <a:moveTo>
                  <a:pt x="19339" y="14484"/>
                </a:moveTo>
                <a:cubicBezTo>
                  <a:pt x="16577" y="14484"/>
                  <a:pt x="14316" y="16745"/>
                  <a:pt x="14316" y="19507"/>
                </a:cubicBezTo>
                <a:cubicBezTo>
                  <a:pt x="14316" y="22569"/>
                  <a:pt x="16812" y="24594"/>
                  <a:pt x="19411" y="24594"/>
                </a:cubicBezTo>
                <a:cubicBezTo>
                  <a:pt x="20650" y="24594"/>
                  <a:pt x="21913" y="24134"/>
                  <a:pt x="22939" y="23107"/>
                </a:cubicBezTo>
                <a:cubicBezTo>
                  <a:pt x="26037" y="19926"/>
                  <a:pt x="23860" y="14484"/>
                  <a:pt x="19339" y="14484"/>
                </a:cubicBezTo>
                <a:close/>
                <a:moveTo>
                  <a:pt x="19256" y="9629"/>
                </a:moveTo>
                <a:cubicBezTo>
                  <a:pt x="25786" y="9629"/>
                  <a:pt x="30390" y="16075"/>
                  <a:pt x="28381" y="22354"/>
                </a:cubicBezTo>
                <a:cubicBezTo>
                  <a:pt x="27062" y="26229"/>
                  <a:pt x="23469" y="28886"/>
                  <a:pt x="19363" y="28886"/>
                </a:cubicBezTo>
                <a:cubicBezTo>
                  <a:pt x="19299" y="28886"/>
                  <a:pt x="19236" y="28885"/>
                  <a:pt x="19172" y="28884"/>
                </a:cubicBezTo>
                <a:cubicBezTo>
                  <a:pt x="12558" y="28884"/>
                  <a:pt x="7954" y="22438"/>
                  <a:pt x="10047" y="16159"/>
                </a:cubicBezTo>
                <a:cubicBezTo>
                  <a:pt x="11386" y="12224"/>
                  <a:pt x="15070" y="9629"/>
                  <a:pt x="19256" y="9629"/>
                </a:cubicBezTo>
                <a:close/>
                <a:moveTo>
                  <a:pt x="16242" y="1"/>
                </a:moveTo>
                <a:lnTo>
                  <a:pt x="16242" y="2847"/>
                </a:lnTo>
                <a:cubicBezTo>
                  <a:pt x="13898" y="3266"/>
                  <a:pt x="11721" y="4187"/>
                  <a:pt x="9879" y="5526"/>
                </a:cubicBezTo>
                <a:lnTo>
                  <a:pt x="7786" y="3517"/>
                </a:lnTo>
                <a:lnTo>
                  <a:pt x="3433" y="7787"/>
                </a:lnTo>
                <a:lnTo>
                  <a:pt x="5526" y="9796"/>
                </a:lnTo>
                <a:cubicBezTo>
                  <a:pt x="4186" y="11722"/>
                  <a:pt x="3265" y="13898"/>
                  <a:pt x="2847" y="16159"/>
                </a:cubicBezTo>
                <a:lnTo>
                  <a:pt x="0" y="16159"/>
                </a:lnTo>
                <a:lnTo>
                  <a:pt x="0" y="22270"/>
                </a:lnTo>
                <a:lnTo>
                  <a:pt x="2847" y="22270"/>
                </a:lnTo>
                <a:cubicBezTo>
                  <a:pt x="3265" y="24531"/>
                  <a:pt x="4186" y="26707"/>
                  <a:pt x="5526" y="28633"/>
                </a:cubicBezTo>
                <a:lnTo>
                  <a:pt x="3433" y="30642"/>
                </a:lnTo>
                <a:lnTo>
                  <a:pt x="7786" y="34912"/>
                </a:lnTo>
                <a:lnTo>
                  <a:pt x="9879" y="32903"/>
                </a:lnTo>
                <a:cubicBezTo>
                  <a:pt x="11721" y="34242"/>
                  <a:pt x="13898" y="35163"/>
                  <a:pt x="16242" y="35582"/>
                </a:cubicBezTo>
                <a:lnTo>
                  <a:pt x="16242" y="38428"/>
                </a:lnTo>
                <a:lnTo>
                  <a:pt x="22270" y="38428"/>
                </a:lnTo>
                <a:lnTo>
                  <a:pt x="22270" y="35582"/>
                </a:lnTo>
                <a:cubicBezTo>
                  <a:pt x="24614" y="35163"/>
                  <a:pt x="26790" y="34242"/>
                  <a:pt x="28716" y="32903"/>
                </a:cubicBezTo>
                <a:lnTo>
                  <a:pt x="30809" y="34996"/>
                </a:lnTo>
                <a:lnTo>
                  <a:pt x="35079" y="30642"/>
                </a:lnTo>
                <a:lnTo>
                  <a:pt x="33069" y="28633"/>
                </a:lnTo>
                <a:cubicBezTo>
                  <a:pt x="34325" y="26707"/>
                  <a:pt x="35246" y="24531"/>
                  <a:pt x="35665" y="22270"/>
                </a:cubicBezTo>
                <a:lnTo>
                  <a:pt x="38511" y="22270"/>
                </a:lnTo>
                <a:lnTo>
                  <a:pt x="38511" y="16242"/>
                </a:lnTo>
                <a:lnTo>
                  <a:pt x="35665" y="16242"/>
                </a:lnTo>
                <a:cubicBezTo>
                  <a:pt x="35246" y="13898"/>
                  <a:pt x="34325" y="11722"/>
                  <a:pt x="33069" y="9796"/>
                </a:cubicBezTo>
                <a:lnTo>
                  <a:pt x="35079" y="7787"/>
                </a:lnTo>
                <a:lnTo>
                  <a:pt x="30809" y="3517"/>
                </a:lnTo>
                <a:lnTo>
                  <a:pt x="28716" y="5526"/>
                </a:lnTo>
                <a:cubicBezTo>
                  <a:pt x="26790" y="4187"/>
                  <a:pt x="24614" y="3350"/>
                  <a:pt x="22270" y="2847"/>
                </a:cubicBezTo>
                <a:lnTo>
                  <a:pt x="222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8"/>
          <p:cNvSpPr/>
          <p:nvPr/>
        </p:nvSpPr>
        <p:spPr>
          <a:xfrm>
            <a:off x="7622741" y="1736271"/>
            <a:ext cx="432099" cy="430839"/>
          </a:xfrm>
          <a:custGeom>
            <a:avLst/>
            <a:gdLst/>
            <a:ahLst/>
            <a:cxnLst/>
            <a:rect l="l" t="t" r="r" b="b"/>
            <a:pathLst>
              <a:path w="28465" h="28382" extrusionOk="0">
                <a:moveTo>
                  <a:pt x="14316" y="10633"/>
                </a:moveTo>
                <a:cubicBezTo>
                  <a:pt x="12307" y="10633"/>
                  <a:pt x="10632" y="12307"/>
                  <a:pt x="10632" y="14400"/>
                </a:cubicBezTo>
                <a:cubicBezTo>
                  <a:pt x="10632" y="16628"/>
                  <a:pt x="12504" y="18154"/>
                  <a:pt x="14437" y="18154"/>
                </a:cubicBezTo>
                <a:cubicBezTo>
                  <a:pt x="15337" y="18154"/>
                  <a:pt x="16251" y="17824"/>
                  <a:pt x="16995" y="17079"/>
                </a:cubicBezTo>
                <a:cubicBezTo>
                  <a:pt x="19339" y="14651"/>
                  <a:pt x="17665" y="10633"/>
                  <a:pt x="14316" y="10633"/>
                </a:cubicBezTo>
                <a:close/>
                <a:moveTo>
                  <a:pt x="14232" y="7033"/>
                </a:moveTo>
                <a:cubicBezTo>
                  <a:pt x="19088" y="7033"/>
                  <a:pt x="22521" y="11805"/>
                  <a:pt x="21014" y="16493"/>
                </a:cubicBezTo>
                <a:cubicBezTo>
                  <a:pt x="20093" y="19340"/>
                  <a:pt x="17330" y="21349"/>
                  <a:pt x="14232" y="21349"/>
                </a:cubicBezTo>
                <a:cubicBezTo>
                  <a:pt x="9377" y="21265"/>
                  <a:pt x="5944" y="16493"/>
                  <a:pt x="7535" y="11889"/>
                </a:cubicBezTo>
                <a:lnTo>
                  <a:pt x="7451" y="11889"/>
                </a:lnTo>
                <a:cubicBezTo>
                  <a:pt x="8372" y="8958"/>
                  <a:pt x="11135" y="7033"/>
                  <a:pt x="14232" y="7033"/>
                </a:cubicBezTo>
                <a:close/>
                <a:moveTo>
                  <a:pt x="11972" y="0"/>
                </a:moveTo>
                <a:lnTo>
                  <a:pt x="11972" y="2093"/>
                </a:lnTo>
                <a:cubicBezTo>
                  <a:pt x="10298" y="2428"/>
                  <a:pt x="8707" y="3098"/>
                  <a:pt x="7284" y="4103"/>
                </a:cubicBezTo>
                <a:lnTo>
                  <a:pt x="5777" y="2596"/>
                </a:lnTo>
                <a:lnTo>
                  <a:pt x="2595" y="5693"/>
                </a:lnTo>
                <a:lnTo>
                  <a:pt x="4102" y="7200"/>
                </a:lnTo>
                <a:cubicBezTo>
                  <a:pt x="3098" y="8623"/>
                  <a:pt x="2428" y="10214"/>
                  <a:pt x="2177" y="11972"/>
                </a:cubicBezTo>
                <a:lnTo>
                  <a:pt x="2093" y="11889"/>
                </a:lnTo>
                <a:lnTo>
                  <a:pt x="0" y="11889"/>
                </a:lnTo>
                <a:lnTo>
                  <a:pt x="0" y="16493"/>
                </a:lnTo>
                <a:lnTo>
                  <a:pt x="2093" y="16493"/>
                </a:lnTo>
                <a:cubicBezTo>
                  <a:pt x="2428" y="18167"/>
                  <a:pt x="3098" y="19758"/>
                  <a:pt x="4102" y="21181"/>
                </a:cubicBezTo>
                <a:lnTo>
                  <a:pt x="2595" y="22688"/>
                </a:lnTo>
                <a:lnTo>
                  <a:pt x="5693" y="25786"/>
                </a:lnTo>
                <a:lnTo>
                  <a:pt x="7200" y="24363"/>
                </a:lnTo>
                <a:cubicBezTo>
                  <a:pt x="8623" y="25284"/>
                  <a:pt x="10214" y="25953"/>
                  <a:pt x="11972" y="26288"/>
                </a:cubicBezTo>
                <a:lnTo>
                  <a:pt x="11972" y="28381"/>
                </a:lnTo>
                <a:lnTo>
                  <a:pt x="16493" y="28381"/>
                </a:lnTo>
                <a:lnTo>
                  <a:pt x="16493" y="26288"/>
                </a:lnTo>
                <a:cubicBezTo>
                  <a:pt x="18167" y="25953"/>
                  <a:pt x="19758" y="25284"/>
                  <a:pt x="21181" y="24363"/>
                </a:cubicBezTo>
                <a:lnTo>
                  <a:pt x="22772" y="25870"/>
                </a:lnTo>
                <a:lnTo>
                  <a:pt x="25869" y="22772"/>
                </a:lnTo>
                <a:lnTo>
                  <a:pt x="24362" y="21265"/>
                </a:lnTo>
                <a:cubicBezTo>
                  <a:pt x="25367" y="19758"/>
                  <a:pt x="26037" y="18167"/>
                  <a:pt x="26372" y="16493"/>
                </a:cubicBezTo>
                <a:lnTo>
                  <a:pt x="28465" y="16493"/>
                </a:lnTo>
                <a:lnTo>
                  <a:pt x="28465" y="11972"/>
                </a:lnTo>
                <a:lnTo>
                  <a:pt x="26372" y="11972"/>
                </a:lnTo>
                <a:cubicBezTo>
                  <a:pt x="26037" y="10214"/>
                  <a:pt x="25367" y="8623"/>
                  <a:pt x="24362" y="7200"/>
                </a:cubicBezTo>
                <a:lnTo>
                  <a:pt x="25869" y="5693"/>
                </a:lnTo>
                <a:lnTo>
                  <a:pt x="22772" y="2596"/>
                </a:lnTo>
                <a:lnTo>
                  <a:pt x="21265" y="4103"/>
                </a:lnTo>
                <a:cubicBezTo>
                  <a:pt x="19842" y="3098"/>
                  <a:pt x="18167" y="2428"/>
                  <a:pt x="16493" y="2093"/>
                </a:cubicBezTo>
                <a:lnTo>
                  <a:pt x="164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8"/>
          <p:cNvSpPr/>
          <p:nvPr/>
        </p:nvSpPr>
        <p:spPr>
          <a:xfrm>
            <a:off x="7819641" y="2113773"/>
            <a:ext cx="636710" cy="635450"/>
          </a:xfrm>
          <a:custGeom>
            <a:avLst/>
            <a:gdLst/>
            <a:ahLst/>
            <a:cxnLst/>
            <a:rect l="l" t="t" r="r" b="b"/>
            <a:pathLst>
              <a:path w="41944" h="41861" extrusionOk="0">
                <a:moveTo>
                  <a:pt x="21243" y="15752"/>
                </a:moveTo>
                <a:cubicBezTo>
                  <a:pt x="20950" y="15752"/>
                  <a:pt x="20650" y="15775"/>
                  <a:pt x="20344" y="15823"/>
                </a:cubicBezTo>
                <a:cubicBezTo>
                  <a:pt x="17414" y="16242"/>
                  <a:pt x="15321" y="19005"/>
                  <a:pt x="15823" y="22019"/>
                </a:cubicBezTo>
                <a:cubicBezTo>
                  <a:pt x="16280" y="24914"/>
                  <a:pt x="18709" y="26576"/>
                  <a:pt x="21185" y="26576"/>
                </a:cubicBezTo>
                <a:cubicBezTo>
                  <a:pt x="22790" y="26576"/>
                  <a:pt x="24415" y="25877"/>
                  <a:pt x="25534" y="24363"/>
                </a:cubicBezTo>
                <a:cubicBezTo>
                  <a:pt x="28198" y="20680"/>
                  <a:pt x="25510" y="15752"/>
                  <a:pt x="21243" y="15752"/>
                </a:cubicBezTo>
                <a:close/>
                <a:moveTo>
                  <a:pt x="21052" y="10506"/>
                </a:moveTo>
                <a:cubicBezTo>
                  <a:pt x="27354" y="10506"/>
                  <a:pt x="32385" y="16206"/>
                  <a:pt x="31227" y="22688"/>
                </a:cubicBezTo>
                <a:cubicBezTo>
                  <a:pt x="30474" y="27125"/>
                  <a:pt x="26958" y="30474"/>
                  <a:pt x="22604" y="31144"/>
                </a:cubicBezTo>
                <a:cubicBezTo>
                  <a:pt x="22054" y="31229"/>
                  <a:pt x="21510" y="31270"/>
                  <a:pt x="20975" y="31270"/>
                </a:cubicBezTo>
                <a:cubicBezTo>
                  <a:pt x="14673" y="31270"/>
                  <a:pt x="9642" y="25571"/>
                  <a:pt x="10800" y="19088"/>
                </a:cubicBezTo>
                <a:cubicBezTo>
                  <a:pt x="11470" y="14735"/>
                  <a:pt x="14986" y="11302"/>
                  <a:pt x="19423" y="10633"/>
                </a:cubicBezTo>
                <a:cubicBezTo>
                  <a:pt x="19973" y="10548"/>
                  <a:pt x="20517" y="10506"/>
                  <a:pt x="21052" y="10506"/>
                </a:cubicBezTo>
                <a:close/>
                <a:moveTo>
                  <a:pt x="21097" y="0"/>
                </a:moveTo>
                <a:lnTo>
                  <a:pt x="17916" y="503"/>
                </a:lnTo>
                <a:lnTo>
                  <a:pt x="14651" y="1005"/>
                </a:lnTo>
                <a:lnTo>
                  <a:pt x="15153" y="4019"/>
                </a:lnTo>
                <a:cubicBezTo>
                  <a:pt x="12725" y="4856"/>
                  <a:pt x="10632" y="6196"/>
                  <a:pt x="8791" y="7870"/>
                </a:cubicBezTo>
                <a:lnTo>
                  <a:pt x="6279" y="6112"/>
                </a:lnTo>
                <a:lnTo>
                  <a:pt x="2428" y="11302"/>
                </a:lnTo>
                <a:lnTo>
                  <a:pt x="4856" y="13144"/>
                </a:lnTo>
                <a:cubicBezTo>
                  <a:pt x="3767" y="15405"/>
                  <a:pt x="3181" y="17833"/>
                  <a:pt x="3098" y="20344"/>
                </a:cubicBezTo>
                <a:lnTo>
                  <a:pt x="0" y="20846"/>
                </a:lnTo>
                <a:lnTo>
                  <a:pt x="1005" y="27293"/>
                </a:lnTo>
                <a:lnTo>
                  <a:pt x="4102" y="26791"/>
                </a:lnTo>
                <a:cubicBezTo>
                  <a:pt x="4939" y="29135"/>
                  <a:pt x="6195" y="31311"/>
                  <a:pt x="7953" y="33153"/>
                </a:cubicBezTo>
                <a:lnTo>
                  <a:pt x="6112" y="35665"/>
                </a:lnTo>
                <a:lnTo>
                  <a:pt x="11386" y="39516"/>
                </a:lnTo>
                <a:lnTo>
                  <a:pt x="13144" y="37004"/>
                </a:lnTo>
                <a:cubicBezTo>
                  <a:pt x="15404" y="38093"/>
                  <a:pt x="17916" y="38679"/>
                  <a:pt x="20428" y="38762"/>
                </a:cubicBezTo>
                <a:lnTo>
                  <a:pt x="20930" y="41860"/>
                </a:lnTo>
                <a:lnTo>
                  <a:pt x="24195" y="41358"/>
                </a:lnTo>
                <a:lnTo>
                  <a:pt x="27376" y="40855"/>
                </a:lnTo>
                <a:lnTo>
                  <a:pt x="26958" y="37842"/>
                </a:lnTo>
                <a:cubicBezTo>
                  <a:pt x="29302" y="37004"/>
                  <a:pt x="31478" y="35665"/>
                  <a:pt x="33237" y="33990"/>
                </a:cubicBezTo>
                <a:lnTo>
                  <a:pt x="35748" y="35832"/>
                </a:lnTo>
                <a:lnTo>
                  <a:pt x="39599" y="30558"/>
                </a:lnTo>
                <a:lnTo>
                  <a:pt x="37088" y="28716"/>
                </a:lnTo>
                <a:cubicBezTo>
                  <a:pt x="38176" y="26456"/>
                  <a:pt x="38846" y="24028"/>
                  <a:pt x="38929" y="21516"/>
                </a:cubicBezTo>
                <a:lnTo>
                  <a:pt x="41943" y="21014"/>
                </a:lnTo>
                <a:lnTo>
                  <a:pt x="40939" y="14568"/>
                </a:lnTo>
                <a:lnTo>
                  <a:pt x="37925" y="15070"/>
                </a:lnTo>
                <a:cubicBezTo>
                  <a:pt x="37088" y="12642"/>
                  <a:pt x="35748" y="10549"/>
                  <a:pt x="34074" y="8707"/>
                </a:cubicBezTo>
                <a:lnTo>
                  <a:pt x="35916" y="6196"/>
                </a:lnTo>
                <a:lnTo>
                  <a:pt x="30641" y="2344"/>
                </a:lnTo>
                <a:lnTo>
                  <a:pt x="28799" y="4856"/>
                </a:lnTo>
                <a:cubicBezTo>
                  <a:pt x="26539" y="3684"/>
                  <a:pt x="24111" y="3098"/>
                  <a:pt x="21600" y="3014"/>
                </a:cubicBezTo>
                <a:lnTo>
                  <a:pt x="210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p:cNvSpPr txBox="1"/>
          <p:nvPr/>
        </p:nvSpPr>
        <p:spPr>
          <a:xfrm>
            <a:off x="2603668" y="1104388"/>
            <a:ext cx="4542029" cy="1815882"/>
          </a:xfrm>
          <a:prstGeom prst="rect">
            <a:avLst/>
          </a:prstGeom>
          <a:noFill/>
        </p:spPr>
        <p:txBody>
          <a:bodyPr wrap="square" rtlCol="0">
            <a:spAutoFit/>
          </a:bodyPr>
          <a:lstStyle/>
          <a:p>
            <a:pPr lvl="0"/>
            <a:r>
              <a:rPr lang="id-ID" sz="1600" dirty="0">
                <a:solidFill>
                  <a:schemeClr val="bg1"/>
                </a:solidFill>
              </a:rPr>
              <a:t>Analisis klaster digunakan untuk mengidentifikasi kelompok-kelompok yang serupa dalam kumpulan data. Ini membantu dalam </a:t>
            </a:r>
            <a:r>
              <a:rPr lang="id-ID" sz="1600" dirty="0" smtClean="0">
                <a:solidFill>
                  <a:schemeClr val="bg1"/>
                </a:solidFill>
              </a:rPr>
              <a:t>memahami </a:t>
            </a:r>
            <a:r>
              <a:rPr lang="id-ID" sz="1600" dirty="0">
                <a:solidFill>
                  <a:schemeClr val="bg1"/>
                </a:solidFill>
              </a:rPr>
              <a:t>struktur internal dari data dan mengidentifikasi pola atau kategori yang tersembunyi.</a:t>
            </a:r>
          </a:p>
          <a:p>
            <a:r>
              <a:rPr lang="id-ID" sz="1600" dirty="0">
                <a:solidFill>
                  <a:schemeClr val="bg1"/>
                </a:solidFill>
              </a:rPr>
              <a:t> </a:t>
            </a:r>
          </a:p>
        </p:txBody>
      </p:sp>
      <p:sp>
        <p:nvSpPr>
          <p:cNvPr id="46" name="Google Shape;410;p28"/>
          <p:cNvSpPr/>
          <p:nvPr/>
        </p:nvSpPr>
        <p:spPr>
          <a:xfrm>
            <a:off x="306660" y="3316009"/>
            <a:ext cx="197329" cy="196282"/>
          </a:xfrm>
          <a:custGeom>
            <a:avLst/>
            <a:gdLst/>
            <a:ahLst/>
            <a:cxnLst/>
            <a:rect l="l" t="t" r="r" b="b"/>
            <a:pathLst>
              <a:path w="86076" h="85619" extrusionOk="0">
                <a:moveTo>
                  <a:pt x="69905" y="0"/>
                </a:moveTo>
                <a:cubicBezTo>
                  <a:pt x="68694" y="0"/>
                  <a:pt x="67486" y="477"/>
                  <a:pt x="66581" y="1432"/>
                </a:cubicBezTo>
                <a:lnTo>
                  <a:pt x="58027" y="9986"/>
                </a:lnTo>
                <a:lnTo>
                  <a:pt x="76090" y="28069"/>
                </a:lnTo>
                <a:lnTo>
                  <a:pt x="84186" y="19037"/>
                </a:lnTo>
                <a:cubicBezTo>
                  <a:pt x="86076" y="17227"/>
                  <a:pt x="86076" y="14184"/>
                  <a:pt x="84186" y="12373"/>
                </a:cubicBezTo>
                <a:lnTo>
                  <a:pt x="73245" y="1432"/>
                </a:lnTo>
                <a:cubicBezTo>
                  <a:pt x="72330" y="477"/>
                  <a:pt x="71116" y="0"/>
                  <a:pt x="69905" y="0"/>
                </a:cubicBezTo>
                <a:close/>
                <a:moveTo>
                  <a:pt x="52318" y="14760"/>
                </a:moveTo>
                <a:lnTo>
                  <a:pt x="0" y="67536"/>
                </a:lnTo>
                <a:lnTo>
                  <a:pt x="0" y="85618"/>
                </a:lnTo>
                <a:lnTo>
                  <a:pt x="18083" y="85618"/>
                </a:lnTo>
                <a:lnTo>
                  <a:pt x="70380" y="32823"/>
                </a:lnTo>
                <a:lnTo>
                  <a:pt x="52318" y="1476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8" name="Google Shape;404;p28"/>
          <p:cNvSpPr txBox="1">
            <a:spLocks noGrp="1"/>
          </p:cNvSpPr>
          <p:nvPr>
            <p:ph type="ctrTitle"/>
          </p:nvPr>
        </p:nvSpPr>
        <p:spPr>
          <a:xfrm>
            <a:off x="730560" y="3414150"/>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dirty="0" smtClean="0">
                <a:solidFill>
                  <a:schemeClr val="dk1"/>
                </a:solidFill>
              </a:rPr>
              <a:t>ANALISIS FAKTOR</a:t>
            </a:r>
            <a:endParaRPr dirty="0">
              <a:solidFill>
                <a:schemeClr val="dk1"/>
              </a:solidFill>
            </a:endParaRPr>
          </a:p>
        </p:txBody>
      </p:sp>
      <p:sp>
        <p:nvSpPr>
          <p:cNvPr id="5" name="TextBox 4"/>
          <p:cNvSpPr txBox="1"/>
          <p:nvPr/>
        </p:nvSpPr>
        <p:spPr>
          <a:xfrm>
            <a:off x="2599483" y="3278000"/>
            <a:ext cx="4421427" cy="1815882"/>
          </a:xfrm>
          <a:prstGeom prst="rect">
            <a:avLst/>
          </a:prstGeom>
          <a:noFill/>
        </p:spPr>
        <p:txBody>
          <a:bodyPr wrap="square" rtlCol="0">
            <a:spAutoFit/>
          </a:bodyPr>
          <a:lstStyle/>
          <a:p>
            <a:pPr lvl="0"/>
            <a:r>
              <a:rPr lang="id-ID" sz="1600" dirty="0">
                <a:solidFill>
                  <a:schemeClr val="bg1"/>
                </a:solidFill>
              </a:rPr>
              <a:t>Analisis faktor digunakan untuk mengidentifikasi pola-pola kompleks dalam data dengan mengidentifikasi variabel-variabel yang saling terkait. Ini membantu dalam mengidentifikasi faktor-faktor yang mendasari pola-pola tersebut dan menyederhanakan kompleksitas data.</a:t>
            </a:r>
          </a:p>
        </p:txBody>
      </p:sp>
    </p:spTree>
    <p:extLst>
      <p:ext uri="{BB962C8B-B14F-4D97-AF65-F5344CB8AC3E}">
        <p14:creationId xmlns:p14="http://schemas.microsoft.com/office/powerpoint/2010/main" val="17527456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29"/>
          <p:cNvSpPr/>
          <p:nvPr/>
        </p:nvSpPr>
        <p:spPr>
          <a:xfrm rot="10800000">
            <a:off x="3566655" y="2901415"/>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47" name="Google Shape;447;p29"/>
          <p:cNvSpPr/>
          <p:nvPr/>
        </p:nvSpPr>
        <p:spPr>
          <a:xfrm rot="10800000">
            <a:off x="4186759" y="3478681"/>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48" name="Google Shape;448;p29"/>
          <p:cNvSpPr/>
          <p:nvPr/>
        </p:nvSpPr>
        <p:spPr>
          <a:xfrm rot="10800000">
            <a:off x="4975028" y="4055921"/>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49" name="Google Shape;449;p29"/>
          <p:cNvSpPr txBox="1">
            <a:spLocks noGrp="1"/>
          </p:cNvSpPr>
          <p:nvPr>
            <p:ph type="ctrTitle" idx="4"/>
          </p:nvPr>
        </p:nvSpPr>
        <p:spPr>
          <a:xfrm>
            <a:off x="281987" y="99918"/>
            <a:ext cx="8767419" cy="729375"/>
          </a:xfrm>
          <a:prstGeom prst="rect">
            <a:avLst/>
          </a:prstGeom>
        </p:spPr>
        <p:txBody>
          <a:bodyPr spcFirstLastPara="1" wrap="square" lIns="91425" tIns="91425" rIns="91425" bIns="91425" anchor="b" anchorCtr="0">
            <a:noAutofit/>
          </a:bodyPr>
          <a:lstStyle/>
          <a:p>
            <a:pPr lvl="0"/>
            <a:r>
              <a:rPr lang="id-ID" b="1" dirty="0"/>
              <a:t>Analisis Struktur Pengendalian Intern</a:t>
            </a:r>
            <a:endParaRPr dirty="0">
              <a:solidFill>
                <a:srgbClr val="FFFFFF"/>
              </a:solidFill>
            </a:endParaRPr>
          </a:p>
        </p:txBody>
      </p:sp>
      <p:sp>
        <p:nvSpPr>
          <p:cNvPr id="450" name="Google Shape;450;p29"/>
          <p:cNvSpPr/>
          <p:nvPr/>
        </p:nvSpPr>
        <p:spPr>
          <a:xfrm>
            <a:off x="5959555" y="2847952"/>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51" name="Google Shape;451;p29"/>
          <p:cNvSpPr/>
          <p:nvPr/>
        </p:nvSpPr>
        <p:spPr>
          <a:xfrm>
            <a:off x="6579659" y="3423181"/>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52" name="Google Shape;452;p29"/>
          <p:cNvSpPr/>
          <p:nvPr/>
        </p:nvSpPr>
        <p:spPr>
          <a:xfrm>
            <a:off x="6696820" y="3540344"/>
            <a:ext cx="189568" cy="189570"/>
          </a:xfrm>
          <a:custGeom>
            <a:avLst/>
            <a:gdLst/>
            <a:ahLst/>
            <a:cxnLst/>
            <a:rect l="l" t="t" r="r" b="b"/>
            <a:pathLst>
              <a:path w="92472" h="92473" extrusionOk="0">
                <a:moveTo>
                  <a:pt x="67996" y="0"/>
                </a:moveTo>
                <a:cubicBezTo>
                  <a:pt x="66508" y="0"/>
                  <a:pt x="65294" y="1200"/>
                  <a:pt x="65294" y="2702"/>
                </a:cubicBezTo>
                <a:lnTo>
                  <a:pt x="65294" y="21760"/>
                </a:lnTo>
                <a:lnTo>
                  <a:pt x="46236" y="21760"/>
                </a:lnTo>
                <a:cubicBezTo>
                  <a:pt x="44733" y="21760"/>
                  <a:pt x="43534" y="22974"/>
                  <a:pt x="43534" y="24462"/>
                </a:cubicBezTo>
                <a:lnTo>
                  <a:pt x="43534" y="43520"/>
                </a:lnTo>
                <a:lnTo>
                  <a:pt x="24476" y="43520"/>
                </a:lnTo>
                <a:cubicBezTo>
                  <a:pt x="22974" y="43520"/>
                  <a:pt x="21760" y="44734"/>
                  <a:pt x="21760" y="46236"/>
                </a:cubicBezTo>
                <a:lnTo>
                  <a:pt x="21760" y="65280"/>
                </a:lnTo>
                <a:lnTo>
                  <a:pt x="2717" y="65280"/>
                </a:lnTo>
                <a:cubicBezTo>
                  <a:pt x="1214" y="65280"/>
                  <a:pt x="0" y="66493"/>
                  <a:pt x="0" y="67996"/>
                </a:cubicBezTo>
                <a:lnTo>
                  <a:pt x="0" y="89756"/>
                </a:lnTo>
                <a:cubicBezTo>
                  <a:pt x="0" y="91259"/>
                  <a:pt x="1214" y="92472"/>
                  <a:pt x="2717" y="92472"/>
                </a:cubicBezTo>
                <a:lnTo>
                  <a:pt x="89770" y="92472"/>
                </a:lnTo>
                <a:cubicBezTo>
                  <a:pt x="91258" y="92472"/>
                  <a:pt x="92472" y="91259"/>
                  <a:pt x="92472" y="89756"/>
                </a:cubicBezTo>
                <a:lnTo>
                  <a:pt x="92472" y="2702"/>
                </a:lnTo>
                <a:cubicBezTo>
                  <a:pt x="92472" y="1200"/>
                  <a:pt x="91258" y="0"/>
                  <a:pt x="89770"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53" name="Google Shape;453;p29"/>
          <p:cNvSpPr/>
          <p:nvPr/>
        </p:nvSpPr>
        <p:spPr>
          <a:xfrm>
            <a:off x="6064880" y="2984440"/>
            <a:ext cx="213239" cy="196180"/>
          </a:xfrm>
          <a:custGeom>
            <a:avLst/>
            <a:gdLst/>
            <a:ahLst/>
            <a:cxnLst/>
            <a:rect l="l" t="t" r="r" b="b"/>
            <a:pathLst>
              <a:path w="92112" h="84743" extrusionOk="0">
                <a:moveTo>
                  <a:pt x="25329" y="1"/>
                </a:moveTo>
                <a:cubicBezTo>
                  <a:pt x="11054" y="1"/>
                  <a:pt x="1" y="11069"/>
                  <a:pt x="1" y="25330"/>
                </a:cubicBezTo>
                <a:cubicBezTo>
                  <a:pt x="1" y="42827"/>
                  <a:pt x="15649" y="57117"/>
                  <a:pt x="39605" y="78299"/>
                </a:cubicBezTo>
                <a:lnTo>
                  <a:pt x="46049" y="84743"/>
                </a:lnTo>
                <a:lnTo>
                  <a:pt x="52493" y="78299"/>
                </a:lnTo>
                <a:cubicBezTo>
                  <a:pt x="76449" y="57131"/>
                  <a:pt x="92111" y="42841"/>
                  <a:pt x="92111" y="25344"/>
                </a:cubicBezTo>
                <a:cubicBezTo>
                  <a:pt x="92111" y="11069"/>
                  <a:pt x="81043" y="15"/>
                  <a:pt x="66768" y="15"/>
                </a:cubicBezTo>
                <a:cubicBezTo>
                  <a:pt x="58951" y="15"/>
                  <a:pt x="51106" y="3700"/>
                  <a:pt x="46049" y="9682"/>
                </a:cubicBezTo>
                <a:cubicBezTo>
                  <a:pt x="40992" y="3685"/>
                  <a:pt x="33160" y="1"/>
                  <a:pt x="25329"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rgbClr val="052643"/>
              </a:solidFill>
            </a:endParaRPr>
          </a:p>
        </p:txBody>
      </p:sp>
      <p:sp>
        <p:nvSpPr>
          <p:cNvPr id="454" name="Google Shape;454;p29"/>
          <p:cNvSpPr/>
          <p:nvPr/>
        </p:nvSpPr>
        <p:spPr>
          <a:xfrm>
            <a:off x="7367928" y="3998408"/>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grpSp>
        <p:nvGrpSpPr>
          <p:cNvPr id="455" name="Google Shape;455;p29"/>
          <p:cNvGrpSpPr/>
          <p:nvPr/>
        </p:nvGrpSpPr>
        <p:grpSpPr>
          <a:xfrm>
            <a:off x="7447095" y="4089639"/>
            <a:ext cx="265543" cy="269920"/>
            <a:chOff x="4151375" y="238125"/>
            <a:chExt cx="2141475" cy="2176775"/>
          </a:xfrm>
        </p:grpSpPr>
        <p:sp>
          <p:nvSpPr>
            <p:cNvPr id="456" name="Google Shape;456;p29"/>
            <p:cNvSpPr/>
            <p:nvPr/>
          </p:nvSpPr>
          <p:spPr>
            <a:xfrm>
              <a:off x="4151375" y="399250"/>
              <a:ext cx="2141475" cy="2015650"/>
            </a:xfrm>
            <a:custGeom>
              <a:avLst/>
              <a:gdLst/>
              <a:ahLst/>
              <a:cxnLst/>
              <a:rect l="l" t="t" r="r" b="b"/>
              <a:pathLst>
                <a:path w="85659" h="80626" extrusionOk="0">
                  <a:moveTo>
                    <a:pt x="7003" y="0"/>
                  </a:moveTo>
                  <a:cubicBezTo>
                    <a:pt x="3144" y="0"/>
                    <a:pt x="1" y="3123"/>
                    <a:pt x="1" y="7002"/>
                  </a:cubicBezTo>
                  <a:lnTo>
                    <a:pt x="1" y="55620"/>
                  </a:lnTo>
                  <a:cubicBezTo>
                    <a:pt x="1" y="59499"/>
                    <a:pt x="3144" y="62623"/>
                    <a:pt x="7003" y="62623"/>
                  </a:cubicBezTo>
                  <a:lnTo>
                    <a:pt x="31033" y="62623"/>
                  </a:lnTo>
                  <a:lnTo>
                    <a:pt x="31033" y="72012"/>
                  </a:lnTo>
                  <a:lnTo>
                    <a:pt x="27234" y="72012"/>
                  </a:lnTo>
                  <a:cubicBezTo>
                    <a:pt x="24887" y="72072"/>
                    <a:pt x="23017" y="73981"/>
                    <a:pt x="23017" y="76309"/>
                  </a:cubicBezTo>
                  <a:cubicBezTo>
                    <a:pt x="23017" y="78656"/>
                    <a:pt x="24887" y="80566"/>
                    <a:pt x="27234" y="80625"/>
                  </a:cubicBezTo>
                  <a:lnTo>
                    <a:pt x="58426" y="80625"/>
                  </a:lnTo>
                  <a:cubicBezTo>
                    <a:pt x="60773" y="80566"/>
                    <a:pt x="62643" y="78656"/>
                    <a:pt x="62643" y="76309"/>
                  </a:cubicBezTo>
                  <a:cubicBezTo>
                    <a:pt x="62643" y="73981"/>
                    <a:pt x="60773" y="72072"/>
                    <a:pt x="58426" y="72012"/>
                  </a:cubicBezTo>
                  <a:lnTo>
                    <a:pt x="54646" y="72012"/>
                  </a:lnTo>
                  <a:lnTo>
                    <a:pt x="54646" y="62623"/>
                  </a:lnTo>
                  <a:lnTo>
                    <a:pt x="78656" y="62623"/>
                  </a:lnTo>
                  <a:cubicBezTo>
                    <a:pt x="82535" y="62623"/>
                    <a:pt x="85659" y="59499"/>
                    <a:pt x="85659" y="55620"/>
                  </a:cubicBezTo>
                  <a:lnTo>
                    <a:pt x="85659" y="7002"/>
                  </a:lnTo>
                  <a:cubicBezTo>
                    <a:pt x="85659" y="3123"/>
                    <a:pt x="82535" y="0"/>
                    <a:pt x="78656" y="0"/>
                  </a:cubicBezTo>
                  <a:lnTo>
                    <a:pt x="65925" y="0"/>
                  </a:lnTo>
                  <a:lnTo>
                    <a:pt x="65925" y="5749"/>
                  </a:lnTo>
                  <a:lnTo>
                    <a:pt x="78656" y="5749"/>
                  </a:lnTo>
                  <a:cubicBezTo>
                    <a:pt x="79353" y="5749"/>
                    <a:pt x="79930" y="6306"/>
                    <a:pt x="79930" y="7002"/>
                  </a:cubicBezTo>
                  <a:lnTo>
                    <a:pt x="79930" y="55620"/>
                  </a:lnTo>
                  <a:cubicBezTo>
                    <a:pt x="79930" y="56317"/>
                    <a:pt x="79353" y="56893"/>
                    <a:pt x="78656" y="56893"/>
                  </a:cubicBezTo>
                  <a:lnTo>
                    <a:pt x="7003" y="56893"/>
                  </a:lnTo>
                  <a:cubicBezTo>
                    <a:pt x="6307" y="56893"/>
                    <a:pt x="5750" y="56317"/>
                    <a:pt x="5750" y="55620"/>
                  </a:cubicBezTo>
                  <a:lnTo>
                    <a:pt x="5750" y="7002"/>
                  </a:lnTo>
                  <a:cubicBezTo>
                    <a:pt x="5750" y="6306"/>
                    <a:pt x="6307" y="5749"/>
                    <a:pt x="7003" y="5749"/>
                  </a:cubicBezTo>
                  <a:lnTo>
                    <a:pt x="19734" y="5749"/>
                  </a:lnTo>
                  <a:lnTo>
                    <a:pt x="1973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57" name="Google Shape;457;p29"/>
            <p:cNvSpPr/>
            <p:nvPr/>
          </p:nvSpPr>
          <p:spPr>
            <a:xfrm>
              <a:off x="4788450" y="238125"/>
              <a:ext cx="867350" cy="1403950"/>
            </a:xfrm>
            <a:custGeom>
              <a:avLst/>
              <a:gdLst/>
              <a:ahLst/>
              <a:cxnLst/>
              <a:rect l="l" t="t" r="r" b="b"/>
              <a:pathLst>
                <a:path w="34694" h="56158" extrusionOk="0">
                  <a:moveTo>
                    <a:pt x="28964" y="5749"/>
                  </a:moveTo>
                  <a:lnTo>
                    <a:pt x="28964" y="45873"/>
                  </a:lnTo>
                  <a:lnTo>
                    <a:pt x="5729" y="45873"/>
                  </a:lnTo>
                  <a:lnTo>
                    <a:pt x="5729" y="5749"/>
                  </a:lnTo>
                  <a:close/>
                  <a:moveTo>
                    <a:pt x="17360" y="48060"/>
                  </a:moveTo>
                  <a:cubicBezTo>
                    <a:pt x="18003" y="48060"/>
                    <a:pt x="18661" y="48301"/>
                    <a:pt x="19197" y="48837"/>
                  </a:cubicBezTo>
                  <a:cubicBezTo>
                    <a:pt x="20848" y="50468"/>
                    <a:pt x="19674" y="53293"/>
                    <a:pt x="17347" y="53293"/>
                  </a:cubicBezTo>
                  <a:cubicBezTo>
                    <a:pt x="15895" y="53293"/>
                    <a:pt x="14741" y="52119"/>
                    <a:pt x="14741" y="50687"/>
                  </a:cubicBezTo>
                  <a:cubicBezTo>
                    <a:pt x="14741" y="49101"/>
                    <a:pt x="16020" y="48060"/>
                    <a:pt x="17360" y="48060"/>
                  </a:cubicBezTo>
                  <a:close/>
                  <a:moveTo>
                    <a:pt x="5351" y="0"/>
                  </a:moveTo>
                  <a:cubicBezTo>
                    <a:pt x="2387" y="0"/>
                    <a:pt x="0" y="2407"/>
                    <a:pt x="0" y="5351"/>
                  </a:cubicBezTo>
                  <a:lnTo>
                    <a:pt x="0" y="50806"/>
                  </a:lnTo>
                  <a:cubicBezTo>
                    <a:pt x="0" y="53770"/>
                    <a:pt x="2387" y="56157"/>
                    <a:pt x="5351" y="56157"/>
                  </a:cubicBezTo>
                  <a:lnTo>
                    <a:pt x="29342" y="56157"/>
                  </a:lnTo>
                  <a:cubicBezTo>
                    <a:pt x="32306" y="56157"/>
                    <a:pt x="34693" y="53770"/>
                    <a:pt x="34693" y="50806"/>
                  </a:cubicBezTo>
                  <a:lnTo>
                    <a:pt x="34693" y="5351"/>
                  </a:lnTo>
                  <a:cubicBezTo>
                    <a:pt x="34693" y="2407"/>
                    <a:pt x="32306" y="0"/>
                    <a:pt x="29342"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grpSp>
      <p:cxnSp>
        <p:nvCxnSpPr>
          <p:cNvPr id="458" name="Google Shape;458;p29"/>
          <p:cNvCxnSpPr/>
          <p:nvPr/>
        </p:nvCxnSpPr>
        <p:spPr>
          <a:xfrm>
            <a:off x="3464187" y="829293"/>
            <a:ext cx="5679813" cy="7667"/>
          </a:xfrm>
          <a:prstGeom prst="straightConnector1">
            <a:avLst/>
          </a:prstGeom>
          <a:noFill/>
          <a:ln w="9525" cap="flat" cmpd="sng">
            <a:solidFill>
              <a:schemeClr val="accent1"/>
            </a:solidFill>
            <a:prstDash val="solid"/>
            <a:round/>
            <a:headEnd type="none" w="med" len="med"/>
            <a:tailEnd type="none" w="med" len="med"/>
          </a:ln>
        </p:spPr>
      </p:cxnSp>
      <p:sp>
        <p:nvSpPr>
          <p:cNvPr id="459" name="Google Shape;459;p29"/>
          <p:cNvSpPr/>
          <p:nvPr/>
        </p:nvSpPr>
        <p:spPr>
          <a:xfrm>
            <a:off x="1972515" y="4143317"/>
            <a:ext cx="621066" cy="619705"/>
          </a:xfrm>
          <a:custGeom>
            <a:avLst/>
            <a:gdLst/>
            <a:ahLst/>
            <a:cxnLst/>
            <a:rect l="l" t="t" r="r" b="b"/>
            <a:pathLst>
              <a:path w="41529" h="41438" extrusionOk="0">
                <a:moveTo>
                  <a:pt x="3025" y="1"/>
                </a:moveTo>
                <a:lnTo>
                  <a:pt x="0" y="41438"/>
                </a:lnTo>
                <a:lnTo>
                  <a:pt x="41529" y="41438"/>
                </a:lnTo>
                <a:lnTo>
                  <a:pt x="38504" y="1"/>
                </a:lnTo>
                <a:close/>
              </a:path>
            </a:pathLst>
          </a:custGeom>
          <a:solidFill>
            <a:srgbClr val="1612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9"/>
          <p:cNvSpPr/>
          <p:nvPr/>
        </p:nvSpPr>
        <p:spPr>
          <a:xfrm>
            <a:off x="1829932" y="4647857"/>
            <a:ext cx="906228" cy="115168"/>
          </a:xfrm>
          <a:custGeom>
            <a:avLst/>
            <a:gdLst/>
            <a:ahLst/>
            <a:cxnLst/>
            <a:rect l="l" t="t" r="r" b="b"/>
            <a:pathLst>
              <a:path w="60597" h="7701" extrusionOk="0">
                <a:moveTo>
                  <a:pt x="0" y="0"/>
                </a:moveTo>
                <a:lnTo>
                  <a:pt x="0" y="7701"/>
                </a:lnTo>
                <a:lnTo>
                  <a:pt x="60597" y="7701"/>
                </a:lnTo>
                <a:lnTo>
                  <a:pt x="60597" y="0"/>
                </a:lnTo>
                <a:close/>
              </a:path>
            </a:pathLst>
          </a:custGeom>
          <a:solidFill>
            <a:srgbClr val="1612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9"/>
          <p:cNvSpPr/>
          <p:nvPr/>
        </p:nvSpPr>
        <p:spPr>
          <a:xfrm>
            <a:off x="739969" y="4066552"/>
            <a:ext cx="3086129" cy="278328"/>
          </a:xfrm>
          <a:custGeom>
            <a:avLst/>
            <a:gdLst/>
            <a:ahLst/>
            <a:cxnLst/>
            <a:rect l="l" t="t" r="r" b="b"/>
            <a:pathLst>
              <a:path w="206361" h="18611" extrusionOk="0">
                <a:moveTo>
                  <a:pt x="1" y="0"/>
                </a:moveTo>
                <a:lnTo>
                  <a:pt x="1" y="13110"/>
                </a:lnTo>
                <a:cubicBezTo>
                  <a:pt x="1" y="16135"/>
                  <a:pt x="2476" y="18610"/>
                  <a:pt x="5501" y="18610"/>
                </a:cubicBezTo>
                <a:lnTo>
                  <a:pt x="200860" y="18610"/>
                </a:lnTo>
                <a:cubicBezTo>
                  <a:pt x="203885" y="18610"/>
                  <a:pt x="206360" y="16135"/>
                  <a:pt x="206360" y="13110"/>
                </a:cubicBezTo>
                <a:lnTo>
                  <a:pt x="206360"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9"/>
          <p:cNvSpPr/>
          <p:nvPr/>
        </p:nvSpPr>
        <p:spPr>
          <a:xfrm>
            <a:off x="3177632" y="4067434"/>
            <a:ext cx="124770" cy="117920"/>
          </a:xfrm>
          <a:custGeom>
            <a:avLst/>
            <a:gdLst/>
            <a:ahLst/>
            <a:cxnLst/>
            <a:rect l="l" t="t" r="r" b="b"/>
            <a:pathLst>
              <a:path w="8343" h="7885" extrusionOk="0">
                <a:moveTo>
                  <a:pt x="4217" y="0"/>
                </a:moveTo>
                <a:lnTo>
                  <a:pt x="2934" y="2567"/>
                </a:lnTo>
                <a:lnTo>
                  <a:pt x="0" y="3025"/>
                </a:lnTo>
                <a:lnTo>
                  <a:pt x="2109" y="5042"/>
                </a:lnTo>
                <a:lnTo>
                  <a:pt x="1650" y="7884"/>
                </a:lnTo>
                <a:lnTo>
                  <a:pt x="4217" y="6509"/>
                </a:lnTo>
                <a:lnTo>
                  <a:pt x="6692" y="7884"/>
                </a:lnTo>
                <a:lnTo>
                  <a:pt x="6234" y="5042"/>
                </a:lnTo>
                <a:lnTo>
                  <a:pt x="8343" y="3025"/>
                </a:lnTo>
                <a:lnTo>
                  <a:pt x="5501" y="2567"/>
                </a:lnTo>
                <a:lnTo>
                  <a:pt x="42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9"/>
          <p:cNvSpPr/>
          <p:nvPr/>
        </p:nvSpPr>
        <p:spPr>
          <a:xfrm>
            <a:off x="3340778" y="4067434"/>
            <a:ext cx="123409" cy="117920"/>
          </a:xfrm>
          <a:custGeom>
            <a:avLst/>
            <a:gdLst/>
            <a:ahLst/>
            <a:cxnLst/>
            <a:rect l="l" t="t" r="r" b="b"/>
            <a:pathLst>
              <a:path w="8252" h="7885" extrusionOk="0">
                <a:moveTo>
                  <a:pt x="4126" y="0"/>
                </a:moveTo>
                <a:lnTo>
                  <a:pt x="2842" y="2567"/>
                </a:lnTo>
                <a:lnTo>
                  <a:pt x="1" y="3025"/>
                </a:lnTo>
                <a:lnTo>
                  <a:pt x="2109" y="5042"/>
                </a:lnTo>
                <a:lnTo>
                  <a:pt x="1559" y="7884"/>
                </a:lnTo>
                <a:lnTo>
                  <a:pt x="1559" y="7884"/>
                </a:lnTo>
                <a:lnTo>
                  <a:pt x="4126" y="6509"/>
                </a:lnTo>
                <a:lnTo>
                  <a:pt x="6693" y="7884"/>
                </a:lnTo>
                <a:lnTo>
                  <a:pt x="6234" y="5042"/>
                </a:lnTo>
                <a:lnTo>
                  <a:pt x="8251" y="3025"/>
                </a:lnTo>
                <a:lnTo>
                  <a:pt x="5409" y="2567"/>
                </a:lnTo>
                <a:lnTo>
                  <a:pt x="41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9"/>
          <p:cNvSpPr/>
          <p:nvPr/>
        </p:nvSpPr>
        <p:spPr>
          <a:xfrm>
            <a:off x="3503924" y="4067434"/>
            <a:ext cx="123409" cy="117920"/>
          </a:xfrm>
          <a:custGeom>
            <a:avLst/>
            <a:gdLst/>
            <a:ahLst/>
            <a:cxnLst/>
            <a:rect l="l" t="t" r="r" b="b"/>
            <a:pathLst>
              <a:path w="8252" h="7885" extrusionOk="0">
                <a:moveTo>
                  <a:pt x="4126" y="0"/>
                </a:moveTo>
                <a:lnTo>
                  <a:pt x="2843" y="2567"/>
                </a:lnTo>
                <a:lnTo>
                  <a:pt x="1" y="3025"/>
                </a:lnTo>
                <a:lnTo>
                  <a:pt x="2018" y="5042"/>
                </a:lnTo>
                <a:lnTo>
                  <a:pt x="1559" y="7884"/>
                </a:lnTo>
                <a:lnTo>
                  <a:pt x="4126" y="6509"/>
                </a:lnTo>
                <a:lnTo>
                  <a:pt x="6693" y="7884"/>
                </a:lnTo>
                <a:lnTo>
                  <a:pt x="6143" y="5042"/>
                </a:lnTo>
                <a:lnTo>
                  <a:pt x="8252" y="3025"/>
                </a:lnTo>
                <a:lnTo>
                  <a:pt x="5410" y="2567"/>
                </a:lnTo>
                <a:lnTo>
                  <a:pt x="41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9"/>
          <p:cNvSpPr/>
          <p:nvPr/>
        </p:nvSpPr>
        <p:spPr>
          <a:xfrm>
            <a:off x="916829" y="3782749"/>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9"/>
          <p:cNvSpPr/>
          <p:nvPr/>
        </p:nvSpPr>
        <p:spPr>
          <a:xfrm>
            <a:off x="1517339" y="3782749"/>
            <a:ext cx="471636" cy="50742"/>
          </a:xfrm>
          <a:custGeom>
            <a:avLst/>
            <a:gdLst/>
            <a:ahLst/>
            <a:cxnLst/>
            <a:rect l="l" t="t" r="r" b="b"/>
            <a:pathLst>
              <a:path w="31537" h="3393" extrusionOk="0">
                <a:moveTo>
                  <a:pt x="0" y="0"/>
                </a:moveTo>
                <a:lnTo>
                  <a:pt x="0" y="3392"/>
                </a:lnTo>
                <a:lnTo>
                  <a:pt x="31536" y="3392"/>
                </a:lnTo>
                <a:lnTo>
                  <a:pt x="31536"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9"/>
          <p:cNvSpPr/>
          <p:nvPr/>
        </p:nvSpPr>
        <p:spPr>
          <a:xfrm>
            <a:off x="313582" y="3668956"/>
            <a:ext cx="2085295" cy="1140678"/>
          </a:xfrm>
          <a:custGeom>
            <a:avLst/>
            <a:gdLst/>
            <a:ahLst/>
            <a:cxnLst/>
            <a:rect l="l" t="t" r="r" b="b"/>
            <a:pathLst>
              <a:path w="139438" h="76274" extrusionOk="0">
                <a:moveTo>
                  <a:pt x="5776" y="0"/>
                </a:moveTo>
                <a:cubicBezTo>
                  <a:pt x="2568" y="0"/>
                  <a:pt x="1" y="2659"/>
                  <a:pt x="1" y="5868"/>
                </a:cubicBezTo>
                <a:lnTo>
                  <a:pt x="1" y="76274"/>
                </a:lnTo>
                <a:lnTo>
                  <a:pt x="139438" y="76274"/>
                </a:lnTo>
                <a:lnTo>
                  <a:pt x="139438" y="5868"/>
                </a:lnTo>
                <a:cubicBezTo>
                  <a:pt x="139346" y="2659"/>
                  <a:pt x="136871" y="92"/>
                  <a:pt x="1336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9"/>
          <p:cNvSpPr/>
          <p:nvPr/>
        </p:nvSpPr>
        <p:spPr>
          <a:xfrm>
            <a:off x="368423" y="3733322"/>
            <a:ext cx="1975630" cy="1076311"/>
          </a:xfrm>
          <a:custGeom>
            <a:avLst/>
            <a:gdLst/>
            <a:ahLst/>
            <a:cxnLst/>
            <a:rect l="l" t="t" r="r" b="b"/>
            <a:pathLst>
              <a:path w="132105" h="71970" extrusionOk="0">
                <a:moveTo>
                  <a:pt x="2686" y="1"/>
                </a:moveTo>
                <a:cubicBezTo>
                  <a:pt x="1199" y="1"/>
                  <a:pt x="1" y="1250"/>
                  <a:pt x="1" y="2755"/>
                </a:cubicBezTo>
                <a:lnTo>
                  <a:pt x="1" y="71970"/>
                </a:lnTo>
                <a:lnTo>
                  <a:pt x="132104" y="71970"/>
                </a:lnTo>
                <a:lnTo>
                  <a:pt x="132104" y="2755"/>
                </a:lnTo>
                <a:cubicBezTo>
                  <a:pt x="132104" y="1197"/>
                  <a:pt x="130821" y="5"/>
                  <a:pt x="129354" y="5"/>
                </a:cubicBezTo>
                <a:lnTo>
                  <a:pt x="2843" y="5"/>
                </a:lnTo>
                <a:cubicBezTo>
                  <a:pt x="2790" y="2"/>
                  <a:pt x="2738" y="1"/>
                  <a:pt x="2686"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9"/>
          <p:cNvSpPr/>
          <p:nvPr/>
        </p:nvSpPr>
        <p:spPr>
          <a:xfrm>
            <a:off x="118911" y="4809627"/>
            <a:ext cx="2474649" cy="174136"/>
          </a:xfrm>
          <a:custGeom>
            <a:avLst/>
            <a:gdLst/>
            <a:ahLst/>
            <a:cxnLst/>
            <a:rect l="l" t="t" r="r" b="b"/>
            <a:pathLst>
              <a:path w="165473" h="11644" extrusionOk="0">
                <a:moveTo>
                  <a:pt x="0" y="1"/>
                </a:moveTo>
                <a:lnTo>
                  <a:pt x="0" y="4859"/>
                </a:lnTo>
                <a:cubicBezTo>
                  <a:pt x="0" y="8618"/>
                  <a:pt x="3025" y="11643"/>
                  <a:pt x="6784" y="11643"/>
                </a:cubicBezTo>
                <a:lnTo>
                  <a:pt x="158689" y="11643"/>
                </a:lnTo>
                <a:cubicBezTo>
                  <a:pt x="162448" y="11643"/>
                  <a:pt x="165473" y="8618"/>
                  <a:pt x="165473" y="4859"/>
                </a:cubicBezTo>
                <a:lnTo>
                  <a:pt x="1654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9"/>
          <p:cNvSpPr/>
          <p:nvPr/>
        </p:nvSpPr>
        <p:spPr>
          <a:xfrm>
            <a:off x="1123861" y="4786316"/>
            <a:ext cx="464786" cy="79524"/>
          </a:xfrm>
          <a:custGeom>
            <a:avLst/>
            <a:gdLst/>
            <a:ahLst/>
            <a:cxnLst/>
            <a:rect l="l" t="t" r="r" b="b"/>
            <a:pathLst>
              <a:path w="31079" h="3760" extrusionOk="0">
                <a:moveTo>
                  <a:pt x="1" y="1"/>
                </a:moveTo>
                <a:lnTo>
                  <a:pt x="1" y="3759"/>
                </a:lnTo>
                <a:lnTo>
                  <a:pt x="31078" y="3759"/>
                </a:lnTo>
                <a:lnTo>
                  <a:pt x="31078"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9"/>
          <p:cNvSpPr/>
          <p:nvPr/>
        </p:nvSpPr>
        <p:spPr>
          <a:xfrm>
            <a:off x="118911" y="4809627"/>
            <a:ext cx="2474649" cy="174136"/>
          </a:xfrm>
          <a:custGeom>
            <a:avLst/>
            <a:gdLst/>
            <a:ahLst/>
            <a:cxnLst/>
            <a:rect l="l" t="t" r="r" b="b"/>
            <a:pathLst>
              <a:path w="165473" h="11644" extrusionOk="0">
                <a:moveTo>
                  <a:pt x="0" y="1"/>
                </a:moveTo>
                <a:lnTo>
                  <a:pt x="0" y="2384"/>
                </a:lnTo>
                <a:cubicBezTo>
                  <a:pt x="0" y="7518"/>
                  <a:pt x="4125" y="11643"/>
                  <a:pt x="9259" y="11643"/>
                </a:cubicBezTo>
                <a:lnTo>
                  <a:pt x="156214" y="11643"/>
                </a:lnTo>
                <a:cubicBezTo>
                  <a:pt x="161347" y="11643"/>
                  <a:pt x="165473" y="7518"/>
                  <a:pt x="165473" y="2384"/>
                </a:cubicBezTo>
                <a:lnTo>
                  <a:pt x="165473" y="1"/>
                </a:lnTo>
                <a:lnTo>
                  <a:pt x="165381" y="1"/>
                </a:lnTo>
                <a:cubicBezTo>
                  <a:pt x="164556" y="4401"/>
                  <a:pt x="160706" y="7701"/>
                  <a:pt x="156214" y="7701"/>
                </a:cubicBezTo>
                <a:lnTo>
                  <a:pt x="9259" y="7701"/>
                </a:lnTo>
                <a:cubicBezTo>
                  <a:pt x="4767" y="7701"/>
                  <a:pt x="825" y="4401"/>
                  <a:pt x="9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9"/>
          <p:cNvSpPr/>
          <p:nvPr/>
        </p:nvSpPr>
        <p:spPr>
          <a:xfrm>
            <a:off x="368423" y="3733322"/>
            <a:ext cx="1975630" cy="80966"/>
          </a:xfrm>
          <a:custGeom>
            <a:avLst/>
            <a:gdLst/>
            <a:ahLst/>
            <a:cxnLst/>
            <a:rect l="l" t="t" r="r" b="b"/>
            <a:pathLst>
              <a:path w="132105" h="5414" extrusionOk="0">
                <a:moveTo>
                  <a:pt x="2686" y="1"/>
                </a:moveTo>
                <a:cubicBezTo>
                  <a:pt x="1199" y="1"/>
                  <a:pt x="1" y="1250"/>
                  <a:pt x="1" y="2755"/>
                </a:cubicBezTo>
                <a:lnTo>
                  <a:pt x="1" y="5414"/>
                </a:lnTo>
                <a:lnTo>
                  <a:pt x="132104" y="5414"/>
                </a:lnTo>
                <a:lnTo>
                  <a:pt x="132104" y="2755"/>
                </a:lnTo>
                <a:cubicBezTo>
                  <a:pt x="132104" y="1197"/>
                  <a:pt x="130821" y="5"/>
                  <a:pt x="129354" y="5"/>
                </a:cubicBezTo>
                <a:lnTo>
                  <a:pt x="2843" y="5"/>
                </a:lnTo>
                <a:cubicBezTo>
                  <a:pt x="2790" y="2"/>
                  <a:pt x="2738" y="1"/>
                  <a:pt x="26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9"/>
          <p:cNvSpPr/>
          <p:nvPr/>
        </p:nvSpPr>
        <p:spPr>
          <a:xfrm>
            <a:off x="368423" y="3814274"/>
            <a:ext cx="1975630" cy="80907"/>
          </a:xfrm>
          <a:custGeom>
            <a:avLst/>
            <a:gdLst/>
            <a:ahLst/>
            <a:cxnLst/>
            <a:rect l="l" t="t" r="r" b="b"/>
            <a:pathLst>
              <a:path w="132105" h="5410" extrusionOk="0">
                <a:moveTo>
                  <a:pt x="1" y="1"/>
                </a:moveTo>
                <a:lnTo>
                  <a:pt x="1" y="5410"/>
                </a:lnTo>
                <a:lnTo>
                  <a:pt x="132104" y="5410"/>
                </a:lnTo>
                <a:lnTo>
                  <a:pt x="132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9"/>
          <p:cNvSpPr/>
          <p:nvPr/>
        </p:nvSpPr>
        <p:spPr>
          <a:xfrm>
            <a:off x="1973876" y="3814274"/>
            <a:ext cx="370196" cy="80907"/>
          </a:xfrm>
          <a:custGeom>
            <a:avLst/>
            <a:gdLst/>
            <a:ahLst/>
            <a:cxnLst/>
            <a:rect l="l" t="t" r="r" b="b"/>
            <a:pathLst>
              <a:path w="24754" h="5410" extrusionOk="0">
                <a:moveTo>
                  <a:pt x="1" y="1"/>
                </a:moveTo>
                <a:lnTo>
                  <a:pt x="1" y="5410"/>
                </a:lnTo>
                <a:lnTo>
                  <a:pt x="24753" y="5410"/>
                </a:lnTo>
                <a:lnTo>
                  <a:pt x="247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9"/>
          <p:cNvSpPr/>
          <p:nvPr/>
        </p:nvSpPr>
        <p:spPr>
          <a:xfrm>
            <a:off x="1698312" y="3814274"/>
            <a:ext cx="275576" cy="80907"/>
          </a:xfrm>
          <a:custGeom>
            <a:avLst/>
            <a:gdLst/>
            <a:ahLst/>
            <a:cxnLst/>
            <a:rect l="l" t="t" r="r" b="b"/>
            <a:pathLst>
              <a:path w="18427" h="5410" extrusionOk="0">
                <a:moveTo>
                  <a:pt x="0" y="1"/>
                </a:moveTo>
                <a:lnTo>
                  <a:pt x="0" y="5410"/>
                </a:lnTo>
                <a:lnTo>
                  <a:pt x="18427" y="5410"/>
                </a:lnTo>
                <a:lnTo>
                  <a:pt x="1842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9"/>
          <p:cNvSpPr/>
          <p:nvPr/>
        </p:nvSpPr>
        <p:spPr>
          <a:xfrm>
            <a:off x="1430958" y="3965097"/>
            <a:ext cx="850027" cy="213886"/>
          </a:xfrm>
          <a:custGeom>
            <a:avLst/>
            <a:gdLst/>
            <a:ahLst/>
            <a:cxnLst/>
            <a:rect l="l" t="t" r="r" b="b"/>
            <a:pathLst>
              <a:path w="56839" h="14302" extrusionOk="0">
                <a:moveTo>
                  <a:pt x="1" y="0"/>
                </a:moveTo>
                <a:lnTo>
                  <a:pt x="1" y="14301"/>
                </a:lnTo>
                <a:lnTo>
                  <a:pt x="56839" y="14301"/>
                </a:lnTo>
                <a:lnTo>
                  <a:pt x="568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9"/>
          <p:cNvSpPr/>
          <p:nvPr/>
        </p:nvSpPr>
        <p:spPr>
          <a:xfrm>
            <a:off x="1430958" y="4239299"/>
            <a:ext cx="651245" cy="45254"/>
          </a:xfrm>
          <a:custGeom>
            <a:avLst/>
            <a:gdLst/>
            <a:ahLst/>
            <a:cxnLst/>
            <a:rect l="l" t="t" r="r" b="b"/>
            <a:pathLst>
              <a:path w="43547" h="3026" extrusionOk="0">
                <a:moveTo>
                  <a:pt x="1" y="0"/>
                </a:moveTo>
                <a:lnTo>
                  <a:pt x="1" y="3025"/>
                </a:lnTo>
                <a:lnTo>
                  <a:pt x="43546" y="3025"/>
                </a:lnTo>
                <a:lnTo>
                  <a:pt x="4354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9"/>
          <p:cNvSpPr/>
          <p:nvPr/>
        </p:nvSpPr>
        <p:spPr>
          <a:xfrm>
            <a:off x="1430958" y="4338002"/>
            <a:ext cx="850027" cy="45254"/>
          </a:xfrm>
          <a:custGeom>
            <a:avLst/>
            <a:gdLst/>
            <a:ahLst/>
            <a:cxnLst/>
            <a:rect l="l" t="t" r="r" b="b"/>
            <a:pathLst>
              <a:path w="56839" h="3026" extrusionOk="0">
                <a:moveTo>
                  <a:pt x="1" y="1"/>
                </a:moveTo>
                <a:lnTo>
                  <a:pt x="1" y="3026"/>
                </a:lnTo>
                <a:lnTo>
                  <a:pt x="56839" y="3026"/>
                </a:lnTo>
                <a:lnTo>
                  <a:pt x="568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9"/>
          <p:cNvSpPr/>
          <p:nvPr/>
        </p:nvSpPr>
        <p:spPr>
          <a:xfrm>
            <a:off x="1430958" y="4436721"/>
            <a:ext cx="850027" cy="46630"/>
          </a:xfrm>
          <a:custGeom>
            <a:avLst/>
            <a:gdLst/>
            <a:ahLst/>
            <a:cxnLst/>
            <a:rect l="l" t="t" r="r" b="b"/>
            <a:pathLst>
              <a:path w="56839" h="3118" extrusionOk="0">
                <a:moveTo>
                  <a:pt x="1" y="0"/>
                </a:moveTo>
                <a:lnTo>
                  <a:pt x="1" y="3117"/>
                </a:lnTo>
                <a:lnTo>
                  <a:pt x="56839" y="3117"/>
                </a:lnTo>
                <a:lnTo>
                  <a:pt x="568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9"/>
          <p:cNvSpPr/>
          <p:nvPr/>
        </p:nvSpPr>
        <p:spPr>
          <a:xfrm>
            <a:off x="1430958" y="4536801"/>
            <a:ext cx="850027" cy="45254"/>
          </a:xfrm>
          <a:custGeom>
            <a:avLst/>
            <a:gdLst/>
            <a:ahLst/>
            <a:cxnLst/>
            <a:rect l="l" t="t" r="r" b="b"/>
            <a:pathLst>
              <a:path w="56839" h="3026" extrusionOk="0">
                <a:moveTo>
                  <a:pt x="1" y="0"/>
                </a:moveTo>
                <a:lnTo>
                  <a:pt x="1" y="3026"/>
                </a:lnTo>
                <a:lnTo>
                  <a:pt x="56839" y="3026"/>
                </a:lnTo>
                <a:lnTo>
                  <a:pt x="568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9"/>
          <p:cNvSpPr/>
          <p:nvPr/>
        </p:nvSpPr>
        <p:spPr>
          <a:xfrm>
            <a:off x="1430958" y="4635519"/>
            <a:ext cx="473012" cy="45254"/>
          </a:xfrm>
          <a:custGeom>
            <a:avLst/>
            <a:gdLst/>
            <a:ahLst/>
            <a:cxnLst/>
            <a:rect l="l" t="t" r="r" b="b"/>
            <a:pathLst>
              <a:path w="31629" h="3026" extrusionOk="0">
                <a:moveTo>
                  <a:pt x="1" y="0"/>
                </a:moveTo>
                <a:lnTo>
                  <a:pt x="1" y="3025"/>
                </a:lnTo>
                <a:lnTo>
                  <a:pt x="31628" y="3025"/>
                </a:lnTo>
                <a:lnTo>
                  <a:pt x="316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9"/>
          <p:cNvSpPr/>
          <p:nvPr/>
        </p:nvSpPr>
        <p:spPr>
          <a:xfrm>
            <a:off x="1960177" y="4640993"/>
            <a:ext cx="83643" cy="79531"/>
          </a:xfrm>
          <a:custGeom>
            <a:avLst/>
            <a:gdLst/>
            <a:ahLst/>
            <a:cxnLst/>
            <a:rect l="l" t="t" r="r" b="b"/>
            <a:pathLst>
              <a:path w="5593" h="5318" extrusionOk="0">
                <a:moveTo>
                  <a:pt x="2842" y="1"/>
                </a:moveTo>
                <a:lnTo>
                  <a:pt x="1925" y="1743"/>
                </a:lnTo>
                <a:lnTo>
                  <a:pt x="0" y="2018"/>
                </a:lnTo>
                <a:lnTo>
                  <a:pt x="1467" y="3393"/>
                </a:lnTo>
                <a:lnTo>
                  <a:pt x="1100" y="5318"/>
                </a:lnTo>
                <a:lnTo>
                  <a:pt x="1100" y="5318"/>
                </a:lnTo>
                <a:lnTo>
                  <a:pt x="2842" y="4401"/>
                </a:lnTo>
                <a:lnTo>
                  <a:pt x="4584" y="5318"/>
                </a:lnTo>
                <a:lnTo>
                  <a:pt x="4217" y="3393"/>
                </a:lnTo>
                <a:lnTo>
                  <a:pt x="5592" y="2018"/>
                </a:lnTo>
                <a:lnTo>
                  <a:pt x="3667" y="1743"/>
                </a:lnTo>
                <a:lnTo>
                  <a:pt x="28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9"/>
          <p:cNvSpPr/>
          <p:nvPr/>
        </p:nvSpPr>
        <p:spPr>
          <a:xfrm>
            <a:off x="2069858" y="4640993"/>
            <a:ext cx="83643" cy="79531"/>
          </a:xfrm>
          <a:custGeom>
            <a:avLst/>
            <a:gdLst/>
            <a:ahLst/>
            <a:cxnLst/>
            <a:rect l="l" t="t" r="r" b="b"/>
            <a:pathLst>
              <a:path w="5593" h="5318" extrusionOk="0">
                <a:moveTo>
                  <a:pt x="2842" y="1"/>
                </a:moveTo>
                <a:lnTo>
                  <a:pt x="2017" y="1743"/>
                </a:lnTo>
                <a:lnTo>
                  <a:pt x="0" y="2018"/>
                </a:lnTo>
                <a:lnTo>
                  <a:pt x="1467" y="3393"/>
                </a:lnTo>
                <a:lnTo>
                  <a:pt x="1100" y="5318"/>
                </a:lnTo>
                <a:lnTo>
                  <a:pt x="2842" y="4401"/>
                </a:lnTo>
                <a:lnTo>
                  <a:pt x="4584" y="5318"/>
                </a:lnTo>
                <a:lnTo>
                  <a:pt x="4217" y="3393"/>
                </a:lnTo>
                <a:lnTo>
                  <a:pt x="5592" y="2018"/>
                </a:lnTo>
                <a:lnTo>
                  <a:pt x="3667" y="1743"/>
                </a:lnTo>
                <a:lnTo>
                  <a:pt x="28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9"/>
          <p:cNvSpPr/>
          <p:nvPr/>
        </p:nvSpPr>
        <p:spPr>
          <a:xfrm>
            <a:off x="2180900" y="4640993"/>
            <a:ext cx="83643" cy="79531"/>
          </a:xfrm>
          <a:custGeom>
            <a:avLst/>
            <a:gdLst/>
            <a:ahLst/>
            <a:cxnLst/>
            <a:rect l="l" t="t" r="r" b="b"/>
            <a:pathLst>
              <a:path w="5593" h="5318" extrusionOk="0">
                <a:moveTo>
                  <a:pt x="2751" y="1"/>
                </a:moveTo>
                <a:lnTo>
                  <a:pt x="1926" y="1743"/>
                </a:lnTo>
                <a:lnTo>
                  <a:pt x="1" y="2018"/>
                </a:lnTo>
                <a:lnTo>
                  <a:pt x="1376" y="3393"/>
                </a:lnTo>
                <a:lnTo>
                  <a:pt x="1009" y="5318"/>
                </a:lnTo>
                <a:lnTo>
                  <a:pt x="2751" y="4401"/>
                </a:lnTo>
                <a:lnTo>
                  <a:pt x="4493" y="5318"/>
                </a:lnTo>
                <a:lnTo>
                  <a:pt x="4126" y="3393"/>
                </a:lnTo>
                <a:lnTo>
                  <a:pt x="5593" y="2018"/>
                </a:lnTo>
                <a:lnTo>
                  <a:pt x="3668" y="1743"/>
                </a:lnTo>
                <a:lnTo>
                  <a:pt x="27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9"/>
          <p:cNvSpPr/>
          <p:nvPr/>
        </p:nvSpPr>
        <p:spPr>
          <a:xfrm>
            <a:off x="2042430" y="3755321"/>
            <a:ext cx="43893" cy="37447"/>
          </a:xfrm>
          <a:custGeom>
            <a:avLst/>
            <a:gdLst/>
            <a:ahLst/>
            <a:cxnLst/>
            <a:rect l="l" t="t" r="r" b="b"/>
            <a:pathLst>
              <a:path w="2935" h="2504" extrusionOk="0">
                <a:moveTo>
                  <a:pt x="1651" y="1"/>
                </a:moveTo>
                <a:cubicBezTo>
                  <a:pt x="551" y="1"/>
                  <a:pt x="1" y="1284"/>
                  <a:pt x="734" y="2109"/>
                </a:cubicBezTo>
                <a:cubicBezTo>
                  <a:pt x="1005" y="2381"/>
                  <a:pt x="1336" y="2503"/>
                  <a:pt x="1658" y="2503"/>
                </a:cubicBezTo>
                <a:cubicBezTo>
                  <a:pt x="2315" y="2503"/>
                  <a:pt x="2934" y="1993"/>
                  <a:pt x="2934" y="1193"/>
                </a:cubicBezTo>
                <a:cubicBezTo>
                  <a:pt x="2934" y="551"/>
                  <a:pt x="2384" y="1"/>
                  <a:pt x="1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9"/>
          <p:cNvSpPr/>
          <p:nvPr/>
        </p:nvSpPr>
        <p:spPr>
          <a:xfrm>
            <a:off x="2123323" y="3755321"/>
            <a:ext cx="45254" cy="37447"/>
          </a:xfrm>
          <a:custGeom>
            <a:avLst/>
            <a:gdLst/>
            <a:ahLst/>
            <a:cxnLst/>
            <a:rect l="l" t="t" r="r" b="b"/>
            <a:pathLst>
              <a:path w="3026" h="2504" extrusionOk="0">
                <a:moveTo>
                  <a:pt x="1742" y="1"/>
                </a:moveTo>
                <a:cubicBezTo>
                  <a:pt x="642" y="1"/>
                  <a:pt x="0" y="1376"/>
                  <a:pt x="825" y="2109"/>
                </a:cubicBezTo>
                <a:cubicBezTo>
                  <a:pt x="1097" y="2381"/>
                  <a:pt x="1428" y="2503"/>
                  <a:pt x="1749" y="2503"/>
                </a:cubicBezTo>
                <a:cubicBezTo>
                  <a:pt x="2406" y="2503"/>
                  <a:pt x="3026" y="1993"/>
                  <a:pt x="3026" y="1193"/>
                </a:cubicBezTo>
                <a:cubicBezTo>
                  <a:pt x="3026" y="551"/>
                  <a:pt x="2384" y="1"/>
                  <a:pt x="17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9"/>
          <p:cNvSpPr/>
          <p:nvPr/>
        </p:nvSpPr>
        <p:spPr>
          <a:xfrm>
            <a:off x="2206952" y="3755321"/>
            <a:ext cx="42517" cy="37447"/>
          </a:xfrm>
          <a:custGeom>
            <a:avLst/>
            <a:gdLst/>
            <a:ahLst/>
            <a:cxnLst/>
            <a:rect l="l" t="t" r="r" b="b"/>
            <a:pathLst>
              <a:path w="2843" h="2504" extrusionOk="0">
                <a:moveTo>
                  <a:pt x="1651" y="1"/>
                </a:moveTo>
                <a:cubicBezTo>
                  <a:pt x="551" y="1"/>
                  <a:pt x="1" y="1284"/>
                  <a:pt x="734" y="2109"/>
                </a:cubicBezTo>
                <a:cubicBezTo>
                  <a:pt x="1005" y="2381"/>
                  <a:pt x="1326" y="2503"/>
                  <a:pt x="1635" y="2503"/>
                </a:cubicBezTo>
                <a:cubicBezTo>
                  <a:pt x="2264" y="2503"/>
                  <a:pt x="2842" y="1993"/>
                  <a:pt x="2842" y="1193"/>
                </a:cubicBezTo>
                <a:cubicBezTo>
                  <a:pt x="2842" y="551"/>
                  <a:pt x="2292" y="1"/>
                  <a:pt x="1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9"/>
          <p:cNvSpPr/>
          <p:nvPr/>
        </p:nvSpPr>
        <p:spPr>
          <a:xfrm>
            <a:off x="432865" y="3965097"/>
            <a:ext cx="319454" cy="319454"/>
          </a:xfrm>
          <a:custGeom>
            <a:avLst/>
            <a:gdLst/>
            <a:ahLst/>
            <a:cxnLst/>
            <a:rect l="l" t="t" r="r" b="b"/>
            <a:pathLst>
              <a:path w="21361" h="21361" extrusionOk="0">
                <a:moveTo>
                  <a:pt x="1" y="0"/>
                </a:moveTo>
                <a:lnTo>
                  <a:pt x="1" y="21360"/>
                </a:lnTo>
                <a:lnTo>
                  <a:pt x="21361" y="21360"/>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9"/>
          <p:cNvSpPr/>
          <p:nvPr/>
        </p:nvSpPr>
        <p:spPr>
          <a:xfrm>
            <a:off x="432865" y="4344867"/>
            <a:ext cx="319454" cy="91869"/>
          </a:xfrm>
          <a:custGeom>
            <a:avLst/>
            <a:gdLst/>
            <a:ahLst/>
            <a:cxnLst/>
            <a:rect l="l" t="t" r="r" b="b"/>
            <a:pathLst>
              <a:path w="21361" h="6143" extrusionOk="0">
                <a:moveTo>
                  <a:pt x="1" y="0"/>
                </a:moveTo>
                <a:lnTo>
                  <a:pt x="1" y="6142"/>
                </a:lnTo>
                <a:lnTo>
                  <a:pt x="21361" y="614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9"/>
          <p:cNvSpPr/>
          <p:nvPr/>
        </p:nvSpPr>
        <p:spPr>
          <a:xfrm>
            <a:off x="432865" y="4483336"/>
            <a:ext cx="319454" cy="34292"/>
          </a:xfrm>
          <a:custGeom>
            <a:avLst/>
            <a:gdLst/>
            <a:ahLst/>
            <a:cxnLst/>
            <a:rect l="l" t="t" r="r" b="b"/>
            <a:pathLst>
              <a:path w="21361" h="2293" extrusionOk="0">
                <a:moveTo>
                  <a:pt x="1" y="0"/>
                </a:moveTo>
                <a:lnTo>
                  <a:pt x="1" y="2292"/>
                </a:lnTo>
                <a:lnTo>
                  <a:pt x="21361" y="229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9"/>
          <p:cNvSpPr/>
          <p:nvPr/>
        </p:nvSpPr>
        <p:spPr>
          <a:xfrm>
            <a:off x="432865" y="4558740"/>
            <a:ext cx="319454" cy="34292"/>
          </a:xfrm>
          <a:custGeom>
            <a:avLst/>
            <a:gdLst/>
            <a:ahLst/>
            <a:cxnLst/>
            <a:rect l="l" t="t" r="r" b="b"/>
            <a:pathLst>
              <a:path w="21361" h="2293" extrusionOk="0">
                <a:moveTo>
                  <a:pt x="1" y="0"/>
                </a:moveTo>
                <a:lnTo>
                  <a:pt x="1" y="2292"/>
                </a:lnTo>
                <a:lnTo>
                  <a:pt x="21361" y="229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9"/>
          <p:cNvSpPr/>
          <p:nvPr/>
        </p:nvSpPr>
        <p:spPr>
          <a:xfrm>
            <a:off x="432865" y="4635519"/>
            <a:ext cx="319454" cy="34277"/>
          </a:xfrm>
          <a:custGeom>
            <a:avLst/>
            <a:gdLst/>
            <a:ahLst/>
            <a:cxnLst/>
            <a:rect l="l" t="t" r="r" b="b"/>
            <a:pathLst>
              <a:path w="21361" h="2292" extrusionOk="0">
                <a:moveTo>
                  <a:pt x="1" y="0"/>
                </a:moveTo>
                <a:lnTo>
                  <a:pt x="1" y="2292"/>
                </a:lnTo>
                <a:lnTo>
                  <a:pt x="21361" y="2292"/>
                </a:lnTo>
                <a:lnTo>
                  <a:pt x="213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9"/>
          <p:cNvSpPr/>
          <p:nvPr/>
        </p:nvSpPr>
        <p:spPr>
          <a:xfrm>
            <a:off x="432865" y="4710923"/>
            <a:ext cx="319454" cy="34277"/>
          </a:xfrm>
          <a:custGeom>
            <a:avLst/>
            <a:gdLst/>
            <a:ahLst/>
            <a:cxnLst/>
            <a:rect l="l" t="t" r="r" b="b"/>
            <a:pathLst>
              <a:path w="21361" h="2292" extrusionOk="0">
                <a:moveTo>
                  <a:pt x="1" y="0"/>
                </a:moveTo>
                <a:lnTo>
                  <a:pt x="1" y="2292"/>
                </a:lnTo>
                <a:lnTo>
                  <a:pt x="21361" y="229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9"/>
          <p:cNvSpPr/>
          <p:nvPr/>
        </p:nvSpPr>
        <p:spPr>
          <a:xfrm>
            <a:off x="838688" y="3965097"/>
            <a:ext cx="516875" cy="319454"/>
          </a:xfrm>
          <a:custGeom>
            <a:avLst/>
            <a:gdLst/>
            <a:ahLst/>
            <a:cxnLst/>
            <a:rect l="l" t="t" r="r" b="b"/>
            <a:pathLst>
              <a:path w="34562" h="21361" extrusionOk="0">
                <a:moveTo>
                  <a:pt x="0" y="0"/>
                </a:moveTo>
                <a:lnTo>
                  <a:pt x="0" y="21360"/>
                </a:lnTo>
                <a:lnTo>
                  <a:pt x="34562" y="21360"/>
                </a:lnTo>
                <a:lnTo>
                  <a:pt x="3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9"/>
          <p:cNvSpPr/>
          <p:nvPr/>
        </p:nvSpPr>
        <p:spPr>
          <a:xfrm>
            <a:off x="838688" y="4344867"/>
            <a:ext cx="516875" cy="91869"/>
          </a:xfrm>
          <a:custGeom>
            <a:avLst/>
            <a:gdLst/>
            <a:ahLst/>
            <a:cxnLst/>
            <a:rect l="l" t="t" r="r" b="b"/>
            <a:pathLst>
              <a:path w="34562" h="6143" extrusionOk="0">
                <a:moveTo>
                  <a:pt x="0" y="0"/>
                </a:moveTo>
                <a:lnTo>
                  <a:pt x="0" y="6142"/>
                </a:lnTo>
                <a:lnTo>
                  <a:pt x="34562" y="6142"/>
                </a:lnTo>
                <a:lnTo>
                  <a:pt x="3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9"/>
          <p:cNvSpPr/>
          <p:nvPr/>
        </p:nvSpPr>
        <p:spPr>
          <a:xfrm>
            <a:off x="838688" y="4483336"/>
            <a:ext cx="516875" cy="34292"/>
          </a:xfrm>
          <a:custGeom>
            <a:avLst/>
            <a:gdLst/>
            <a:ahLst/>
            <a:cxnLst/>
            <a:rect l="l" t="t" r="r" b="b"/>
            <a:pathLst>
              <a:path w="34562" h="2293" extrusionOk="0">
                <a:moveTo>
                  <a:pt x="0" y="0"/>
                </a:moveTo>
                <a:lnTo>
                  <a:pt x="0" y="2292"/>
                </a:lnTo>
                <a:lnTo>
                  <a:pt x="34562" y="2292"/>
                </a:lnTo>
                <a:lnTo>
                  <a:pt x="34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9"/>
          <p:cNvSpPr/>
          <p:nvPr/>
        </p:nvSpPr>
        <p:spPr>
          <a:xfrm>
            <a:off x="838688" y="4558740"/>
            <a:ext cx="516875" cy="34292"/>
          </a:xfrm>
          <a:custGeom>
            <a:avLst/>
            <a:gdLst/>
            <a:ahLst/>
            <a:cxnLst/>
            <a:rect l="l" t="t" r="r" b="b"/>
            <a:pathLst>
              <a:path w="34562" h="2293" extrusionOk="0">
                <a:moveTo>
                  <a:pt x="0" y="0"/>
                </a:moveTo>
                <a:lnTo>
                  <a:pt x="0" y="2292"/>
                </a:lnTo>
                <a:lnTo>
                  <a:pt x="34562" y="2292"/>
                </a:lnTo>
                <a:lnTo>
                  <a:pt x="34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9"/>
          <p:cNvSpPr/>
          <p:nvPr/>
        </p:nvSpPr>
        <p:spPr>
          <a:xfrm>
            <a:off x="838688" y="4635519"/>
            <a:ext cx="516875" cy="34277"/>
          </a:xfrm>
          <a:custGeom>
            <a:avLst/>
            <a:gdLst/>
            <a:ahLst/>
            <a:cxnLst/>
            <a:rect l="l" t="t" r="r" b="b"/>
            <a:pathLst>
              <a:path w="34562" h="2292" extrusionOk="0">
                <a:moveTo>
                  <a:pt x="0" y="0"/>
                </a:moveTo>
                <a:lnTo>
                  <a:pt x="0" y="2292"/>
                </a:lnTo>
                <a:lnTo>
                  <a:pt x="34562" y="2292"/>
                </a:lnTo>
                <a:lnTo>
                  <a:pt x="34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9"/>
          <p:cNvSpPr/>
          <p:nvPr/>
        </p:nvSpPr>
        <p:spPr>
          <a:xfrm>
            <a:off x="838688" y="4710923"/>
            <a:ext cx="319454" cy="34277"/>
          </a:xfrm>
          <a:custGeom>
            <a:avLst/>
            <a:gdLst/>
            <a:ahLst/>
            <a:cxnLst/>
            <a:rect l="l" t="t" r="r" b="b"/>
            <a:pathLst>
              <a:path w="21361" h="2292" extrusionOk="0">
                <a:moveTo>
                  <a:pt x="0" y="0"/>
                </a:moveTo>
                <a:lnTo>
                  <a:pt x="0" y="2292"/>
                </a:lnTo>
                <a:lnTo>
                  <a:pt x="21360" y="2292"/>
                </a:lnTo>
                <a:lnTo>
                  <a:pt x="213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9"/>
          <p:cNvSpPr/>
          <p:nvPr/>
        </p:nvSpPr>
        <p:spPr>
          <a:xfrm>
            <a:off x="2637452" y="4233810"/>
            <a:ext cx="1243508" cy="749948"/>
          </a:xfrm>
          <a:custGeom>
            <a:avLst/>
            <a:gdLst/>
            <a:ahLst/>
            <a:cxnLst/>
            <a:rect l="l" t="t" r="r" b="b"/>
            <a:pathLst>
              <a:path w="83150" h="50147" extrusionOk="0">
                <a:moveTo>
                  <a:pt x="2201" y="0"/>
                </a:moveTo>
                <a:cubicBezTo>
                  <a:pt x="917" y="0"/>
                  <a:pt x="0" y="917"/>
                  <a:pt x="0" y="2201"/>
                </a:cubicBezTo>
                <a:lnTo>
                  <a:pt x="0" y="47946"/>
                </a:lnTo>
                <a:cubicBezTo>
                  <a:pt x="0" y="49138"/>
                  <a:pt x="917" y="50146"/>
                  <a:pt x="2201" y="50146"/>
                </a:cubicBezTo>
                <a:lnTo>
                  <a:pt x="80949" y="50146"/>
                </a:lnTo>
                <a:cubicBezTo>
                  <a:pt x="82233" y="50146"/>
                  <a:pt x="83149" y="49138"/>
                  <a:pt x="83149" y="47946"/>
                </a:cubicBezTo>
                <a:lnTo>
                  <a:pt x="83149" y="2201"/>
                </a:lnTo>
                <a:cubicBezTo>
                  <a:pt x="83149" y="917"/>
                  <a:pt x="82233" y="0"/>
                  <a:pt x="809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9"/>
          <p:cNvSpPr/>
          <p:nvPr/>
        </p:nvSpPr>
        <p:spPr>
          <a:xfrm>
            <a:off x="2670353" y="4270824"/>
            <a:ext cx="1126979" cy="674545"/>
          </a:xfrm>
          <a:custGeom>
            <a:avLst/>
            <a:gdLst/>
            <a:ahLst/>
            <a:cxnLst/>
            <a:rect l="l" t="t" r="r" b="b"/>
            <a:pathLst>
              <a:path w="75358" h="45105" extrusionOk="0">
                <a:moveTo>
                  <a:pt x="1742" y="1"/>
                </a:moveTo>
                <a:cubicBezTo>
                  <a:pt x="734" y="1"/>
                  <a:pt x="1" y="826"/>
                  <a:pt x="1" y="1834"/>
                </a:cubicBezTo>
                <a:lnTo>
                  <a:pt x="1" y="43363"/>
                </a:lnTo>
                <a:cubicBezTo>
                  <a:pt x="1" y="44279"/>
                  <a:pt x="734" y="45104"/>
                  <a:pt x="1742" y="45104"/>
                </a:cubicBezTo>
                <a:lnTo>
                  <a:pt x="75357" y="45104"/>
                </a:lnTo>
                <a:lnTo>
                  <a:pt x="7535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9"/>
          <p:cNvSpPr/>
          <p:nvPr/>
        </p:nvSpPr>
        <p:spPr>
          <a:xfrm>
            <a:off x="3804191" y="4581702"/>
            <a:ext cx="61719" cy="52791"/>
          </a:xfrm>
          <a:custGeom>
            <a:avLst/>
            <a:gdLst/>
            <a:ahLst/>
            <a:cxnLst/>
            <a:rect l="l" t="t" r="r" b="b"/>
            <a:pathLst>
              <a:path w="4127" h="3530" extrusionOk="0">
                <a:moveTo>
                  <a:pt x="2293" y="1"/>
                </a:moveTo>
                <a:cubicBezTo>
                  <a:pt x="734" y="1"/>
                  <a:pt x="1" y="1926"/>
                  <a:pt x="1101" y="3026"/>
                </a:cubicBezTo>
                <a:cubicBezTo>
                  <a:pt x="1449" y="3374"/>
                  <a:pt x="1872" y="3530"/>
                  <a:pt x="2289" y="3530"/>
                </a:cubicBezTo>
                <a:cubicBezTo>
                  <a:pt x="3188" y="3530"/>
                  <a:pt x="4064" y="2807"/>
                  <a:pt x="4126" y="1743"/>
                </a:cubicBezTo>
                <a:cubicBezTo>
                  <a:pt x="4126" y="826"/>
                  <a:pt x="3301" y="1"/>
                  <a:pt x="2293"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9"/>
          <p:cNvSpPr/>
          <p:nvPr/>
        </p:nvSpPr>
        <p:spPr>
          <a:xfrm>
            <a:off x="2670353" y="4270824"/>
            <a:ext cx="1126979" cy="57592"/>
          </a:xfrm>
          <a:custGeom>
            <a:avLst/>
            <a:gdLst/>
            <a:ahLst/>
            <a:cxnLst/>
            <a:rect l="l" t="t" r="r" b="b"/>
            <a:pathLst>
              <a:path w="75358" h="3851" extrusionOk="0">
                <a:moveTo>
                  <a:pt x="1742" y="1"/>
                </a:moveTo>
                <a:cubicBezTo>
                  <a:pt x="734" y="1"/>
                  <a:pt x="1" y="826"/>
                  <a:pt x="1" y="1834"/>
                </a:cubicBezTo>
                <a:lnTo>
                  <a:pt x="1" y="3851"/>
                </a:lnTo>
                <a:lnTo>
                  <a:pt x="75357" y="3851"/>
                </a:lnTo>
                <a:lnTo>
                  <a:pt x="7535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9"/>
          <p:cNvSpPr/>
          <p:nvPr/>
        </p:nvSpPr>
        <p:spPr>
          <a:xfrm>
            <a:off x="3621831" y="4285914"/>
            <a:ext cx="27442" cy="23629"/>
          </a:xfrm>
          <a:custGeom>
            <a:avLst/>
            <a:gdLst/>
            <a:ahLst/>
            <a:cxnLst/>
            <a:rect l="l" t="t" r="r" b="b"/>
            <a:pathLst>
              <a:path w="1835" h="1580" extrusionOk="0">
                <a:moveTo>
                  <a:pt x="1101" y="0"/>
                </a:moveTo>
                <a:cubicBezTo>
                  <a:pt x="368" y="0"/>
                  <a:pt x="1" y="917"/>
                  <a:pt x="459" y="1375"/>
                </a:cubicBezTo>
                <a:cubicBezTo>
                  <a:pt x="630" y="1517"/>
                  <a:pt x="826" y="1580"/>
                  <a:pt x="1017" y="1580"/>
                </a:cubicBezTo>
                <a:cubicBezTo>
                  <a:pt x="1441" y="1580"/>
                  <a:pt x="1834" y="1268"/>
                  <a:pt x="1834" y="825"/>
                </a:cubicBezTo>
                <a:cubicBezTo>
                  <a:pt x="1834" y="367"/>
                  <a:pt x="1468" y="0"/>
                  <a:pt x="11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9"/>
          <p:cNvSpPr/>
          <p:nvPr/>
        </p:nvSpPr>
        <p:spPr>
          <a:xfrm>
            <a:off x="3679423" y="4285914"/>
            <a:ext cx="27427" cy="23629"/>
          </a:xfrm>
          <a:custGeom>
            <a:avLst/>
            <a:gdLst/>
            <a:ahLst/>
            <a:cxnLst/>
            <a:rect l="l" t="t" r="r" b="b"/>
            <a:pathLst>
              <a:path w="1834" h="1580" extrusionOk="0">
                <a:moveTo>
                  <a:pt x="1100" y="0"/>
                </a:moveTo>
                <a:cubicBezTo>
                  <a:pt x="367" y="0"/>
                  <a:pt x="0" y="917"/>
                  <a:pt x="459" y="1375"/>
                </a:cubicBezTo>
                <a:cubicBezTo>
                  <a:pt x="629" y="1517"/>
                  <a:pt x="826" y="1580"/>
                  <a:pt x="1016" y="1580"/>
                </a:cubicBezTo>
                <a:cubicBezTo>
                  <a:pt x="1441" y="1580"/>
                  <a:pt x="1834" y="1268"/>
                  <a:pt x="1834" y="825"/>
                </a:cubicBezTo>
                <a:cubicBezTo>
                  <a:pt x="1834" y="367"/>
                  <a:pt x="1467" y="0"/>
                  <a:pt x="1100"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9"/>
          <p:cNvSpPr/>
          <p:nvPr/>
        </p:nvSpPr>
        <p:spPr>
          <a:xfrm>
            <a:off x="3738376" y="4285914"/>
            <a:ext cx="27427" cy="23629"/>
          </a:xfrm>
          <a:custGeom>
            <a:avLst/>
            <a:gdLst/>
            <a:ahLst/>
            <a:cxnLst/>
            <a:rect l="l" t="t" r="r" b="b"/>
            <a:pathLst>
              <a:path w="1834" h="1580" extrusionOk="0">
                <a:moveTo>
                  <a:pt x="1009" y="0"/>
                </a:moveTo>
                <a:cubicBezTo>
                  <a:pt x="367" y="0"/>
                  <a:pt x="0" y="917"/>
                  <a:pt x="459" y="1375"/>
                </a:cubicBezTo>
                <a:cubicBezTo>
                  <a:pt x="629" y="1517"/>
                  <a:pt x="826" y="1580"/>
                  <a:pt x="1016" y="1580"/>
                </a:cubicBezTo>
                <a:cubicBezTo>
                  <a:pt x="1441" y="1580"/>
                  <a:pt x="1834" y="1268"/>
                  <a:pt x="1834" y="825"/>
                </a:cubicBezTo>
                <a:cubicBezTo>
                  <a:pt x="1834" y="367"/>
                  <a:pt x="1467" y="0"/>
                  <a:pt x="10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9"/>
          <p:cNvSpPr/>
          <p:nvPr/>
        </p:nvSpPr>
        <p:spPr>
          <a:xfrm>
            <a:off x="2670353" y="4328401"/>
            <a:ext cx="1126979" cy="46630"/>
          </a:xfrm>
          <a:custGeom>
            <a:avLst/>
            <a:gdLst/>
            <a:ahLst/>
            <a:cxnLst/>
            <a:rect l="l" t="t" r="r" b="b"/>
            <a:pathLst>
              <a:path w="75358" h="3118" extrusionOk="0">
                <a:moveTo>
                  <a:pt x="1" y="1"/>
                </a:moveTo>
                <a:lnTo>
                  <a:pt x="1" y="3118"/>
                </a:lnTo>
                <a:lnTo>
                  <a:pt x="75357" y="3118"/>
                </a:lnTo>
                <a:lnTo>
                  <a:pt x="753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9"/>
          <p:cNvSpPr/>
          <p:nvPr/>
        </p:nvSpPr>
        <p:spPr>
          <a:xfrm>
            <a:off x="3586193" y="4328401"/>
            <a:ext cx="211150" cy="46630"/>
          </a:xfrm>
          <a:custGeom>
            <a:avLst/>
            <a:gdLst/>
            <a:ahLst/>
            <a:cxnLst/>
            <a:rect l="l" t="t" r="r" b="b"/>
            <a:pathLst>
              <a:path w="14119" h="3118" extrusionOk="0">
                <a:moveTo>
                  <a:pt x="0" y="1"/>
                </a:moveTo>
                <a:lnTo>
                  <a:pt x="0" y="3118"/>
                </a:lnTo>
                <a:lnTo>
                  <a:pt x="14118" y="3118"/>
                </a:lnTo>
                <a:lnTo>
                  <a:pt x="1411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9"/>
          <p:cNvSpPr/>
          <p:nvPr/>
        </p:nvSpPr>
        <p:spPr>
          <a:xfrm>
            <a:off x="3428520" y="4328401"/>
            <a:ext cx="157686" cy="46630"/>
          </a:xfrm>
          <a:custGeom>
            <a:avLst/>
            <a:gdLst/>
            <a:ahLst/>
            <a:cxnLst/>
            <a:rect l="l" t="t" r="r" b="b"/>
            <a:pathLst>
              <a:path w="10544" h="3118" extrusionOk="0">
                <a:moveTo>
                  <a:pt x="1" y="1"/>
                </a:moveTo>
                <a:lnTo>
                  <a:pt x="1" y="3118"/>
                </a:lnTo>
                <a:lnTo>
                  <a:pt x="10543" y="3118"/>
                </a:lnTo>
                <a:lnTo>
                  <a:pt x="105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9"/>
          <p:cNvSpPr/>
          <p:nvPr/>
        </p:nvSpPr>
        <p:spPr>
          <a:xfrm>
            <a:off x="3276336" y="4414782"/>
            <a:ext cx="485350" cy="122033"/>
          </a:xfrm>
          <a:custGeom>
            <a:avLst/>
            <a:gdLst/>
            <a:ahLst/>
            <a:cxnLst/>
            <a:rect l="l" t="t" r="r" b="b"/>
            <a:pathLst>
              <a:path w="32454" h="8160" extrusionOk="0">
                <a:moveTo>
                  <a:pt x="1" y="0"/>
                </a:moveTo>
                <a:lnTo>
                  <a:pt x="1" y="8159"/>
                </a:lnTo>
                <a:lnTo>
                  <a:pt x="32454" y="8159"/>
                </a:lnTo>
                <a:lnTo>
                  <a:pt x="324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9"/>
          <p:cNvSpPr/>
          <p:nvPr/>
        </p:nvSpPr>
        <p:spPr>
          <a:xfrm>
            <a:off x="3276336" y="4571078"/>
            <a:ext cx="371557" cy="26067"/>
          </a:xfrm>
          <a:custGeom>
            <a:avLst/>
            <a:gdLst/>
            <a:ahLst/>
            <a:cxnLst/>
            <a:rect l="l" t="t" r="r" b="b"/>
            <a:pathLst>
              <a:path w="24845" h="1743" extrusionOk="0">
                <a:moveTo>
                  <a:pt x="1" y="0"/>
                </a:moveTo>
                <a:lnTo>
                  <a:pt x="1" y="1742"/>
                </a:lnTo>
                <a:lnTo>
                  <a:pt x="24845" y="1742"/>
                </a:lnTo>
                <a:lnTo>
                  <a:pt x="248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9"/>
          <p:cNvSpPr/>
          <p:nvPr/>
        </p:nvSpPr>
        <p:spPr>
          <a:xfrm>
            <a:off x="3276336" y="4627279"/>
            <a:ext cx="485350" cy="26067"/>
          </a:xfrm>
          <a:custGeom>
            <a:avLst/>
            <a:gdLst/>
            <a:ahLst/>
            <a:cxnLst/>
            <a:rect l="l" t="t" r="r" b="b"/>
            <a:pathLst>
              <a:path w="32454" h="1743" extrusionOk="0">
                <a:moveTo>
                  <a:pt x="1" y="1"/>
                </a:moveTo>
                <a:lnTo>
                  <a:pt x="1" y="1743"/>
                </a:lnTo>
                <a:lnTo>
                  <a:pt x="32454" y="1743"/>
                </a:lnTo>
                <a:lnTo>
                  <a:pt x="324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9"/>
          <p:cNvSpPr/>
          <p:nvPr/>
        </p:nvSpPr>
        <p:spPr>
          <a:xfrm>
            <a:off x="3276336" y="4683495"/>
            <a:ext cx="485350" cy="26067"/>
          </a:xfrm>
          <a:custGeom>
            <a:avLst/>
            <a:gdLst/>
            <a:ahLst/>
            <a:cxnLst/>
            <a:rect l="l" t="t" r="r" b="b"/>
            <a:pathLst>
              <a:path w="32454" h="1743" extrusionOk="0">
                <a:moveTo>
                  <a:pt x="1" y="1"/>
                </a:moveTo>
                <a:lnTo>
                  <a:pt x="1" y="1742"/>
                </a:lnTo>
                <a:lnTo>
                  <a:pt x="32454" y="1742"/>
                </a:lnTo>
                <a:lnTo>
                  <a:pt x="324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9"/>
          <p:cNvSpPr/>
          <p:nvPr/>
        </p:nvSpPr>
        <p:spPr>
          <a:xfrm>
            <a:off x="3276336" y="4741073"/>
            <a:ext cx="485350" cy="24706"/>
          </a:xfrm>
          <a:custGeom>
            <a:avLst/>
            <a:gdLst/>
            <a:ahLst/>
            <a:cxnLst/>
            <a:rect l="l" t="t" r="r" b="b"/>
            <a:pathLst>
              <a:path w="32454" h="1652" extrusionOk="0">
                <a:moveTo>
                  <a:pt x="1" y="1"/>
                </a:moveTo>
                <a:lnTo>
                  <a:pt x="1" y="1651"/>
                </a:lnTo>
                <a:lnTo>
                  <a:pt x="32454" y="1651"/>
                </a:lnTo>
                <a:lnTo>
                  <a:pt x="324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9"/>
          <p:cNvSpPr/>
          <p:nvPr/>
        </p:nvSpPr>
        <p:spPr>
          <a:xfrm>
            <a:off x="3276336" y="4797289"/>
            <a:ext cx="270102" cy="26067"/>
          </a:xfrm>
          <a:custGeom>
            <a:avLst/>
            <a:gdLst/>
            <a:ahLst/>
            <a:cxnLst/>
            <a:rect l="l" t="t" r="r" b="b"/>
            <a:pathLst>
              <a:path w="18061" h="1743" extrusionOk="0">
                <a:moveTo>
                  <a:pt x="1" y="1"/>
                </a:moveTo>
                <a:lnTo>
                  <a:pt x="1" y="1742"/>
                </a:lnTo>
                <a:lnTo>
                  <a:pt x="18061" y="1742"/>
                </a:lnTo>
                <a:lnTo>
                  <a:pt x="180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9"/>
          <p:cNvSpPr/>
          <p:nvPr/>
        </p:nvSpPr>
        <p:spPr>
          <a:xfrm>
            <a:off x="3577967" y="4800026"/>
            <a:ext cx="47991" cy="45269"/>
          </a:xfrm>
          <a:custGeom>
            <a:avLst/>
            <a:gdLst/>
            <a:ahLst/>
            <a:cxnLst/>
            <a:rect l="l" t="t" r="r" b="b"/>
            <a:pathLst>
              <a:path w="3209" h="3027" extrusionOk="0">
                <a:moveTo>
                  <a:pt x="1650" y="1"/>
                </a:moveTo>
                <a:lnTo>
                  <a:pt x="1100" y="1009"/>
                </a:lnTo>
                <a:lnTo>
                  <a:pt x="0" y="1193"/>
                </a:lnTo>
                <a:lnTo>
                  <a:pt x="825" y="1926"/>
                </a:lnTo>
                <a:lnTo>
                  <a:pt x="642" y="3026"/>
                </a:lnTo>
                <a:lnTo>
                  <a:pt x="1650" y="2476"/>
                </a:lnTo>
                <a:lnTo>
                  <a:pt x="2659" y="3026"/>
                </a:lnTo>
                <a:lnTo>
                  <a:pt x="2475" y="1926"/>
                </a:lnTo>
                <a:lnTo>
                  <a:pt x="3209" y="1193"/>
                </a:lnTo>
                <a:lnTo>
                  <a:pt x="2109" y="1009"/>
                </a:lnTo>
                <a:lnTo>
                  <a:pt x="16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9"/>
          <p:cNvSpPr/>
          <p:nvPr/>
        </p:nvSpPr>
        <p:spPr>
          <a:xfrm>
            <a:off x="3641033" y="4800026"/>
            <a:ext cx="47991" cy="45269"/>
          </a:xfrm>
          <a:custGeom>
            <a:avLst/>
            <a:gdLst/>
            <a:ahLst/>
            <a:cxnLst/>
            <a:rect l="l" t="t" r="r" b="b"/>
            <a:pathLst>
              <a:path w="3209" h="3027" extrusionOk="0">
                <a:moveTo>
                  <a:pt x="1650" y="1"/>
                </a:moveTo>
                <a:lnTo>
                  <a:pt x="1100" y="1009"/>
                </a:lnTo>
                <a:lnTo>
                  <a:pt x="0" y="1193"/>
                </a:lnTo>
                <a:lnTo>
                  <a:pt x="825" y="1926"/>
                </a:lnTo>
                <a:lnTo>
                  <a:pt x="642" y="3026"/>
                </a:lnTo>
                <a:lnTo>
                  <a:pt x="1650" y="2476"/>
                </a:lnTo>
                <a:lnTo>
                  <a:pt x="2567" y="3026"/>
                </a:lnTo>
                <a:lnTo>
                  <a:pt x="2384" y="1926"/>
                </a:lnTo>
                <a:lnTo>
                  <a:pt x="3209" y="1193"/>
                </a:lnTo>
                <a:lnTo>
                  <a:pt x="2109" y="1009"/>
                </a:lnTo>
                <a:lnTo>
                  <a:pt x="16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9"/>
          <p:cNvSpPr/>
          <p:nvPr/>
        </p:nvSpPr>
        <p:spPr>
          <a:xfrm>
            <a:off x="3704099" y="4797276"/>
            <a:ext cx="47991" cy="45269"/>
          </a:xfrm>
          <a:custGeom>
            <a:avLst/>
            <a:gdLst/>
            <a:ahLst/>
            <a:cxnLst/>
            <a:rect l="l" t="t" r="r" b="b"/>
            <a:pathLst>
              <a:path w="3209" h="3027" extrusionOk="0">
                <a:moveTo>
                  <a:pt x="1559" y="1"/>
                </a:moveTo>
                <a:lnTo>
                  <a:pt x="1100" y="1009"/>
                </a:lnTo>
                <a:lnTo>
                  <a:pt x="0" y="1193"/>
                </a:lnTo>
                <a:lnTo>
                  <a:pt x="825" y="1926"/>
                </a:lnTo>
                <a:lnTo>
                  <a:pt x="642" y="3026"/>
                </a:lnTo>
                <a:lnTo>
                  <a:pt x="642" y="3026"/>
                </a:lnTo>
                <a:lnTo>
                  <a:pt x="1559" y="2476"/>
                </a:lnTo>
                <a:lnTo>
                  <a:pt x="2567" y="3026"/>
                </a:lnTo>
                <a:lnTo>
                  <a:pt x="2384" y="1926"/>
                </a:lnTo>
                <a:lnTo>
                  <a:pt x="3209" y="1193"/>
                </a:lnTo>
                <a:lnTo>
                  <a:pt x="2109" y="1009"/>
                </a:lnTo>
                <a:lnTo>
                  <a:pt x="15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9"/>
          <p:cNvSpPr/>
          <p:nvPr/>
        </p:nvSpPr>
        <p:spPr>
          <a:xfrm>
            <a:off x="2706006" y="4414782"/>
            <a:ext cx="182346" cy="182361"/>
          </a:xfrm>
          <a:custGeom>
            <a:avLst/>
            <a:gdLst/>
            <a:ahLst/>
            <a:cxnLst/>
            <a:rect l="l" t="t" r="r" b="b"/>
            <a:pathLst>
              <a:path w="12193" h="12194" extrusionOk="0">
                <a:moveTo>
                  <a:pt x="0" y="0"/>
                </a:moveTo>
                <a:lnTo>
                  <a:pt x="0" y="12193"/>
                </a:lnTo>
                <a:lnTo>
                  <a:pt x="12193" y="12193"/>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9"/>
          <p:cNvSpPr/>
          <p:nvPr/>
        </p:nvSpPr>
        <p:spPr>
          <a:xfrm>
            <a:off x="2706006" y="4631407"/>
            <a:ext cx="182346" cy="52103"/>
          </a:xfrm>
          <a:custGeom>
            <a:avLst/>
            <a:gdLst/>
            <a:ahLst/>
            <a:cxnLst/>
            <a:rect l="l" t="t" r="r" b="b"/>
            <a:pathLst>
              <a:path w="12193" h="3484" extrusionOk="0">
                <a:moveTo>
                  <a:pt x="0" y="0"/>
                </a:moveTo>
                <a:lnTo>
                  <a:pt x="0" y="3484"/>
                </a:lnTo>
                <a:lnTo>
                  <a:pt x="12193" y="3484"/>
                </a:lnTo>
                <a:lnTo>
                  <a:pt x="121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9"/>
          <p:cNvSpPr/>
          <p:nvPr/>
        </p:nvSpPr>
        <p:spPr>
          <a:xfrm>
            <a:off x="2706006" y="4709547"/>
            <a:ext cx="182346" cy="19202"/>
          </a:xfrm>
          <a:custGeom>
            <a:avLst/>
            <a:gdLst/>
            <a:ahLst/>
            <a:cxnLst/>
            <a:rect l="l" t="t" r="r" b="b"/>
            <a:pathLst>
              <a:path w="12193" h="1284" extrusionOk="0">
                <a:moveTo>
                  <a:pt x="0" y="0"/>
                </a:moveTo>
                <a:lnTo>
                  <a:pt x="0" y="1284"/>
                </a:lnTo>
                <a:lnTo>
                  <a:pt x="12193" y="1284"/>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9"/>
          <p:cNvSpPr/>
          <p:nvPr/>
        </p:nvSpPr>
        <p:spPr>
          <a:xfrm>
            <a:off x="2706006" y="4753425"/>
            <a:ext cx="182346" cy="19202"/>
          </a:xfrm>
          <a:custGeom>
            <a:avLst/>
            <a:gdLst/>
            <a:ahLst/>
            <a:cxnLst/>
            <a:rect l="l" t="t" r="r" b="b"/>
            <a:pathLst>
              <a:path w="12193" h="1284" extrusionOk="0">
                <a:moveTo>
                  <a:pt x="0" y="0"/>
                </a:moveTo>
                <a:lnTo>
                  <a:pt x="0" y="1283"/>
                </a:lnTo>
                <a:lnTo>
                  <a:pt x="12193" y="1283"/>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9"/>
          <p:cNvSpPr/>
          <p:nvPr/>
        </p:nvSpPr>
        <p:spPr>
          <a:xfrm>
            <a:off x="2706006" y="4797289"/>
            <a:ext cx="182346" cy="19217"/>
          </a:xfrm>
          <a:custGeom>
            <a:avLst/>
            <a:gdLst/>
            <a:ahLst/>
            <a:cxnLst/>
            <a:rect l="l" t="t" r="r" b="b"/>
            <a:pathLst>
              <a:path w="12193" h="1285" extrusionOk="0">
                <a:moveTo>
                  <a:pt x="0" y="1"/>
                </a:moveTo>
                <a:lnTo>
                  <a:pt x="0" y="1284"/>
                </a:lnTo>
                <a:lnTo>
                  <a:pt x="12193" y="1284"/>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9"/>
          <p:cNvSpPr/>
          <p:nvPr/>
        </p:nvSpPr>
        <p:spPr>
          <a:xfrm>
            <a:off x="2706006" y="4839791"/>
            <a:ext cx="182346" cy="20578"/>
          </a:xfrm>
          <a:custGeom>
            <a:avLst/>
            <a:gdLst/>
            <a:ahLst/>
            <a:cxnLst/>
            <a:rect l="l" t="t" r="r" b="b"/>
            <a:pathLst>
              <a:path w="12193" h="1376" extrusionOk="0">
                <a:moveTo>
                  <a:pt x="0" y="1"/>
                </a:moveTo>
                <a:lnTo>
                  <a:pt x="0" y="1376"/>
                </a:lnTo>
                <a:lnTo>
                  <a:pt x="12193" y="1376"/>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9"/>
          <p:cNvSpPr/>
          <p:nvPr/>
        </p:nvSpPr>
        <p:spPr>
          <a:xfrm>
            <a:off x="2937707" y="4414782"/>
            <a:ext cx="296139" cy="182361"/>
          </a:xfrm>
          <a:custGeom>
            <a:avLst/>
            <a:gdLst/>
            <a:ahLst/>
            <a:cxnLst/>
            <a:rect l="l" t="t" r="r" b="b"/>
            <a:pathLst>
              <a:path w="19802" h="12194" extrusionOk="0">
                <a:moveTo>
                  <a:pt x="0" y="0"/>
                </a:moveTo>
                <a:lnTo>
                  <a:pt x="0" y="12193"/>
                </a:lnTo>
                <a:lnTo>
                  <a:pt x="19802" y="12193"/>
                </a:lnTo>
                <a:lnTo>
                  <a:pt x="19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9"/>
          <p:cNvSpPr/>
          <p:nvPr/>
        </p:nvSpPr>
        <p:spPr>
          <a:xfrm>
            <a:off x="2937707" y="4631407"/>
            <a:ext cx="296139" cy="52103"/>
          </a:xfrm>
          <a:custGeom>
            <a:avLst/>
            <a:gdLst/>
            <a:ahLst/>
            <a:cxnLst/>
            <a:rect l="l" t="t" r="r" b="b"/>
            <a:pathLst>
              <a:path w="19802" h="3484" extrusionOk="0">
                <a:moveTo>
                  <a:pt x="0" y="0"/>
                </a:moveTo>
                <a:lnTo>
                  <a:pt x="0" y="3484"/>
                </a:lnTo>
                <a:lnTo>
                  <a:pt x="19802" y="3484"/>
                </a:lnTo>
                <a:lnTo>
                  <a:pt x="198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9"/>
          <p:cNvSpPr/>
          <p:nvPr/>
        </p:nvSpPr>
        <p:spPr>
          <a:xfrm>
            <a:off x="2937707" y="4709547"/>
            <a:ext cx="296139" cy="19202"/>
          </a:xfrm>
          <a:custGeom>
            <a:avLst/>
            <a:gdLst/>
            <a:ahLst/>
            <a:cxnLst/>
            <a:rect l="l" t="t" r="r" b="b"/>
            <a:pathLst>
              <a:path w="19802" h="1284" extrusionOk="0">
                <a:moveTo>
                  <a:pt x="0" y="0"/>
                </a:moveTo>
                <a:lnTo>
                  <a:pt x="0" y="1284"/>
                </a:lnTo>
                <a:lnTo>
                  <a:pt x="19802" y="1284"/>
                </a:lnTo>
                <a:lnTo>
                  <a:pt x="19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9"/>
          <p:cNvSpPr/>
          <p:nvPr/>
        </p:nvSpPr>
        <p:spPr>
          <a:xfrm>
            <a:off x="2937707" y="4753425"/>
            <a:ext cx="296139" cy="19202"/>
          </a:xfrm>
          <a:custGeom>
            <a:avLst/>
            <a:gdLst/>
            <a:ahLst/>
            <a:cxnLst/>
            <a:rect l="l" t="t" r="r" b="b"/>
            <a:pathLst>
              <a:path w="19802" h="1284" extrusionOk="0">
                <a:moveTo>
                  <a:pt x="0" y="0"/>
                </a:moveTo>
                <a:lnTo>
                  <a:pt x="0" y="1283"/>
                </a:lnTo>
                <a:lnTo>
                  <a:pt x="19802" y="1283"/>
                </a:lnTo>
                <a:lnTo>
                  <a:pt x="198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9"/>
          <p:cNvSpPr/>
          <p:nvPr/>
        </p:nvSpPr>
        <p:spPr>
          <a:xfrm>
            <a:off x="2937707" y="4797289"/>
            <a:ext cx="296139" cy="19217"/>
          </a:xfrm>
          <a:custGeom>
            <a:avLst/>
            <a:gdLst/>
            <a:ahLst/>
            <a:cxnLst/>
            <a:rect l="l" t="t" r="r" b="b"/>
            <a:pathLst>
              <a:path w="19802" h="1285" extrusionOk="0">
                <a:moveTo>
                  <a:pt x="0" y="1"/>
                </a:moveTo>
                <a:lnTo>
                  <a:pt x="0" y="1284"/>
                </a:lnTo>
                <a:lnTo>
                  <a:pt x="19802" y="1284"/>
                </a:lnTo>
                <a:lnTo>
                  <a:pt x="1980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9"/>
          <p:cNvSpPr/>
          <p:nvPr/>
        </p:nvSpPr>
        <p:spPr>
          <a:xfrm>
            <a:off x="2937707" y="4839791"/>
            <a:ext cx="182346" cy="20578"/>
          </a:xfrm>
          <a:custGeom>
            <a:avLst/>
            <a:gdLst/>
            <a:ahLst/>
            <a:cxnLst/>
            <a:rect l="l" t="t" r="r" b="b"/>
            <a:pathLst>
              <a:path w="12193" h="1376" extrusionOk="0">
                <a:moveTo>
                  <a:pt x="0" y="1"/>
                </a:moveTo>
                <a:lnTo>
                  <a:pt x="0" y="1376"/>
                </a:lnTo>
                <a:lnTo>
                  <a:pt x="12193" y="1376"/>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9"/>
          <p:cNvSpPr txBox="1">
            <a:spLocks noGrp="1"/>
          </p:cNvSpPr>
          <p:nvPr>
            <p:ph type="ctrTitle"/>
          </p:nvPr>
        </p:nvSpPr>
        <p:spPr>
          <a:xfrm>
            <a:off x="3383096" y="3006478"/>
            <a:ext cx="2510059" cy="260087"/>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id-ID" dirty="0" smtClean="0">
                <a:solidFill>
                  <a:srgbClr val="0E2A47"/>
                </a:solidFill>
              </a:rPr>
              <a:t>EVALUASI KONTROL INTERNAL</a:t>
            </a:r>
            <a:endParaRPr dirty="0">
              <a:solidFill>
                <a:srgbClr val="0E2A47"/>
              </a:solidFill>
            </a:endParaRPr>
          </a:p>
        </p:txBody>
      </p:sp>
      <p:sp>
        <p:nvSpPr>
          <p:cNvPr id="557" name="Google Shape;557;p29"/>
          <p:cNvSpPr txBox="1">
            <a:spLocks noGrp="1"/>
          </p:cNvSpPr>
          <p:nvPr>
            <p:ph type="ctrTitle" idx="2"/>
          </p:nvPr>
        </p:nvSpPr>
        <p:spPr>
          <a:xfrm>
            <a:off x="4857859" y="4185354"/>
            <a:ext cx="2351884" cy="231654"/>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id-ID" dirty="0" smtClean="0">
                <a:solidFill>
                  <a:srgbClr val="0E2A47"/>
                </a:solidFill>
              </a:rPr>
              <a:t>PERUMUSAN REKOMENDASI</a:t>
            </a:r>
            <a:endParaRPr dirty="0">
              <a:solidFill>
                <a:srgbClr val="0E2A47"/>
              </a:solidFill>
            </a:endParaRPr>
          </a:p>
        </p:txBody>
      </p:sp>
      <p:sp>
        <p:nvSpPr>
          <p:cNvPr id="558" name="Google Shape;558;p29"/>
          <p:cNvSpPr txBox="1">
            <a:spLocks noGrp="1"/>
          </p:cNvSpPr>
          <p:nvPr>
            <p:ph type="ctrTitle" idx="3"/>
          </p:nvPr>
        </p:nvSpPr>
        <p:spPr>
          <a:xfrm>
            <a:off x="4186758" y="3643542"/>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id-ID" dirty="0" smtClean="0">
                <a:solidFill>
                  <a:srgbClr val="0E2A47"/>
                </a:solidFill>
              </a:rPr>
              <a:t>IDENTIFIKASI KELEMAHAN</a:t>
            </a:r>
            <a:endParaRPr dirty="0">
              <a:solidFill>
                <a:srgbClr val="0E2A47"/>
              </a:solidFill>
            </a:endParaRPr>
          </a:p>
        </p:txBody>
      </p:sp>
      <p:sp>
        <p:nvSpPr>
          <p:cNvPr id="3" name="TextBox 2"/>
          <p:cNvSpPr txBox="1"/>
          <p:nvPr/>
        </p:nvSpPr>
        <p:spPr>
          <a:xfrm>
            <a:off x="187393" y="829470"/>
            <a:ext cx="8767419" cy="1815882"/>
          </a:xfrm>
          <a:prstGeom prst="rect">
            <a:avLst/>
          </a:prstGeom>
          <a:noFill/>
        </p:spPr>
        <p:txBody>
          <a:bodyPr wrap="square" rtlCol="0">
            <a:spAutoFit/>
          </a:bodyPr>
          <a:lstStyle/>
          <a:p>
            <a:r>
              <a:rPr lang="id-ID" sz="1600" dirty="0">
                <a:solidFill>
                  <a:schemeClr val="bg1"/>
                </a:solidFill>
              </a:rPr>
              <a:t>Analisis Struktur Pengendalian Intern adalah pendekatan untuk mengevaluasi dan meningkatkan efektivitas sistem pengendalian internal suatu organisasi. Analisis Struktur Pengendalian Intern membantu organisasi untuk mengidentifikasi risiko-risiko yang mungkin dihadapi dan menilai keefektifan kontrol internal yang ada </a:t>
            </a:r>
            <a:r>
              <a:rPr lang="id-ID" sz="1600" dirty="0" smtClean="0">
                <a:solidFill>
                  <a:schemeClr val="bg1"/>
                </a:solidFill>
              </a:rPr>
              <a:t>untuk mengurangi </a:t>
            </a:r>
            <a:r>
              <a:rPr lang="id-ID" sz="1600" dirty="0">
                <a:solidFill>
                  <a:schemeClr val="bg1"/>
                </a:solidFill>
              </a:rPr>
              <a:t>risiko-risiko tersebut. Berikut adalah langkah-langkah yang umum dilibatkan dalam Analisis Struktur Pengendalian Intern:</a:t>
            </a:r>
          </a:p>
          <a:p>
            <a:endParaRPr lang="id-ID" sz="1600" dirty="0">
              <a:solidFill>
                <a:schemeClr val="bg1"/>
              </a:solidFill>
            </a:endParaRPr>
          </a:p>
        </p:txBody>
      </p:sp>
      <p:sp>
        <p:nvSpPr>
          <p:cNvPr id="117" name="Google Shape;446;p29"/>
          <p:cNvSpPr/>
          <p:nvPr/>
        </p:nvSpPr>
        <p:spPr>
          <a:xfrm rot="10800000">
            <a:off x="2951825" y="2339127"/>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118" name="Google Shape;450;p29"/>
          <p:cNvSpPr/>
          <p:nvPr/>
        </p:nvSpPr>
        <p:spPr>
          <a:xfrm>
            <a:off x="5344725" y="2285664"/>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119" name="Google Shape;453;p29"/>
          <p:cNvSpPr/>
          <p:nvPr/>
        </p:nvSpPr>
        <p:spPr>
          <a:xfrm>
            <a:off x="5450050" y="2422152"/>
            <a:ext cx="213239" cy="196180"/>
          </a:xfrm>
          <a:custGeom>
            <a:avLst/>
            <a:gdLst/>
            <a:ahLst/>
            <a:cxnLst/>
            <a:rect l="l" t="t" r="r" b="b"/>
            <a:pathLst>
              <a:path w="92112" h="84743" extrusionOk="0">
                <a:moveTo>
                  <a:pt x="25329" y="1"/>
                </a:moveTo>
                <a:cubicBezTo>
                  <a:pt x="11054" y="1"/>
                  <a:pt x="1" y="11069"/>
                  <a:pt x="1" y="25330"/>
                </a:cubicBezTo>
                <a:cubicBezTo>
                  <a:pt x="1" y="42827"/>
                  <a:pt x="15649" y="57117"/>
                  <a:pt x="39605" y="78299"/>
                </a:cubicBezTo>
                <a:lnTo>
                  <a:pt x="46049" y="84743"/>
                </a:lnTo>
                <a:lnTo>
                  <a:pt x="52493" y="78299"/>
                </a:lnTo>
                <a:cubicBezTo>
                  <a:pt x="76449" y="57131"/>
                  <a:pt x="92111" y="42841"/>
                  <a:pt x="92111" y="25344"/>
                </a:cubicBezTo>
                <a:cubicBezTo>
                  <a:pt x="92111" y="11069"/>
                  <a:pt x="81043" y="15"/>
                  <a:pt x="66768" y="15"/>
                </a:cubicBezTo>
                <a:cubicBezTo>
                  <a:pt x="58951" y="15"/>
                  <a:pt x="51106" y="3700"/>
                  <a:pt x="46049" y="9682"/>
                </a:cubicBezTo>
                <a:cubicBezTo>
                  <a:pt x="40992" y="3685"/>
                  <a:pt x="33160" y="1"/>
                  <a:pt x="25329"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rgbClr val="052643"/>
              </a:solidFill>
            </a:endParaRPr>
          </a:p>
        </p:txBody>
      </p:sp>
      <p:sp>
        <p:nvSpPr>
          <p:cNvPr id="120" name="Google Shape;556;p29"/>
          <p:cNvSpPr txBox="1">
            <a:spLocks/>
          </p:cNvSpPr>
          <p:nvPr/>
        </p:nvSpPr>
        <p:spPr>
          <a:xfrm>
            <a:off x="2756106" y="2520232"/>
            <a:ext cx="2076000" cy="19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1pPr>
            <a:lvl2pPr marR="0" lvl="1"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2pPr>
            <a:lvl3pPr marR="0" lvl="2"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3pPr>
            <a:lvl4pPr marR="0" lvl="3"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4pPr>
            <a:lvl5pPr marR="0" lvl="4"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5pPr>
            <a:lvl6pPr marR="0" lvl="5"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6pPr>
            <a:lvl7pPr marR="0" lvl="6"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7pPr>
            <a:lvl8pPr marR="0" lvl="7"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8pPr>
            <a:lvl9pPr marR="0" lvl="8"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9pPr>
          </a:lstStyle>
          <a:p>
            <a:r>
              <a:rPr lang="id-ID" dirty="0" smtClean="0">
                <a:solidFill>
                  <a:srgbClr val="0E2A47"/>
                </a:solidFill>
              </a:rPr>
              <a:t>INDENTIFIKASI RESIKO</a:t>
            </a:r>
            <a:endParaRPr lang="id-ID" dirty="0">
              <a:solidFill>
                <a:srgbClr val="0E2A47"/>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1125"/>
        <p:cNvGrpSpPr/>
        <p:nvPr/>
      </p:nvGrpSpPr>
      <p:grpSpPr>
        <a:xfrm>
          <a:off x="0" y="0"/>
          <a:ext cx="0" cy="0"/>
          <a:chOff x="0" y="0"/>
          <a:chExt cx="0" cy="0"/>
        </a:xfrm>
      </p:grpSpPr>
      <p:sp>
        <p:nvSpPr>
          <p:cNvPr id="1126" name="Google Shape;1126;p40"/>
          <p:cNvSpPr txBox="1">
            <a:spLocks noGrp="1"/>
          </p:cNvSpPr>
          <p:nvPr>
            <p:ph type="ctrTitle"/>
          </p:nvPr>
        </p:nvSpPr>
        <p:spPr>
          <a:xfrm>
            <a:off x="3986575" y="1429225"/>
            <a:ext cx="4580482" cy="159534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THANKS!</a:t>
            </a:r>
            <a:endParaRPr dirty="0"/>
          </a:p>
        </p:txBody>
      </p:sp>
      <p:grpSp>
        <p:nvGrpSpPr>
          <p:cNvPr id="1128" name="Google Shape;1128;p40"/>
          <p:cNvGrpSpPr/>
          <p:nvPr/>
        </p:nvGrpSpPr>
        <p:grpSpPr>
          <a:xfrm flipH="1">
            <a:off x="-4531426" y="-117297"/>
            <a:ext cx="7324051" cy="5378088"/>
            <a:chOff x="238125" y="262775"/>
            <a:chExt cx="7092825" cy="5151425"/>
          </a:xfrm>
        </p:grpSpPr>
        <p:sp>
          <p:nvSpPr>
            <p:cNvPr id="1129" name="Google Shape;1129;p40"/>
            <p:cNvSpPr/>
            <p:nvPr/>
          </p:nvSpPr>
          <p:spPr>
            <a:xfrm>
              <a:off x="4565450" y="4835675"/>
              <a:ext cx="850200" cy="445800"/>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0"/>
            <p:cNvSpPr/>
            <p:nvPr/>
          </p:nvSpPr>
          <p:spPr>
            <a:xfrm>
              <a:off x="5848675" y="1425000"/>
              <a:ext cx="423525" cy="13257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0"/>
            <p:cNvSpPr/>
            <p:nvPr/>
          </p:nvSpPr>
          <p:spPr>
            <a:xfrm>
              <a:off x="5941025" y="1557925"/>
              <a:ext cx="238825" cy="95175"/>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0"/>
            <p:cNvSpPr/>
            <p:nvPr/>
          </p:nvSpPr>
          <p:spPr>
            <a:xfrm>
              <a:off x="6009475" y="1680125"/>
              <a:ext cx="119425" cy="102525"/>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0"/>
            <p:cNvSpPr/>
            <p:nvPr/>
          </p:nvSpPr>
          <p:spPr>
            <a:xfrm>
              <a:off x="5753150" y="1286475"/>
              <a:ext cx="614575" cy="170775"/>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0"/>
            <p:cNvSpPr/>
            <p:nvPr/>
          </p:nvSpPr>
          <p:spPr>
            <a:xfrm>
              <a:off x="1997375" y="1099025"/>
              <a:ext cx="3593400" cy="4136275"/>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0"/>
            <p:cNvSpPr/>
            <p:nvPr/>
          </p:nvSpPr>
          <p:spPr>
            <a:xfrm>
              <a:off x="2271225" y="2928325"/>
              <a:ext cx="977575" cy="976000"/>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0"/>
            <p:cNvSpPr/>
            <p:nvPr/>
          </p:nvSpPr>
          <p:spPr>
            <a:xfrm>
              <a:off x="3957250" y="2998400"/>
              <a:ext cx="25" cy="25"/>
            </a:xfrm>
            <a:custGeom>
              <a:avLst/>
              <a:gdLst/>
              <a:ahLst/>
              <a:cxnLst/>
              <a:rect l="l" t="t" r="r" b="b"/>
              <a:pathLst>
                <a:path w="1" h="1" extrusionOk="0">
                  <a:moveTo>
                    <a:pt x="1" y="0"/>
                  </a:move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0"/>
            <p:cNvSpPr/>
            <p:nvPr/>
          </p:nvSpPr>
          <p:spPr>
            <a:xfrm>
              <a:off x="3307675" y="2819750"/>
              <a:ext cx="697375" cy="688475"/>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0"/>
            <p:cNvSpPr/>
            <p:nvPr/>
          </p:nvSpPr>
          <p:spPr>
            <a:xfrm>
              <a:off x="2445675" y="3165225"/>
              <a:ext cx="592975" cy="501025"/>
            </a:xfrm>
            <a:custGeom>
              <a:avLst/>
              <a:gdLst/>
              <a:ahLst/>
              <a:cxnLst/>
              <a:rect l="l" t="t" r="r" b="b"/>
              <a:pathLst>
                <a:path w="23719" h="20041" extrusionOk="0">
                  <a:moveTo>
                    <a:pt x="12506" y="1"/>
                  </a:moveTo>
                  <a:cubicBezTo>
                    <a:pt x="5255" y="1"/>
                    <a:pt x="0" y="8012"/>
                    <a:pt x="3849" y="14916"/>
                  </a:cubicBezTo>
                  <a:cubicBezTo>
                    <a:pt x="5784" y="18387"/>
                    <a:pt x="9168" y="20041"/>
                    <a:pt x="12536" y="20041"/>
                  </a:cubicBezTo>
                  <a:cubicBezTo>
                    <a:pt x="16706" y="20041"/>
                    <a:pt x="20851" y="17507"/>
                    <a:pt x="22190" y="12751"/>
                  </a:cubicBezTo>
                  <a:cubicBezTo>
                    <a:pt x="23718" y="7465"/>
                    <a:pt x="20598" y="1924"/>
                    <a:pt x="15312" y="396"/>
                  </a:cubicBezTo>
                  <a:cubicBezTo>
                    <a:pt x="14355" y="127"/>
                    <a:pt x="13415" y="1"/>
                    <a:pt x="125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0"/>
            <p:cNvSpPr/>
            <p:nvPr/>
          </p:nvSpPr>
          <p:spPr>
            <a:xfrm>
              <a:off x="3481225" y="3027000"/>
              <a:ext cx="333850" cy="275925"/>
            </a:xfrm>
            <a:custGeom>
              <a:avLst/>
              <a:gdLst/>
              <a:ahLst/>
              <a:cxnLst/>
              <a:rect l="l" t="t" r="r" b="b"/>
              <a:pathLst>
                <a:path w="13354" h="11037" extrusionOk="0">
                  <a:moveTo>
                    <a:pt x="6963" y="1"/>
                  </a:moveTo>
                  <a:cubicBezTo>
                    <a:pt x="6076" y="1"/>
                    <a:pt x="5157" y="219"/>
                    <a:pt x="4267" y="703"/>
                  </a:cubicBezTo>
                  <a:cubicBezTo>
                    <a:pt x="0" y="3123"/>
                    <a:pt x="764" y="9491"/>
                    <a:pt x="5477" y="10829"/>
                  </a:cubicBezTo>
                  <a:cubicBezTo>
                    <a:pt x="5975" y="10969"/>
                    <a:pt x="6477" y="11037"/>
                    <a:pt x="6971" y="11037"/>
                  </a:cubicBezTo>
                  <a:cubicBezTo>
                    <a:pt x="9382" y="11037"/>
                    <a:pt x="11604" y="9439"/>
                    <a:pt x="12291" y="7008"/>
                  </a:cubicBezTo>
                  <a:cubicBezTo>
                    <a:pt x="13354" y="3263"/>
                    <a:pt x="10396" y="1"/>
                    <a:pt x="69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0"/>
            <p:cNvSpPr/>
            <p:nvPr/>
          </p:nvSpPr>
          <p:spPr>
            <a:xfrm>
              <a:off x="639325" y="2213475"/>
              <a:ext cx="444225" cy="442625"/>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0"/>
            <p:cNvSpPr/>
            <p:nvPr/>
          </p:nvSpPr>
          <p:spPr>
            <a:xfrm>
              <a:off x="1112175" y="2165725"/>
              <a:ext cx="313675" cy="310475"/>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0"/>
            <p:cNvSpPr/>
            <p:nvPr/>
          </p:nvSpPr>
          <p:spPr>
            <a:xfrm>
              <a:off x="4310700" y="22087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0"/>
            <p:cNvSpPr/>
            <p:nvPr/>
          </p:nvSpPr>
          <p:spPr>
            <a:xfrm>
              <a:off x="4310700" y="234562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0"/>
            <p:cNvSpPr/>
            <p:nvPr/>
          </p:nvSpPr>
          <p:spPr>
            <a:xfrm>
              <a:off x="4310700" y="2482550"/>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0"/>
            <p:cNvSpPr/>
            <p:nvPr/>
          </p:nvSpPr>
          <p:spPr>
            <a:xfrm>
              <a:off x="4310700" y="2621050"/>
              <a:ext cx="1028525" cy="39850"/>
            </a:xfrm>
            <a:custGeom>
              <a:avLst/>
              <a:gdLst/>
              <a:ahLst/>
              <a:cxnLst/>
              <a:rect l="l" t="t" r="r" b="b"/>
              <a:pathLst>
                <a:path w="41141" h="1594"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0"/>
            <p:cNvSpPr/>
            <p:nvPr/>
          </p:nvSpPr>
          <p:spPr>
            <a:xfrm>
              <a:off x="4310700" y="27579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0"/>
            <p:cNvSpPr/>
            <p:nvPr/>
          </p:nvSpPr>
          <p:spPr>
            <a:xfrm>
              <a:off x="4310700" y="28949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0"/>
            <p:cNvSpPr/>
            <p:nvPr/>
          </p:nvSpPr>
          <p:spPr>
            <a:xfrm>
              <a:off x="4310700" y="303182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0"/>
            <p:cNvSpPr/>
            <p:nvPr/>
          </p:nvSpPr>
          <p:spPr>
            <a:xfrm>
              <a:off x="4310700" y="3168750"/>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0"/>
            <p:cNvSpPr/>
            <p:nvPr/>
          </p:nvSpPr>
          <p:spPr>
            <a:xfrm>
              <a:off x="4310700" y="330567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0"/>
            <p:cNvSpPr/>
            <p:nvPr/>
          </p:nvSpPr>
          <p:spPr>
            <a:xfrm>
              <a:off x="4310700" y="34425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0"/>
            <p:cNvSpPr/>
            <p:nvPr/>
          </p:nvSpPr>
          <p:spPr>
            <a:xfrm>
              <a:off x="4310700" y="35795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0"/>
            <p:cNvSpPr/>
            <p:nvPr/>
          </p:nvSpPr>
          <p:spPr>
            <a:xfrm>
              <a:off x="4310700" y="3716425"/>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0"/>
            <p:cNvSpPr/>
            <p:nvPr/>
          </p:nvSpPr>
          <p:spPr>
            <a:xfrm>
              <a:off x="2293525" y="2208700"/>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0"/>
            <p:cNvSpPr/>
            <p:nvPr/>
          </p:nvSpPr>
          <p:spPr>
            <a:xfrm>
              <a:off x="2293525" y="2345625"/>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0"/>
            <p:cNvSpPr/>
            <p:nvPr/>
          </p:nvSpPr>
          <p:spPr>
            <a:xfrm>
              <a:off x="2293525" y="2482550"/>
              <a:ext cx="1776800" cy="39825"/>
            </a:xfrm>
            <a:custGeom>
              <a:avLst/>
              <a:gdLst/>
              <a:ahLst/>
              <a:cxnLst/>
              <a:rect l="l" t="t" r="r" b="b"/>
              <a:pathLst>
                <a:path w="71072" h="1593" extrusionOk="0">
                  <a:moveTo>
                    <a:pt x="0" y="0"/>
                  </a:moveTo>
                  <a:lnTo>
                    <a:pt x="0" y="1593"/>
                  </a:lnTo>
                  <a:lnTo>
                    <a:pt x="71071" y="1593"/>
                  </a:lnTo>
                  <a:lnTo>
                    <a:pt x="7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0"/>
            <p:cNvSpPr/>
            <p:nvPr/>
          </p:nvSpPr>
          <p:spPr>
            <a:xfrm>
              <a:off x="2293525" y="2621050"/>
              <a:ext cx="1195675" cy="39850"/>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0"/>
            <p:cNvSpPr/>
            <p:nvPr/>
          </p:nvSpPr>
          <p:spPr>
            <a:xfrm>
              <a:off x="4430100" y="1931675"/>
              <a:ext cx="730800" cy="119450"/>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0"/>
            <p:cNvSpPr/>
            <p:nvPr/>
          </p:nvSpPr>
          <p:spPr>
            <a:xfrm>
              <a:off x="2817325" y="1931675"/>
              <a:ext cx="729200" cy="119450"/>
            </a:xfrm>
            <a:custGeom>
              <a:avLst/>
              <a:gdLst/>
              <a:ahLst/>
              <a:cxnLst/>
              <a:rect l="l" t="t" r="r" b="b"/>
              <a:pathLst>
                <a:path w="29168" h="4778" extrusionOk="0">
                  <a:moveTo>
                    <a:pt x="0" y="1"/>
                  </a:moveTo>
                  <a:lnTo>
                    <a:pt x="0" y="4777"/>
                  </a:lnTo>
                  <a:lnTo>
                    <a:pt x="29167" y="4777"/>
                  </a:lnTo>
                  <a:lnTo>
                    <a:pt x="291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0"/>
            <p:cNvSpPr/>
            <p:nvPr/>
          </p:nvSpPr>
          <p:spPr>
            <a:xfrm>
              <a:off x="628175" y="3272225"/>
              <a:ext cx="765825" cy="1550725"/>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0"/>
            <p:cNvSpPr/>
            <p:nvPr/>
          </p:nvSpPr>
          <p:spPr>
            <a:xfrm>
              <a:off x="972075" y="4366000"/>
              <a:ext cx="79625" cy="398050"/>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0"/>
            <p:cNvSpPr/>
            <p:nvPr/>
          </p:nvSpPr>
          <p:spPr>
            <a:xfrm>
              <a:off x="2436800"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0"/>
            <p:cNvSpPr/>
            <p:nvPr/>
          </p:nvSpPr>
          <p:spPr>
            <a:xfrm>
              <a:off x="2791850" y="685075"/>
              <a:ext cx="213350" cy="214950"/>
            </a:xfrm>
            <a:custGeom>
              <a:avLst/>
              <a:gdLst/>
              <a:ahLst/>
              <a:cxnLst/>
              <a:rect l="l" t="t" r="r" b="b"/>
              <a:pathLst>
                <a:path w="8534" h="8598" extrusionOk="0">
                  <a:moveTo>
                    <a:pt x="0" y="0"/>
                  </a:moveTo>
                  <a:lnTo>
                    <a:pt x="0"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0"/>
            <p:cNvSpPr/>
            <p:nvPr/>
          </p:nvSpPr>
          <p:spPr>
            <a:xfrm>
              <a:off x="3146875"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0"/>
            <p:cNvSpPr/>
            <p:nvPr/>
          </p:nvSpPr>
          <p:spPr>
            <a:xfrm>
              <a:off x="2258475" y="570450"/>
              <a:ext cx="1280075" cy="444200"/>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0"/>
            <p:cNvSpPr/>
            <p:nvPr/>
          </p:nvSpPr>
          <p:spPr>
            <a:xfrm>
              <a:off x="4947550" y="262775"/>
              <a:ext cx="1147925" cy="384100"/>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0"/>
            <p:cNvSpPr/>
            <p:nvPr/>
          </p:nvSpPr>
          <p:spPr>
            <a:xfrm>
              <a:off x="5336025" y="1923725"/>
              <a:ext cx="162400" cy="135350"/>
            </a:xfrm>
            <a:custGeom>
              <a:avLst/>
              <a:gdLst/>
              <a:ahLst/>
              <a:cxnLst/>
              <a:rect l="l" t="t" r="r" b="b"/>
              <a:pathLst>
                <a:path w="6496" h="5414" extrusionOk="0">
                  <a:moveTo>
                    <a:pt x="4649" y="0"/>
                  </a:moveTo>
                  <a:lnTo>
                    <a:pt x="0" y="2675"/>
                  </a:lnTo>
                  <a:lnTo>
                    <a:pt x="4649" y="5414"/>
                  </a:lnTo>
                  <a:lnTo>
                    <a:pt x="4649" y="3503"/>
                  </a:lnTo>
                  <a:lnTo>
                    <a:pt x="5477" y="3503"/>
                  </a:lnTo>
                  <a:cubicBezTo>
                    <a:pt x="6496" y="3503"/>
                    <a:pt x="6496" y="1911"/>
                    <a:pt x="5477" y="1911"/>
                  </a:cubicBezTo>
                  <a:lnTo>
                    <a:pt x="4649" y="1911"/>
                  </a:lnTo>
                  <a:lnTo>
                    <a:pt x="46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0"/>
            <p:cNvSpPr/>
            <p:nvPr/>
          </p:nvSpPr>
          <p:spPr>
            <a:xfrm>
              <a:off x="2651725" y="4047575"/>
              <a:ext cx="135375" cy="116250"/>
            </a:xfrm>
            <a:custGeom>
              <a:avLst/>
              <a:gdLst/>
              <a:ahLst/>
              <a:cxnLst/>
              <a:rect l="l" t="t" r="r" b="b"/>
              <a:pathLst>
                <a:path w="5415" h="4650" extrusionOk="0">
                  <a:moveTo>
                    <a:pt x="2739" y="1"/>
                  </a:moveTo>
                  <a:lnTo>
                    <a:pt x="1" y="4650"/>
                  </a:lnTo>
                  <a:lnTo>
                    <a:pt x="5414" y="4650"/>
                  </a:lnTo>
                  <a:lnTo>
                    <a:pt x="27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0"/>
            <p:cNvSpPr/>
            <p:nvPr/>
          </p:nvSpPr>
          <p:spPr>
            <a:xfrm>
              <a:off x="2481375" y="1923725"/>
              <a:ext cx="164025" cy="135350"/>
            </a:xfrm>
            <a:custGeom>
              <a:avLst/>
              <a:gdLst/>
              <a:ahLst/>
              <a:cxnLst/>
              <a:rect l="l" t="t" r="r" b="b"/>
              <a:pathLst>
                <a:path w="6561" h="5414" extrusionOk="0">
                  <a:moveTo>
                    <a:pt x="1848" y="0"/>
                  </a:moveTo>
                  <a:lnTo>
                    <a:pt x="1848" y="1911"/>
                  </a:lnTo>
                  <a:lnTo>
                    <a:pt x="1083" y="1911"/>
                  </a:lnTo>
                  <a:cubicBezTo>
                    <a:pt x="1" y="1911"/>
                    <a:pt x="1" y="3503"/>
                    <a:pt x="1083" y="3503"/>
                  </a:cubicBezTo>
                  <a:lnTo>
                    <a:pt x="1848" y="3503"/>
                  </a:lnTo>
                  <a:lnTo>
                    <a:pt x="1848" y="5414"/>
                  </a:lnTo>
                  <a:lnTo>
                    <a:pt x="6560" y="2675"/>
                  </a:lnTo>
                  <a:lnTo>
                    <a:pt x="18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0"/>
            <p:cNvSpPr/>
            <p:nvPr/>
          </p:nvSpPr>
          <p:spPr>
            <a:xfrm>
              <a:off x="1459250" y="2527125"/>
              <a:ext cx="243625" cy="208425"/>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0"/>
            <p:cNvSpPr/>
            <p:nvPr/>
          </p:nvSpPr>
          <p:spPr>
            <a:xfrm>
              <a:off x="4718275" y="1636825"/>
              <a:ext cx="243625" cy="208900"/>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0"/>
            <p:cNvSpPr/>
            <p:nvPr/>
          </p:nvSpPr>
          <p:spPr>
            <a:xfrm>
              <a:off x="4971425" y="1636825"/>
              <a:ext cx="243625" cy="208900"/>
            </a:xfrm>
            <a:custGeom>
              <a:avLst/>
              <a:gdLst/>
              <a:ahLst/>
              <a:cxnLst/>
              <a:rect l="l" t="t" r="r" b="b"/>
              <a:pathLst>
                <a:path w="9745" h="8356" extrusionOk="0">
                  <a:moveTo>
                    <a:pt x="4217" y="0"/>
                  </a:moveTo>
                  <a:cubicBezTo>
                    <a:pt x="2070" y="0"/>
                    <a:pt x="0" y="1654"/>
                    <a:pt x="0" y="4153"/>
                  </a:cubicBezTo>
                  <a:cubicBezTo>
                    <a:pt x="0" y="6509"/>
                    <a:pt x="1911" y="8356"/>
                    <a:pt x="4204" y="8356"/>
                  </a:cubicBezTo>
                  <a:cubicBezTo>
                    <a:pt x="7897" y="8356"/>
                    <a:pt x="9744" y="3834"/>
                    <a:pt x="7133" y="1223"/>
                  </a:cubicBezTo>
                  <a:cubicBezTo>
                    <a:pt x="6288" y="379"/>
                    <a:pt x="5244" y="0"/>
                    <a:pt x="42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0"/>
            <p:cNvSpPr/>
            <p:nvPr/>
          </p:nvSpPr>
          <p:spPr>
            <a:xfrm>
              <a:off x="6803925" y="2260975"/>
              <a:ext cx="243625" cy="208850"/>
            </a:xfrm>
            <a:custGeom>
              <a:avLst/>
              <a:gdLst/>
              <a:ahLst/>
              <a:cxnLst/>
              <a:rect l="l" t="t" r="r" b="b"/>
              <a:pathLst>
                <a:path w="9745" h="8354" extrusionOk="0">
                  <a:moveTo>
                    <a:pt x="5547" y="1"/>
                  </a:moveTo>
                  <a:cubicBezTo>
                    <a:pt x="4523" y="1"/>
                    <a:pt x="3475" y="379"/>
                    <a:pt x="2612" y="1221"/>
                  </a:cubicBezTo>
                  <a:cubicBezTo>
                    <a:pt x="1" y="3896"/>
                    <a:pt x="1848" y="8354"/>
                    <a:pt x="5605" y="8354"/>
                  </a:cubicBezTo>
                  <a:cubicBezTo>
                    <a:pt x="7898" y="8354"/>
                    <a:pt x="9744" y="6507"/>
                    <a:pt x="9744" y="4215"/>
                  </a:cubicBezTo>
                  <a:cubicBezTo>
                    <a:pt x="9744" y="1669"/>
                    <a:pt x="7699" y="1"/>
                    <a:pt x="5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0"/>
            <p:cNvSpPr/>
            <p:nvPr/>
          </p:nvSpPr>
          <p:spPr>
            <a:xfrm>
              <a:off x="5711750" y="2736450"/>
              <a:ext cx="197450" cy="168025"/>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0"/>
            <p:cNvSpPr/>
            <p:nvPr/>
          </p:nvSpPr>
          <p:spPr>
            <a:xfrm>
              <a:off x="5789775" y="945725"/>
              <a:ext cx="197425" cy="169225"/>
            </a:xfrm>
            <a:custGeom>
              <a:avLst/>
              <a:gdLst/>
              <a:ahLst/>
              <a:cxnLst/>
              <a:rect l="l" t="t" r="r" b="b"/>
              <a:pathLst>
                <a:path w="7897" h="6769" extrusionOk="0">
                  <a:moveTo>
                    <a:pt x="4463" y="0"/>
                  </a:moveTo>
                  <a:cubicBezTo>
                    <a:pt x="3637" y="0"/>
                    <a:pt x="2795" y="301"/>
                    <a:pt x="2102" y="974"/>
                  </a:cubicBezTo>
                  <a:cubicBezTo>
                    <a:pt x="0" y="3139"/>
                    <a:pt x="1528" y="6769"/>
                    <a:pt x="4522" y="6769"/>
                  </a:cubicBezTo>
                  <a:cubicBezTo>
                    <a:pt x="6368" y="6769"/>
                    <a:pt x="7897" y="5241"/>
                    <a:pt x="7897" y="3394"/>
                  </a:cubicBezTo>
                  <a:cubicBezTo>
                    <a:pt x="7897" y="1358"/>
                    <a:pt x="6218" y="0"/>
                    <a:pt x="4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0"/>
            <p:cNvSpPr/>
            <p:nvPr/>
          </p:nvSpPr>
          <p:spPr>
            <a:xfrm>
              <a:off x="6049275" y="945725"/>
              <a:ext cx="197450" cy="169225"/>
            </a:xfrm>
            <a:custGeom>
              <a:avLst/>
              <a:gdLst/>
              <a:ahLst/>
              <a:cxnLst/>
              <a:rect l="l" t="t" r="r" b="b"/>
              <a:pathLst>
                <a:path w="7898" h="6769" extrusionOk="0">
                  <a:moveTo>
                    <a:pt x="4464" y="0"/>
                  </a:moveTo>
                  <a:cubicBezTo>
                    <a:pt x="3638" y="0"/>
                    <a:pt x="2795" y="301"/>
                    <a:pt x="2102" y="974"/>
                  </a:cubicBezTo>
                  <a:cubicBezTo>
                    <a:pt x="1" y="3139"/>
                    <a:pt x="1529" y="6769"/>
                    <a:pt x="4522" y="6769"/>
                  </a:cubicBezTo>
                  <a:cubicBezTo>
                    <a:pt x="6369" y="6769"/>
                    <a:pt x="7897" y="5241"/>
                    <a:pt x="7897" y="3394"/>
                  </a:cubicBezTo>
                  <a:cubicBezTo>
                    <a:pt x="7897" y="1358"/>
                    <a:pt x="6219"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0"/>
            <p:cNvSpPr/>
            <p:nvPr/>
          </p:nvSpPr>
          <p:spPr>
            <a:xfrm>
              <a:off x="3006775" y="4857175"/>
              <a:ext cx="197450" cy="169575"/>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0"/>
            <p:cNvSpPr/>
            <p:nvPr/>
          </p:nvSpPr>
          <p:spPr>
            <a:xfrm>
              <a:off x="3264700" y="4857175"/>
              <a:ext cx="197450" cy="169575"/>
            </a:xfrm>
            <a:custGeom>
              <a:avLst/>
              <a:gdLst/>
              <a:ahLst/>
              <a:cxnLst/>
              <a:rect l="l" t="t" r="r" b="b"/>
              <a:pathLst>
                <a:path w="7898" h="6783" extrusionOk="0">
                  <a:moveTo>
                    <a:pt x="4511" y="0"/>
                  </a:moveTo>
                  <a:cubicBezTo>
                    <a:pt x="3686" y="0"/>
                    <a:pt x="2846" y="307"/>
                    <a:pt x="2166" y="987"/>
                  </a:cubicBezTo>
                  <a:cubicBezTo>
                    <a:pt x="0" y="3089"/>
                    <a:pt x="1529" y="6782"/>
                    <a:pt x="4522" y="6782"/>
                  </a:cubicBezTo>
                  <a:cubicBezTo>
                    <a:pt x="6369" y="6782"/>
                    <a:pt x="7897" y="5254"/>
                    <a:pt x="7897" y="3407"/>
                  </a:cubicBezTo>
                  <a:cubicBezTo>
                    <a:pt x="7897" y="1340"/>
                    <a:pt x="6236" y="0"/>
                    <a:pt x="45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0"/>
            <p:cNvSpPr/>
            <p:nvPr/>
          </p:nvSpPr>
          <p:spPr>
            <a:xfrm>
              <a:off x="6307200" y="945725"/>
              <a:ext cx="195850" cy="169225"/>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0"/>
            <p:cNvSpPr/>
            <p:nvPr/>
          </p:nvSpPr>
          <p:spPr>
            <a:xfrm>
              <a:off x="3767800" y="836325"/>
              <a:ext cx="197450" cy="168025"/>
            </a:xfrm>
            <a:custGeom>
              <a:avLst/>
              <a:gdLst/>
              <a:ahLst/>
              <a:cxnLst/>
              <a:rect l="l" t="t" r="r" b="b"/>
              <a:pathLst>
                <a:path w="7898" h="6721" extrusionOk="0">
                  <a:moveTo>
                    <a:pt x="3376" y="0"/>
                  </a:moveTo>
                  <a:cubicBezTo>
                    <a:pt x="1529" y="0"/>
                    <a:pt x="0" y="1465"/>
                    <a:pt x="0" y="3375"/>
                  </a:cubicBezTo>
                  <a:cubicBezTo>
                    <a:pt x="0" y="5397"/>
                    <a:pt x="1655" y="6721"/>
                    <a:pt x="3397" y="6721"/>
                  </a:cubicBezTo>
                  <a:cubicBezTo>
                    <a:pt x="4235" y="6721"/>
                    <a:pt x="5092" y="6414"/>
                    <a:pt x="5796" y="5732"/>
                  </a:cubicBezTo>
                  <a:cubicBezTo>
                    <a:pt x="7897" y="3630"/>
                    <a:pt x="6369" y="0"/>
                    <a:pt x="33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0"/>
            <p:cNvSpPr/>
            <p:nvPr/>
          </p:nvSpPr>
          <p:spPr>
            <a:xfrm>
              <a:off x="3505100" y="4547475"/>
              <a:ext cx="287750" cy="207875"/>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0"/>
            <p:cNvSpPr/>
            <p:nvPr/>
          </p:nvSpPr>
          <p:spPr>
            <a:xfrm>
              <a:off x="1495875" y="2773900"/>
              <a:ext cx="203800" cy="1459975"/>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0"/>
            <p:cNvSpPr/>
            <p:nvPr/>
          </p:nvSpPr>
          <p:spPr>
            <a:xfrm>
              <a:off x="4119650" y="868550"/>
              <a:ext cx="133750" cy="157250"/>
            </a:xfrm>
            <a:custGeom>
              <a:avLst/>
              <a:gdLst/>
              <a:ahLst/>
              <a:cxnLst/>
              <a:rect l="l" t="t" r="r" b="b"/>
              <a:pathLst>
                <a:path w="5350" h="6290" extrusionOk="0">
                  <a:moveTo>
                    <a:pt x="2643" y="1"/>
                  </a:moveTo>
                  <a:cubicBezTo>
                    <a:pt x="2245" y="1"/>
                    <a:pt x="1847" y="271"/>
                    <a:pt x="1847" y="813"/>
                  </a:cubicBezTo>
                  <a:lnTo>
                    <a:pt x="1847" y="1577"/>
                  </a:lnTo>
                  <a:lnTo>
                    <a:pt x="1" y="1577"/>
                  </a:lnTo>
                  <a:lnTo>
                    <a:pt x="2675" y="6290"/>
                  </a:lnTo>
                  <a:lnTo>
                    <a:pt x="5350" y="1577"/>
                  </a:lnTo>
                  <a:lnTo>
                    <a:pt x="3439" y="1577"/>
                  </a:lnTo>
                  <a:lnTo>
                    <a:pt x="3439" y="813"/>
                  </a:lnTo>
                  <a:cubicBezTo>
                    <a:pt x="3439" y="271"/>
                    <a:pt x="3041" y="1"/>
                    <a:pt x="26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0"/>
            <p:cNvSpPr/>
            <p:nvPr/>
          </p:nvSpPr>
          <p:spPr>
            <a:xfrm>
              <a:off x="5961700" y="1944425"/>
              <a:ext cx="812000" cy="746725"/>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0"/>
            <p:cNvSpPr/>
            <p:nvPr/>
          </p:nvSpPr>
          <p:spPr>
            <a:xfrm flipH="1">
              <a:off x="755540" y="1025104"/>
              <a:ext cx="1047660" cy="746725"/>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0"/>
            <p:cNvSpPr/>
            <p:nvPr/>
          </p:nvSpPr>
          <p:spPr>
            <a:xfrm>
              <a:off x="5700600" y="3254725"/>
              <a:ext cx="246800" cy="1534800"/>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0"/>
            <p:cNvSpPr/>
            <p:nvPr/>
          </p:nvSpPr>
          <p:spPr>
            <a:xfrm>
              <a:off x="6150075" y="3201275"/>
              <a:ext cx="131675" cy="74175"/>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0"/>
            <p:cNvSpPr/>
            <p:nvPr/>
          </p:nvSpPr>
          <p:spPr>
            <a:xfrm>
              <a:off x="6616075" y="3944100"/>
              <a:ext cx="157625" cy="176750"/>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0"/>
            <p:cNvSpPr/>
            <p:nvPr/>
          </p:nvSpPr>
          <p:spPr>
            <a:xfrm>
              <a:off x="6299225" y="3275275"/>
              <a:ext cx="313675" cy="328125"/>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0"/>
            <p:cNvSpPr/>
            <p:nvPr/>
          </p:nvSpPr>
          <p:spPr>
            <a:xfrm>
              <a:off x="5732450" y="3078000"/>
              <a:ext cx="244700" cy="157625"/>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0"/>
            <p:cNvSpPr/>
            <p:nvPr/>
          </p:nvSpPr>
          <p:spPr>
            <a:xfrm>
              <a:off x="6651200" y="3786250"/>
              <a:ext cx="58825" cy="118075"/>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0"/>
            <p:cNvSpPr/>
            <p:nvPr/>
          </p:nvSpPr>
          <p:spPr>
            <a:xfrm>
              <a:off x="6007875" y="3155300"/>
              <a:ext cx="121025" cy="59650"/>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0"/>
            <p:cNvSpPr/>
            <p:nvPr/>
          </p:nvSpPr>
          <p:spPr>
            <a:xfrm>
              <a:off x="6599900" y="3634350"/>
              <a:ext cx="76675" cy="115525"/>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0"/>
            <p:cNvSpPr/>
            <p:nvPr/>
          </p:nvSpPr>
          <p:spPr>
            <a:xfrm>
              <a:off x="238125" y="2229325"/>
              <a:ext cx="224500" cy="433150"/>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0"/>
            <p:cNvSpPr/>
            <p:nvPr/>
          </p:nvSpPr>
          <p:spPr>
            <a:xfrm>
              <a:off x="417375" y="2847300"/>
              <a:ext cx="91425" cy="108125"/>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0"/>
            <p:cNvSpPr/>
            <p:nvPr/>
          </p:nvSpPr>
          <p:spPr>
            <a:xfrm>
              <a:off x="360700" y="2701425"/>
              <a:ext cx="71675" cy="113900"/>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0"/>
            <p:cNvSpPr/>
            <p:nvPr/>
          </p:nvSpPr>
          <p:spPr>
            <a:xfrm>
              <a:off x="379800" y="2081500"/>
              <a:ext cx="80800" cy="112900"/>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0"/>
            <p:cNvSpPr/>
            <p:nvPr/>
          </p:nvSpPr>
          <p:spPr>
            <a:xfrm>
              <a:off x="516725" y="1740625"/>
              <a:ext cx="222925" cy="222925"/>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0"/>
            <p:cNvSpPr/>
            <p:nvPr/>
          </p:nvSpPr>
          <p:spPr>
            <a:xfrm>
              <a:off x="451450" y="1948450"/>
              <a:ext cx="90775" cy="104250"/>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0"/>
            <p:cNvSpPr/>
            <p:nvPr/>
          </p:nvSpPr>
          <p:spPr>
            <a:xfrm>
              <a:off x="504525" y="2977900"/>
              <a:ext cx="231950" cy="23545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0"/>
            <p:cNvSpPr/>
            <p:nvPr/>
          </p:nvSpPr>
          <p:spPr>
            <a:xfrm>
              <a:off x="7060250" y="2937275"/>
              <a:ext cx="87600" cy="107625"/>
            </a:xfrm>
            <a:custGeom>
              <a:avLst/>
              <a:gdLst/>
              <a:ahLst/>
              <a:cxnLst/>
              <a:rect l="l" t="t" r="r" b="b"/>
              <a:pathLst>
                <a:path w="3504" h="4305" extrusionOk="0">
                  <a:moveTo>
                    <a:pt x="2565" y="1"/>
                  </a:moveTo>
                  <a:cubicBezTo>
                    <a:pt x="2291" y="1"/>
                    <a:pt x="2024" y="143"/>
                    <a:pt x="1848" y="407"/>
                  </a:cubicBezTo>
                  <a:cubicBezTo>
                    <a:pt x="1402" y="1362"/>
                    <a:pt x="829" y="2254"/>
                    <a:pt x="256" y="3082"/>
                  </a:cubicBezTo>
                  <a:cubicBezTo>
                    <a:pt x="1" y="3464"/>
                    <a:pt x="128" y="3973"/>
                    <a:pt x="510" y="4165"/>
                  </a:cubicBezTo>
                  <a:cubicBezTo>
                    <a:pt x="638" y="4292"/>
                    <a:pt x="765" y="4292"/>
                    <a:pt x="956" y="4292"/>
                  </a:cubicBezTo>
                  <a:cubicBezTo>
                    <a:pt x="990" y="4300"/>
                    <a:pt x="1024" y="4304"/>
                    <a:pt x="1058" y="4304"/>
                  </a:cubicBezTo>
                  <a:cubicBezTo>
                    <a:pt x="1277" y="4304"/>
                    <a:pt x="1483" y="4139"/>
                    <a:pt x="1593" y="3973"/>
                  </a:cubicBezTo>
                  <a:cubicBezTo>
                    <a:pt x="2166" y="3082"/>
                    <a:pt x="2803" y="2127"/>
                    <a:pt x="3312" y="1171"/>
                  </a:cubicBezTo>
                  <a:cubicBezTo>
                    <a:pt x="3503" y="789"/>
                    <a:pt x="3312" y="280"/>
                    <a:pt x="2930" y="89"/>
                  </a:cubicBezTo>
                  <a:cubicBezTo>
                    <a:pt x="2812" y="30"/>
                    <a:pt x="2688" y="1"/>
                    <a:pt x="2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0"/>
            <p:cNvSpPr/>
            <p:nvPr/>
          </p:nvSpPr>
          <p:spPr>
            <a:xfrm>
              <a:off x="7136675" y="2790600"/>
              <a:ext cx="71675" cy="115475"/>
            </a:xfrm>
            <a:custGeom>
              <a:avLst/>
              <a:gdLst/>
              <a:ahLst/>
              <a:cxnLst/>
              <a:rect l="l" t="t" r="r" b="b"/>
              <a:pathLst>
                <a:path w="2867" h="4619" extrusionOk="0">
                  <a:moveTo>
                    <a:pt x="1998" y="0"/>
                  </a:moveTo>
                  <a:cubicBezTo>
                    <a:pt x="1638" y="0"/>
                    <a:pt x="1316" y="238"/>
                    <a:pt x="1211" y="606"/>
                  </a:cubicBezTo>
                  <a:cubicBezTo>
                    <a:pt x="892" y="1562"/>
                    <a:pt x="574" y="2517"/>
                    <a:pt x="128" y="3472"/>
                  </a:cubicBezTo>
                  <a:cubicBezTo>
                    <a:pt x="1" y="3918"/>
                    <a:pt x="192" y="4364"/>
                    <a:pt x="574" y="4555"/>
                  </a:cubicBezTo>
                  <a:cubicBezTo>
                    <a:pt x="701" y="4555"/>
                    <a:pt x="765" y="4618"/>
                    <a:pt x="892" y="4618"/>
                  </a:cubicBezTo>
                  <a:cubicBezTo>
                    <a:pt x="1211" y="4618"/>
                    <a:pt x="1529" y="4427"/>
                    <a:pt x="1656" y="4109"/>
                  </a:cubicBezTo>
                  <a:cubicBezTo>
                    <a:pt x="2039" y="3090"/>
                    <a:pt x="2421" y="2071"/>
                    <a:pt x="2739" y="1052"/>
                  </a:cubicBezTo>
                  <a:cubicBezTo>
                    <a:pt x="2866" y="606"/>
                    <a:pt x="2612" y="160"/>
                    <a:pt x="2230" y="33"/>
                  </a:cubicBezTo>
                  <a:cubicBezTo>
                    <a:pt x="2152" y="11"/>
                    <a:pt x="2074" y="0"/>
                    <a:pt x="1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0"/>
            <p:cNvSpPr/>
            <p:nvPr/>
          </p:nvSpPr>
          <p:spPr>
            <a:xfrm>
              <a:off x="6832600" y="3069275"/>
              <a:ext cx="226100" cy="234825"/>
            </a:xfrm>
            <a:custGeom>
              <a:avLst/>
              <a:gdLst/>
              <a:ahLst/>
              <a:cxnLst/>
              <a:rect l="l" t="t" r="r" b="b"/>
              <a:pathLst>
                <a:path w="9044" h="9393" extrusionOk="0">
                  <a:moveTo>
                    <a:pt x="8144" y="1"/>
                  </a:moveTo>
                  <a:cubicBezTo>
                    <a:pt x="7898" y="1"/>
                    <a:pt x="7663" y="100"/>
                    <a:pt x="7515" y="286"/>
                  </a:cubicBezTo>
                  <a:cubicBezTo>
                    <a:pt x="7005" y="859"/>
                    <a:pt x="6496" y="1432"/>
                    <a:pt x="5986" y="2005"/>
                  </a:cubicBezTo>
                  <a:lnTo>
                    <a:pt x="4458" y="477"/>
                  </a:lnTo>
                  <a:lnTo>
                    <a:pt x="0" y="4934"/>
                  </a:lnTo>
                  <a:lnTo>
                    <a:pt x="4458" y="9392"/>
                  </a:lnTo>
                  <a:lnTo>
                    <a:pt x="8916" y="4934"/>
                  </a:lnTo>
                  <a:lnTo>
                    <a:pt x="7069" y="3151"/>
                  </a:lnTo>
                  <a:cubicBezTo>
                    <a:pt x="7642" y="2514"/>
                    <a:pt x="8215" y="1941"/>
                    <a:pt x="8725" y="1304"/>
                  </a:cubicBezTo>
                  <a:cubicBezTo>
                    <a:pt x="9043" y="986"/>
                    <a:pt x="8979" y="477"/>
                    <a:pt x="8661" y="158"/>
                  </a:cubicBezTo>
                  <a:cubicBezTo>
                    <a:pt x="8502" y="52"/>
                    <a:pt x="8320" y="1"/>
                    <a:pt x="8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0"/>
            <p:cNvSpPr/>
            <p:nvPr/>
          </p:nvSpPr>
          <p:spPr>
            <a:xfrm>
              <a:off x="7108025" y="2320075"/>
              <a:ext cx="222925" cy="434750"/>
            </a:xfrm>
            <a:custGeom>
              <a:avLst/>
              <a:gdLst/>
              <a:ahLst/>
              <a:cxnLst/>
              <a:rect l="l" t="t" r="r" b="b"/>
              <a:pathLst>
                <a:path w="8917" h="17390" extrusionOk="0">
                  <a:moveTo>
                    <a:pt x="3384" y="0"/>
                  </a:moveTo>
                  <a:cubicBezTo>
                    <a:pt x="2901" y="0"/>
                    <a:pt x="2419" y="407"/>
                    <a:pt x="2611" y="1023"/>
                  </a:cubicBezTo>
                  <a:cubicBezTo>
                    <a:pt x="2866" y="1978"/>
                    <a:pt x="3121" y="2997"/>
                    <a:pt x="3312" y="4016"/>
                  </a:cubicBezTo>
                  <a:cubicBezTo>
                    <a:pt x="3376" y="4398"/>
                    <a:pt x="3694" y="4653"/>
                    <a:pt x="4076" y="4653"/>
                  </a:cubicBezTo>
                  <a:lnTo>
                    <a:pt x="4140" y="4653"/>
                  </a:lnTo>
                  <a:lnTo>
                    <a:pt x="0" y="8856"/>
                  </a:lnTo>
                  <a:lnTo>
                    <a:pt x="3949" y="12804"/>
                  </a:lnTo>
                  <a:cubicBezTo>
                    <a:pt x="3821" y="12932"/>
                    <a:pt x="3694" y="13123"/>
                    <a:pt x="3694" y="13377"/>
                  </a:cubicBezTo>
                  <a:cubicBezTo>
                    <a:pt x="3567" y="14396"/>
                    <a:pt x="3376" y="15415"/>
                    <a:pt x="3185" y="16434"/>
                  </a:cubicBezTo>
                  <a:cubicBezTo>
                    <a:pt x="3121" y="16880"/>
                    <a:pt x="3376" y="17262"/>
                    <a:pt x="3821" y="17389"/>
                  </a:cubicBezTo>
                  <a:lnTo>
                    <a:pt x="3949" y="17389"/>
                  </a:lnTo>
                  <a:cubicBezTo>
                    <a:pt x="4331" y="17389"/>
                    <a:pt x="4713" y="17135"/>
                    <a:pt x="4777" y="16753"/>
                  </a:cubicBezTo>
                  <a:cubicBezTo>
                    <a:pt x="4968" y="15670"/>
                    <a:pt x="5159" y="14587"/>
                    <a:pt x="5286" y="13568"/>
                  </a:cubicBezTo>
                  <a:cubicBezTo>
                    <a:pt x="5286" y="13250"/>
                    <a:pt x="5159" y="12995"/>
                    <a:pt x="4904" y="12804"/>
                  </a:cubicBezTo>
                  <a:lnTo>
                    <a:pt x="8916" y="8856"/>
                  </a:lnTo>
                  <a:lnTo>
                    <a:pt x="4586" y="4525"/>
                  </a:lnTo>
                  <a:cubicBezTo>
                    <a:pt x="4777" y="4334"/>
                    <a:pt x="4904" y="4016"/>
                    <a:pt x="4840" y="3761"/>
                  </a:cubicBezTo>
                  <a:cubicBezTo>
                    <a:pt x="4649" y="2678"/>
                    <a:pt x="4395" y="1596"/>
                    <a:pt x="4140" y="577"/>
                  </a:cubicBezTo>
                  <a:cubicBezTo>
                    <a:pt x="4014" y="174"/>
                    <a:pt x="3699" y="0"/>
                    <a:pt x="33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0"/>
            <p:cNvSpPr/>
            <p:nvPr/>
          </p:nvSpPr>
          <p:spPr>
            <a:xfrm>
              <a:off x="7025225" y="2038025"/>
              <a:ext cx="92375" cy="105425"/>
            </a:xfrm>
            <a:custGeom>
              <a:avLst/>
              <a:gdLst/>
              <a:ahLst/>
              <a:cxnLst/>
              <a:rect l="l" t="t" r="r" b="b"/>
              <a:pathLst>
                <a:path w="3695" h="4217" extrusionOk="0">
                  <a:moveTo>
                    <a:pt x="931" y="1"/>
                  </a:moveTo>
                  <a:cubicBezTo>
                    <a:pt x="758" y="1"/>
                    <a:pt x="584" y="67"/>
                    <a:pt x="447" y="205"/>
                  </a:cubicBezTo>
                  <a:cubicBezTo>
                    <a:pt x="64" y="459"/>
                    <a:pt x="1" y="969"/>
                    <a:pt x="319" y="1287"/>
                  </a:cubicBezTo>
                  <a:cubicBezTo>
                    <a:pt x="956" y="2115"/>
                    <a:pt x="1529" y="2943"/>
                    <a:pt x="2102" y="3835"/>
                  </a:cubicBezTo>
                  <a:cubicBezTo>
                    <a:pt x="2230" y="4026"/>
                    <a:pt x="2484" y="4217"/>
                    <a:pt x="2739" y="4217"/>
                  </a:cubicBezTo>
                  <a:cubicBezTo>
                    <a:pt x="2930" y="4217"/>
                    <a:pt x="3058" y="4153"/>
                    <a:pt x="3185" y="4089"/>
                  </a:cubicBezTo>
                  <a:cubicBezTo>
                    <a:pt x="3567" y="3835"/>
                    <a:pt x="3694" y="3325"/>
                    <a:pt x="3440" y="2943"/>
                  </a:cubicBezTo>
                  <a:cubicBezTo>
                    <a:pt x="2867" y="2051"/>
                    <a:pt x="2230" y="1160"/>
                    <a:pt x="1529" y="332"/>
                  </a:cubicBezTo>
                  <a:cubicBezTo>
                    <a:pt x="1385" y="115"/>
                    <a:pt x="1158" y="1"/>
                    <a:pt x="9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0"/>
            <p:cNvSpPr/>
            <p:nvPr/>
          </p:nvSpPr>
          <p:spPr>
            <a:xfrm>
              <a:off x="7111200" y="2171525"/>
              <a:ext cx="78050" cy="113625"/>
            </a:xfrm>
            <a:custGeom>
              <a:avLst/>
              <a:gdLst/>
              <a:ahLst/>
              <a:cxnLst/>
              <a:rect l="l" t="t" r="r" b="b"/>
              <a:pathLst>
                <a:path w="3122" h="4545" extrusionOk="0">
                  <a:moveTo>
                    <a:pt x="876" y="1"/>
                  </a:moveTo>
                  <a:cubicBezTo>
                    <a:pt x="751" y="1"/>
                    <a:pt x="625" y="29"/>
                    <a:pt x="510" y="87"/>
                  </a:cubicBezTo>
                  <a:cubicBezTo>
                    <a:pt x="128" y="278"/>
                    <a:pt x="1" y="787"/>
                    <a:pt x="192" y="1169"/>
                  </a:cubicBezTo>
                  <a:cubicBezTo>
                    <a:pt x="701" y="2125"/>
                    <a:pt x="1083" y="3080"/>
                    <a:pt x="1465" y="4035"/>
                  </a:cubicBezTo>
                  <a:cubicBezTo>
                    <a:pt x="1593" y="4290"/>
                    <a:pt x="1911" y="4545"/>
                    <a:pt x="2230" y="4545"/>
                  </a:cubicBezTo>
                  <a:cubicBezTo>
                    <a:pt x="2293" y="4545"/>
                    <a:pt x="2421" y="4481"/>
                    <a:pt x="2484" y="4481"/>
                  </a:cubicBezTo>
                  <a:cubicBezTo>
                    <a:pt x="2930" y="4290"/>
                    <a:pt x="3121" y="3844"/>
                    <a:pt x="2930" y="3462"/>
                  </a:cubicBezTo>
                  <a:cubicBezTo>
                    <a:pt x="2548" y="2443"/>
                    <a:pt x="2102" y="1424"/>
                    <a:pt x="1593" y="469"/>
                  </a:cubicBezTo>
                  <a:cubicBezTo>
                    <a:pt x="1459" y="157"/>
                    <a:pt x="1169" y="1"/>
                    <a:pt x="8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0"/>
            <p:cNvSpPr/>
            <p:nvPr/>
          </p:nvSpPr>
          <p:spPr>
            <a:xfrm>
              <a:off x="6829400" y="1831375"/>
              <a:ext cx="222925" cy="222925"/>
            </a:xfrm>
            <a:custGeom>
              <a:avLst/>
              <a:gdLst/>
              <a:ahLst/>
              <a:cxnLst/>
              <a:rect l="l" t="t" r="r" b="b"/>
              <a:pathLst>
                <a:path w="8917" h="8917" extrusionOk="0">
                  <a:moveTo>
                    <a:pt x="4459" y="1"/>
                  </a:moveTo>
                  <a:lnTo>
                    <a:pt x="1" y="4459"/>
                  </a:lnTo>
                  <a:lnTo>
                    <a:pt x="4459" y="8916"/>
                  </a:lnTo>
                  <a:lnTo>
                    <a:pt x="6114" y="7197"/>
                  </a:lnTo>
                  <a:cubicBezTo>
                    <a:pt x="6242" y="7388"/>
                    <a:pt x="6433" y="7452"/>
                    <a:pt x="6687" y="7452"/>
                  </a:cubicBezTo>
                  <a:cubicBezTo>
                    <a:pt x="7388" y="7452"/>
                    <a:pt x="7706" y="6624"/>
                    <a:pt x="7261" y="6114"/>
                  </a:cubicBezTo>
                  <a:lnTo>
                    <a:pt x="8916" y="4459"/>
                  </a:lnTo>
                  <a:lnTo>
                    <a:pt x="44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0"/>
            <p:cNvSpPr/>
            <p:nvPr/>
          </p:nvSpPr>
          <p:spPr>
            <a:xfrm>
              <a:off x="1369300" y="4886275"/>
              <a:ext cx="322425" cy="3283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0"/>
            <p:cNvSpPr/>
            <p:nvPr/>
          </p:nvSpPr>
          <p:spPr>
            <a:xfrm>
              <a:off x="1849075" y="5273675"/>
              <a:ext cx="130825" cy="60350"/>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0"/>
            <p:cNvSpPr/>
            <p:nvPr/>
          </p:nvSpPr>
          <p:spPr>
            <a:xfrm>
              <a:off x="1276025" y="4585150"/>
              <a:ext cx="55875" cy="116800"/>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0"/>
            <p:cNvSpPr/>
            <p:nvPr/>
          </p:nvSpPr>
          <p:spPr>
            <a:xfrm>
              <a:off x="1307975" y="4740050"/>
              <a:ext cx="74875" cy="114750"/>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0"/>
            <p:cNvSpPr/>
            <p:nvPr/>
          </p:nvSpPr>
          <p:spPr>
            <a:xfrm>
              <a:off x="1214075" y="4367600"/>
              <a:ext cx="157625" cy="178325"/>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0"/>
            <p:cNvSpPr/>
            <p:nvPr/>
          </p:nvSpPr>
          <p:spPr>
            <a:xfrm>
              <a:off x="1702125" y="5214500"/>
              <a:ext cx="131300" cy="73350"/>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0"/>
            <p:cNvSpPr/>
            <p:nvPr/>
          </p:nvSpPr>
          <p:spPr>
            <a:xfrm>
              <a:off x="2014900" y="5254400"/>
              <a:ext cx="237250" cy="157625"/>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0"/>
            <p:cNvSpPr/>
            <p:nvPr/>
          </p:nvSpPr>
          <p:spPr>
            <a:xfrm>
              <a:off x="3619725" y="1871175"/>
              <a:ext cx="240450" cy="240450"/>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0"/>
            <p:cNvSpPr/>
            <p:nvPr/>
          </p:nvSpPr>
          <p:spPr>
            <a:xfrm>
              <a:off x="4411000"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0"/>
            <p:cNvSpPr/>
            <p:nvPr/>
          </p:nvSpPr>
          <p:spPr>
            <a:xfrm>
              <a:off x="4718275"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0"/>
            <p:cNvSpPr/>
            <p:nvPr/>
          </p:nvSpPr>
          <p:spPr>
            <a:xfrm>
              <a:off x="5320100" y="772625"/>
              <a:ext cx="240425" cy="240450"/>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0"/>
            <p:cNvSpPr/>
            <p:nvPr/>
          </p:nvSpPr>
          <p:spPr>
            <a:xfrm>
              <a:off x="1718775" y="4396250"/>
              <a:ext cx="472875" cy="60820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0"/>
            <p:cNvSpPr/>
            <p:nvPr/>
          </p:nvSpPr>
          <p:spPr>
            <a:xfrm>
              <a:off x="1817475" y="4498150"/>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0"/>
            <p:cNvSpPr/>
            <p:nvPr/>
          </p:nvSpPr>
          <p:spPr>
            <a:xfrm>
              <a:off x="1817475" y="4574575"/>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0"/>
            <p:cNvSpPr/>
            <p:nvPr/>
          </p:nvSpPr>
          <p:spPr>
            <a:xfrm>
              <a:off x="1817475" y="4650975"/>
              <a:ext cx="221325" cy="39850"/>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0"/>
            <p:cNvSpPr/>
            <p:nvPr/>
          </p:nvSpPr>
          <p:spPr>
            <a:xfrm>
              <a:off x="6358150" y="2643350"/>
              <a:ext cx="401225" cy="445825"/>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0"/>
            <p:cNvSpPr/>
            <p:nvPr/>
          </p:nvSpPr>
          <p:spPr>
            <a:xfrm>
              <a:off x="3627700" y="319425"/>
              <a:ext cx="525400" cy="450050"/>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0"/>
            <p:cNvSpPr/>
            <p:nvPr/>
          </p:nvSpPr>
          <p:spPr>
            <a:xfrm>
              <a:off x="3778950" y="401675"/>
              <a:ext cx="101900" cy="235650"/>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0"/>
            <p:cNvSpPr/>
            <p:nvPr/>
          </p:nvSpPr>
          <p:spPr>
            <a:xfrm>
              <a:off x="2650150" y="1654650"/>
              <a:ext cx="173550" cy="173575"/>
            </a:xfrm>
            <a:custGeom>
              <a:avLst/>
              <a:gdLst/>
              <a:ahLst/>
              <a:cxnLst/>
              <a:rect l="l" t="t" r="r" b="b"/>
              <a:pathLst>
                <a:path w="6942" h="6943" extrusionOk="0">
                  <a:moveTo>
                    <a:pt x="2675" y="1"/>
                  </a:moveTo>
                  <a:lnTo>
                    <a:pt x="2675" y="2676"/>
                  </a:lnTo>
                  <a:lnTo>
                    <a:pt x="0" y="2676"/>
                  </a:lnTo>
                  <a:lnTo>
                    <a:pt x="0" y="4268"/>
                  </a:lnTo>
                  <a:lnTo>
                    <a:pt x="2675" y="4268"/>
                  </a:lnTo>
                  <a:lnTo>
                    <a:pt x="2675" y="6942"/>
                  </a:lnTo>
                  <a:lnTo>
                    <a:pt x="4267" y="6942"/>
                  </a:lnTo>
                  <a:lnTo>
                    <a:pt x="4267" y="4268"/>
                  </a:lnTo>
                  <a:lnTo>
                    <a:pt x="6942" y="4268"/>
                  </a:lnTo>
                  <a:lnTo>
                    <a:pt x="6942" y="2676"/>
                  </a:lnTo>
                  <a:lnTo>
                    <a:pt x="4267" y="2676"/>
                  </a:lnTo>
                  <a:lnTo>
                    <a:pt x="42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0"/>
            <p:cNvSpPr/>
            <p:nvPr/>
          </p:nvSpPr>
          <p:spPr>
            <a:xfrm>
              <a:off x="1094650" y="26911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0"/>
            <p:cNvSpPr/>
            <p:nvPr/>
          </p:nvSpPr>
          <p:spPr>
            <a:xfrm>
              <a:off x="1723550" y="1665800"/>
              <a:ext cx="151275" cy="151275"/>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0"/>
            <p:cNvSpPr/>
            <p:nvPr/>
          </p:nvSpPr>
          <p:spPr>
            <a:xfrm>
              <a:off x="6334250" y="436700"/>
              <a:ext cx="149700" cy="151275"/>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0"/>
            <p:cNvSpPr/>
            <p:nvPr/>
          </p:nvSpPr>
          <p:spPr>
            <a:xfrm>
              <a:off x="6866025" y="2581250"/>
              <a:ext cx="149675" cy="151275"/>
            </a:xfrm>
            <a:custGeom>
              <a:avLst/>
              <a:gdLst/>
              <a:ahLst/>
              <a:cxnLst/>
              <a:rect l="l" t="t" r="r" b="b"/>
              <a:pathLst>
                <a:path w="5987" h="6051" extrusionOk="0">
                  <a:moveTo>
                    <a:pt x="1083" y="1"/>
                  </a:moveTo>
                  <a:lnTo>
                    <a:pt x="0" y="1147"/>
                  </a:lnTo>
                  <a:lnTo>
                    <a:pt x="1847" y="3058"/>
                  </a:lnTo>
                  <a:lnTo>
                    <a:pt x="0" y="4905"/>
                  </a:lnTo>
                  <a:lnTo>
                    <a:pt x="1083" y="6051"/>
                  </a:lnTo>
                  <a:lnTo>
                    <a:pt x="2994" y="4140"/>
                  </a:lnTo>
                  <a:lnTo>
                    <a:pt x="4840" y="6051"/>
                  </a:lnTo>
                  <a:lnTo>
                    <a:pt x="5987" y="4905"/>
                  </a:lnTo>
                  <a:lnTo>
                    <a:pt x="4076" y="3058"/>
                  </a:lnTo>
                  <a:lnTo>
                    <a:pt x="5987" y="1147"/>
                  </a:lnTo>
                  <a:lnTo>
                    <a:pt x="4840" y="1"/>
                  </a:lnTo>
                  <a:lnTo>
                    <a:pt x="2994" y="1911"/>
                  </a:lnTo>
                  <a:lnTo>
                    <a:pt x="10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0"/>
            <p:cNvSpPr/>
            <p:nvPr/>
          </p:nvSpPr>
          <p:spPr>
            <a:xfrm>
              <a:off x="1094650" y="29713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0"/>
            <p:cNvSpPr/>
            <p:nvPr/>
          </p:nvSpPr>
          <p:spPr>
            <a:xfrm>
              <a:off x="2409725" y="1654650"/>
              <a:ext cx="171975" cy="173575"/>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0"/>
            <p:cNvSpPr/>
            <p:nvPr/>
          </p:nvSpPr>
          <p:spPr>
            <a:xfrm>
              <a:off x="4450800" y="4440825"/>
              <a:ext cx="1246650" cy="250000"/>
            </a:xfrm>
            <a:custGeom>
              <a:avLst/>
              <a:gdLst/>
              <a:ahLst/>
              <a:cxnLst/>
              <a:rect l="l" t="t" r="r" b="b"/>
              <a:pathLst>
                <a:path w="49866" h="10000" extrusionOk="0">
                  <a:moveTo>
                    <a:pt x="38975" y="1529"/>
                  </a:moveTo>
                  <a:lnTo>
                    <a:pt x="38975" y="4140"/>
                  </a:lnTo>
                  <a:lnTo>
                    <a:pt x="13438" y="4140"/>
                  </a:lnTo>
                  <a:lnTo>
                    <a:pt x="13438" y="1529"/>
                  </a:lnTo>
                  <a:close/>
                  <a:moveTo>
                    <a:pt x="40568" y="2039"/>
                  </a:moveTo>
                  <a:lnTo>
                    <a:pt x="43943" y="3758"/>
                  </a:lnTo>
                  <a:lnTo>
                    <a:pt x="43943" y="6114"/>
                  </a:lnTo>
                  <a:lnTo>
                    <a:pt x="40568" y="7834"/>
                  </a:lnTo>
                  <a:lnTo>
                    <a:pt x="40568" y="2039"/>
                  </a:lnTo>
                  <a:close/>
                  <a:moveTo>
                    <a:pt x="38975" y="5732"/>
                  </a:moveTo>
                  <a:lnTo>
                    <a:pt x="38975" y="8343"/>
                  </a:lnTo>
                  <a:lnTo>
                    <a:pt x="13438" y="8343"/>
                  </a:lnTo>
                  <a:lnTo>
                    <a:pt x="13438" y="5732"/>
                  </a:lnTo>
                  <a:close/>
                  <a:moveTo>
                    <a:pt x="3694" y="1"/>
                  </a:moveTo>
                  <a:cubicBezTo>
                    <a:pt x="1657" y="1"/>
                    <a:pt x="1" y="1593"/>
                    <a:pt x="1" y="3631"/>
                  </a:cubicBezTo>
                  <a:lnTo>
                    <a:pt x="1" y="6305"/>
                  </a:lnTo>
                  <a:cubicBezTo>
                    <a:pt x="1" y="8343"/>
                    <a:pt x="1657" y="9999"/>
                    <a:pt x="3694" y="9999"/>
                  </a:cubicBezTo>
                  <a:lnTo>
                    <a:pt x="39803" y="9999"/>
                  </a:lnTo>
                  <a:cubicBezTo>
                    <a:pt x="39931" y="9999"/>
                    <a:pt x="40058" y="9935"/>
                    <a:pt x="40122" y="9872"/>
                  </a:cubicBezTo>
                  <a:lnTo>
                    <a:pt x="49865" y="4968"/>
                  </a:lnTo>
                  <a:lnTo>
                    <a:pt x="40122" y="64"/>
                  </a:lnTo>
                  <a:cubicBezTo>
                    <a:pt x="40058" y="1"/>
                    <a:pt x="39931" y="1"/>
                    <a:pt x="39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0"/>
            <p:cNvSpPr/>
            <p:nvPr/>
          </p:nvSpPr>
          <p:spPr>
            <a:xfrm>
              <a:off x="3118225" y="1673750"/>
              <a:ext cx="1514100" cy="135375"/>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0"/>
            <p:cNvSpPr/>
            <p:nvPr/>
          </p:nvSpPr>
          <p:spPr>
            <a:xfrm>
              <a:off x="1349400" y="323650"/>
              <a:ext cx="2101600" cy="61617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0"/>
            <p:cNvSpPr/>
            <p:nvPr/>
          </p:nvSpPr>
          <p:spPr>
            <a:xfrm>
              <a:off x="5823200" y="713725"/>
              <a:ext cx="843825" cy="1111300"/>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0"/>
            <p:cNvSpPr/>
            <p:nvPr/>
          </p:nvSpPr>
          <p:spPr>
            <a:xfrm>
              <a:off x="924300" y="661175"/>
              <a:ext cx="135350" cy="314875"/>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0"/>
            <p:cNvSpPr/>
            <p:nvPr/>
          </p:nvSpPr>
          <p:spPr>
            <a:xfrm>
              <a:off x="1782450" y="3907475"/>
              <a:ext cx="135350" cy="315250"/>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0"/>
            <p:cNvSpPr/>
            <p:nvPr/>
          </p:nvSpPr>
          <p:spPr>
            <a:xfrm>
              <a:off x="1113775" y="661175"/>
              <a:ext cx="133750" cy="314875"/>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0"/>
            <p:cNvSpPr/>
            <p:nvPr/>
          </p:nvSpPr>
          <p:spPr>
            <a:xfrm>
              <a:off x="1782450" y="2181650"/>
              <a:ext cx="135350" cy="1668525"/>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0"/>
            <p:cNvSpPr/>
            <p:nvPr/>
          </p:nvSpPr>
          <p:spPr>
            <a:xfrm>
              <a:off x="5576425" y="4885025"/>
              <a:ext cx="1047625" cy="159225"/>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0"/>
            <p:cNvSpPr/>
            <p:nvPr/>
          </p:nvSpPr>
          <p:spPr>
            <a:xfrm>
              <a:off x="5523875" y="5074475"/>
              <a:ext cx="1100175" cy="157650"/>
            </a:xfrm>
            <a:custGeom>
              <a:avLst/>
              <a:gdLst/>
              <a:ahLst/>
              <a:cxnLst/>
              <a:rect l="l" t="t" r="r" b="b"/>
              <a:pathLst>
                <a:path w="44007" h="6306" extrusionOk="0">
                  <a:moveTo>
                    <a:pt x="1" y="1"/>
                  </a:moveTo>
                  <a:lnTo>
                    <a:pt x="1" y="6306"/>
                  </a:lnTo>
                  <a:lnTo>
                    <a:pt x="6306" y="6306"/>
                  </a:lnTo>
                  <a:lnTo>
                    <a:pt x="6306" y="3949"/>
                  </a:lnTo>
                  <a:lnTo>
                    <a:pt x="39358" y="3949"/>
                  </a:lnTo>
                  <a:lnTo>
                    <a:pt x="39358" y="5860"/>
                  </a:lnTo>
                  <a:lnTo>
                    <a:pt x="44006" y="3121"/>
                  </a:lnTo>
                  <a:lnTo>
                    <a:pt x="39358" y="447"/>
                  </a:lnTo>
                  <a:lnTo>
                    <a:pt x="39358" y="2357"/>
                  </a:lnTo>
                  <a:lnTo>
                    <a:pt x="6306" y="2357"/>
                  </a:lnTo>
                  <a:lnTo>
                    <a:pt x="63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0"/>
            <p:cNvSpPr/>
            <p:nvPr/>
          </p:nvSpPr>
          <p:spPr>
            <a:xfrm>
              <a:off x="2408625" y="5020350"/>
              <a:ext cx="1230225" cy="393850"/>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0"/>
            <p:cNvSpPr/>
            <p:nvPr/>
          </p:nvSpPr>
          <p:spPr>
            <a:xfrm>
              <a:off x="819225" y="2831225"/>
              <a:ext cx="197450" cy="168025"/>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0"/>
            <p:cNvSpPr/>
            <p:nvPr/>
          </p:nvSpPr>
          <p:spPr>
            <a:xfrm>
              <a:off x="860625" y="1842525"/>
              <a:ext cx="619350" cy="135350"/>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0"/>
            <p:cNvSpPr/>
            <p:nvPr/>
          </p:nvSpPr>
          <p:spPr>
            <a:xfrm>
              <a:off x="6060425" y="4273650"/>
              <a:ext cx="627300" cy="495175"/>
            </a:xfrm>
            <a:custGeom>
              <a:avLst/>
              <a:gdLst/>
              <a:ahLst/>
              <a:cxnLst/>
              <a:rect l="l" t="t" r="r" b="b"/>
              <a:pathLst>
                <a:path w="25092" h="19807" extrusionOk="0">
                  <a:moveTo>
                    <a:pt x="5031" y="1"/>
                  </a:moveTo>
                  <a:cubicBezTo>
                    <a:pt x="2229" y="1"/>
                    <a:pt x="0" y="2230"/>
                    <a:pt x="0" y="5032"/>
                  </a:cubicBezTo>
                  <a:lnTo>
                    <a:pt x="0" y="14776"/>
                  </a:lnTo>
                  <a:cubicBezTo>
                    <a:pt x="0" y="17578"/>
                    <a:pt x="2229" y="19807"/>
                    <a:pt x="5031" y="19807"/>
                  </a:cubicBezTo>
                  <a:lnTo>
                    <a:pt x="20124" y="19807"/>
                  </a:lnTo>
                  <a:cubicBezTo>
                    <a:pt x="22863" y="19807"/>
                    <a:pt x="25092" y="17578"/>
                    <a:pt x="25092" y="14776"/>
                  </a:cubicBezTo>
                  <a:lnTo>
                    <a:pt x="25092" y="5032"/>
                  </a:lnTo>
                  <a:cubicBezTo>
                    <a:pt x="25092" y="2230"/>
                    <a:pt x="22863" y="1"/>
                    <a:pt x="201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0"/>
            <p:cNvSpPr/>
            <p:nvPr/>
          </p:nvSpPr>
          <p:spPr>
            <a:xfrm>
              <a:off x="6033350" y="2694300"/>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0"/>
            <p:cNvSpPr/>
            <p:nvPr/>
          </p:nvSpPr>
          <p:spPr>
            <a:xfrm>
              <a:off x="6162325" y="2694300"/>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0"/>
            <p:cNvSpPr/>
            <p:nvPr/>
          </p:nvSpPr>
          <p:spPr>
            <a:xfrm>
              <a:off x="6033350" y="2820075"/>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0"/>
            <p:cNvSpPr/>
            <p:nvPr/>
          </p:nvSpPr>
          <p:spPr>
            <a:xfrm>
              <a:off x="6162325" y="2820075"/>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0"/>
            <p:cNvSpPr/>
            <p:nvPr/>
          </p:nvSpPr>
          <p:spPr>
            <a:xfrm>
              <a:off x="6076350" y="3681400"/>
              <a:ext cx="176750" cy="455375"/>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0"/>
            <p:cNvSpPr/>
            <p:nvPr/>
          </p:nvSpPr>
          <p:spPr>
            <a:xfrm>
              <a:off x="6270575" y="3679800"/>
              <a:ext cx="178350" cy="45697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0"/>
            <p:cNvSpPr/>
            <p:nvPr/>
          </p:nvSpPr>
          <p:spPr>
            <a:xfrm>
              <a:off x="6170275" y="3772150"/>
              <a:ext cx="184700" cy="116250"/>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0"/>
            <p:cNvSpPr/>
            <p:nvPr/>
          </p:nvSpPr>
          <p:spPr>
            <a:xfrm>
              <a:off x="6132075" y="3928175"/>
              <a:ext cx="261125" cy="208600"/>
            </a:xfrm>
            <a:custGeom>
              <a:avLst/>
              <a:gdLst/>
              <a:ahLst/>
              <a:cxnLst/>
              <a:rect l="l" t="t" r="r" b="b"/>
              <a:pathLst>
                <a:path w="10445" h="8344" extrusionOk="0">
                  <a:moveTo>
                    <a:pt x="5222" y="0"/>
                  </a:moveTo>
                  <a:cubicBezTo>
                    <a:pt x="5222" y="4522"/>
                    <a:pt x="828" y="6496"/>
                    <a:pt x="191" y="6751"/>
                  </a:cubicBezTo>
                  <a:cubicBezTo>
                    <a:pt x="64" y="7260"/>
                    <a:pt x="0" y="7770"/>
                    <a:pt x="0" y="8343"/>
                  </a:cubicBezTo>
                  <a:lnTo>
                    <a:pt x="10444" y="8343"/>
                  </a:lnTo>
                  <a:cubicBezTo>
                    <a:pt x="10444" y="7770"/>
                    <a:pt x="10444" y="7260"/>
                    <a:pt x="10317" y="6751"/>
                  </a:cubicBezTo>
                  <a:cubicBezTo>
                    <a:pt x="10317" y="6751"/>
                    <a:pt x="5222" y="4840"/>
                    <a:pt x="52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0"/>
            <p:cNvSpPr/>
            <p:nvPr/>
          </p:nvSpPr>
          <p:spPr>
            <a:xfrm>
              <a:off x="6262625" y="3928175"/>
              <a:ext cx="25" cy="25"/>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0"/>
            <p:cNvSpPr/>
            <p:nvPr/>
          </p:nvSpPr>
          <p:spPr>
            <a:xfrm>
              <a:off x="6036550" y="3628850"/>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0"/>
            <p:cNvSpPr/>
            <p:nvPr/>
          </p:nvSpPr>
          <p:spPr>
            <a:xfrm>
              <a:off x="6036550" y="4149475"/>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0"/>
            <p:cNvSpPr/>
            <p:nvPr/>
          </p:nvSpPr>
          <p:spPr>
            <a:xfrm>
              <a:off x="6163900" y="2121150"/>
              <a:ext cx="122575" cy="176750"/>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0"/>
            <p:cNvSpPr/>
            <p:nvPr/>
          </p:nvSpPr>
          <p:spPr>
            <a:xfrm>
              <a:off x="6302425" y="2121150"/>
              <a:ext cx="138525" cy="176750"/>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0"/>
            <p:cNvSpPr/>
            <p:nvPr/>
          </p:nvSpPr>
          <p:spPr>
            <a:xfrm>
              <a:off x="6472775" y="2121150"/>
              <a:ext cx="121025" cy="176750"/>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0"/>
            <p:cNvSpPr/>
            <p:nvPr/>
          </p:nvSpPr>
          <p:spPr>
            <a:xfrm>
              <a:off x="1688525" y="661175"/>
              <a:ext cx="92350" cy="17835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0"/>
            <p:cNvSpPr/>
            <p:nvPr/>
          </p:nvSpPr>
          <p:spPr>
            <a:xfrm flipH="1">
              <a:off x="1461393" y="1206602"/>
              <a:ext cx="147728" cy="176750"/>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0"/>
            <p:cNvSpPr/>
            <p:nvPr/>
          </p:nvSpPr>
          <p:spPr>
            <a:xfrm flipH="1">
              <a:off x="1291396" y="1206602"/>
              <a:ext cx="151153" cy="176750"/>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0"/>
            <p:cNvSpPr/>
            <p:nvPr/>
          </p:nvSpPr>
          <p:spPr>
            <a:xfrm flipH="1">
              <a:off x="1037205" y="1206602"/>
              <a:ext cx="252497" cy="176750"/>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0"/>
            <p:cNvSpPr/>
            <p:nvPr/>
          </p:nvSpPr>
          <p:spPr>
            <a:xfrm flipH="1">
              <a:off x="908417" y="1206602"/>
              <a:ext cx="109946" cy="176750"/>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0"/>
            <p:cNvSpPr/>
            <p:nvPr/>
          </p:nvSpPr>
          <p:spPr>
            <a:xfrm>
              <a:off x="2245750" y="4830900"/>
              <a:ext cx="162425" cy="211775"/>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0"/>
            <p:cNvSpPr/>
            <p:nvPr/>
          </p:nvSpPr>
          <p:spPr>
            <a:xfrm>
              <a:off x="2433625" y="4727400"/>
              <a:ext cx="207000" cy="380550"/>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0"/>
            <p:cNvSpPr/>
            <p:nvPr/>
          </p:nvSpPr>
          <p:spPr>
            <a:xfrm>
              <a:off x="2661300" y="4830900"/>
              <a:ext cx="164000" cy="211775"/>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TotalTime>
  <Words>349</Words>
  <Application>Microsoft Office PowerPoint</Application>
  <PresentationFormat>On-screen Show (16:9)</PresentationFormat>
  <Paragraphs>38</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Roboto Black</vt:lpstr>
      <vt:lpstr>Bree Serif</vt:lpstr>
      <vt:lpstr>Arial</vt:lpstr>
      <vt:lpstr>Roboto Light</vt:lpstr>
      <vt:lpstr>Roboto Thin</vt:lpstr>
      <vt:lpstr>WEB PROPOSAL</vt:lpstr>
      <vt:lpstr>SISTEM INFORMASI AKUNTANSI </vt:lpstr>
      <vt:lpstr>ETIKA BUDAYA DAN PERUSAHAAN</vt:lpstr>
      <vt:lpstr>PELANGGARAN-PELANGGARAN ETIKA PERUSAHAAN</vt:lpstr>
      <vt:lpstr>PELANGGARAN-PELANGGARAN ETIKA PERUSAHAAN</vt:lpstr>
      <vt:lpstr>TEKNIK-TEKNIK ANALITIS</vt:lpstr>
      <vt:lpstr>TEKNIK-TEKNIK ANALITIS</vt:lpstr>
      <vt:lpstr>Analisis Struktur Pengendalian Intern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 INFORMASI AKUNTANSI </dc:title>
  <cp:lastModifiedBy>Putri Jiran</cp:lastModifiedBy>
  <cp:revision>10</cp:revision>
  <dcterms:modified xsi:type="dcterms:W3CDTF">2024-05-17T16:54:11Z</dcterms:modified>
</cp:coreProperties>
</file>