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6"/>
  </p:notesMasterIdLst>
  <p:sldIdLst>
    <p:sldId id="256" r:id="rId2"/>
    <p:sldId id="261" r:id="rId3"/>
    <p:sldId id="286" r:id="rId4"/>
    <p:sldId id="288" r:id="rId5"/>
    <p:sldId id="289" r:id="rId6"/>
    <p:sldId id="290" r:id="rId7"/>
    <p:sldId id="292" r:id="rId8"/>
    <p:sldId id="293" r:id="rId9"/>
    <p:sldId id="294" r:id="rId10"/>
    <p:sldId id="295" r:id="rId11"/>
    <p:sldId id="298" r:id="rId12"/>
    <p:sldId id="296" r:id="rId13"/>
    <p:sldId id="297" r:id="rId14"/>
    <p:sldId id="278" r:id="rId15"/>
  </p:sldIdLst>
  <p:sldSz cx="9144000" cy="5143500" type="screen16x9"/>
  <p:notesSz cx="6858000" cy="9144000"/>
  <p:embeddedFontLst>
    <p:embeddedFont>
      <p:font typeface="Orbitron" panose="020B0604020202020204" charset="0"/>
      <p:regular r:id="rId17"/>
      <p:bold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E44ABA-8C9C-4FDB-8958-EA7D48F7192D}">
  <a:tblStyle styleId="{F5E44ABA-8C9C-4FDB-8958-EA7D48F719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70" autoAdjust="0"/>
    <p:restoredTop sz="94660"/>
  </p:normalViewPr>
  <p:slideViewPr>
    <p:cSldViewPr>
      <p:cViewPr varScale="1">
        <p:scale>
          <a:sx n="82" d="100"/>
          <a:sy n="82" d="100"/>
        </p:scale>
        <p:origin x="102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0facb75130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0facb75130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0facb75130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0facb75130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0facb75130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0facb75130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0facb75130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0facb75130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0facb75130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10facb75130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10facb75130_0_1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10facb75130_0_1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2"/>
            <p:cNvSpPr/>
            <p:nvPr/>
          </p:nvSpPr>
          <p:spPr>
            <a:xfrm>
              <a:off x="-1901322" y="1923004"/>
              <a:ext cx="2552990" cy="1507257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29521" y="-366300"/>
              <a:ext cx="3031815" cy="2004573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634700" y="-1073869"/>
            <a:ext cx="7542166" cy="7636641"/>
            <a:chOff x="5482300" y="-1150069"/>
            <a:chExt cx="7542166" cy="7636641"/>
          </a:xfrm>
        </p:grpSpPr>
        <p:sp>
          <p:nvSpPr>
            <p:cNvPr id="30" name="Google Shape;30;p2"/>
            <p:cNvSpPr/>
            <p:nvPr/>
          </p:nvSpPr>
          <p:spPr>
            <a:xfrm rot="10800000" flipH="1">
              <a:off x="6369828" y="-1150069"/>
              <a:ext cx="6654639" cy="7636641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 rot="10800000" flipH="1">
              <a:off x="6016263" y="1621720"/>
              <a:ext cx="2553081" cy="3705670"/>
              <a:chOff x="6769513" y="299393"/>
              <a:chExt cx="1308620" cy="1899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 rot="10800000" flipH="1">
              <a:off x="7424539" y="4645063"/>
              <a:ext cx="727773" cy="727773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3"/>
          <p:cNvGrpSpPr/>
          <p:nvPr/>
        </p:nvGrpSpPr>
        <p:grpSpPr>
          <a:xfrm>
            <a:off x="-1373076" y="-1209900"/>
            <a:ext cx="11890152" cy="7563299"/>
            <a:chOff x="-1373076" y="-1366629"/>
            <a:chExt cx="11890152" cy="7563299"/>
          </a:xfrm>
        </p:grpSpPr>
        <p:sp>
          <p:nvSpPr>
            <p:cNvPr id="53" name="Google Shape;53;p3"/>
            <p:cNvSpPr/>
            <p:nvPr/>
          </p:nvSpPr>
          <p:spPr>
            <a:xfrm flipH="1">
              <a:off x="7225808" y="-184949"/>
              <a:ext cx="2698418" cy="1592456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3"/>
            <p:cNvGrpSpPr/>
            <p:nvPr/>
          </p:nvGrpSpPr>
          <p:grpSpPr>
            <a:xfrm>
              <a:off x="5467203" y="316173"/>
              <a:ext cx="5049873" cy="5880497"/>
              <a:chOff x="5462123" y="316173"/>
              <a:chExt cx="5049873" cy="5880497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6129588" y="3610364"/>
                <a:ext cx="4382407" cy="2586307"/>
              </a:xfrm>
              <a:custGeom>
                <a:avLst/>
                <a:gdLst/>
                <a:ahLst/>
                <a:cxnLst/>
                <a:rect l="l" t="t" r="r" b="b"/>
                <a:pathLst>
                  <a:path w="22289" h="13154" extrusionOk="0">
                    <a:moveTo>
                      <a:pt x="17041" y="1"/>
                    </a:moveTo>
                    <a:lnTo>
                      <a:pt x="12718" y="4324"/>
                    </a:lnTo>
                    <a:lnTo>
                      <a:pt x="8779" y="4324"/>
                    </a:lnTo>
                    <a:lnTo>
                      <a:pt x="1" y="13102"/>
                    </a:lnTo>
                    <a:lnTo>
                      <a:pt x="8231" y="13154"/>
                    </a:lnTo>
                    <a:lnTo>
                      <a:pt x="10773" y="10612"/>
                    </a:lnTo>
                    <a:lnTo>
                      <a:pt x="11677" y="10612"/>
                    </a:lnTo>
                    <a:lnTo>
                      <a:pt x="222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" name="Google Shape;56;p3"/>
              <p:cNvGrpSpPr/>
              <p:nvPr/>
            </p:nvGrpSpPr>
            <p:grpSpPr>
              <a:xfrm>
                <a:off x="5462123" y="316173"/>
                <a:ext cx="3851865" cy="5347559"/>
                <a:chOff x="4825133" y="589757"/>
                <a:chExt cx="3851865" cy="5347559"/>
              </a:xfrm>
            </p:grpSpPr>
            <p:sp>
              <p:nvSpPr>
                <p:cNvPr id="57" name="Google Shape;57;p3"/>
                <p:cNvSpPr/>
                <p:nvPr/>
              </p:nvSpPr>
              <p:spPr>
                <a:xfrm>
                  <a:off x="4908115" y="679122"/>
                  <a:ext cx="3676746" cy="5123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76" h="60996" extrusionOk="0">
                      <a:moveTo>
                        <a:pt x="43432" y="1"/>
                      </a:moveTo>
                      <a:lnTo>
                        <a:pt x="33665" y="9768"/>
                      </a:lnTo>
                      <a:lnTo>
                        <a:pt x="33665" y="36891"/>
                      </a:lnTo>
                      <a:lnTo>
                        <a:pt x="20804" y="49752"/>
                      </a:lnTo>
                      <a:lnTo>
                        <a:pt x="1" y="49752"/>
                      </a:lnTo>
                      <a:lnTo>
                        <a:pt x="1" y="60996"/>
                      </a:lnTo>
                      <a:lnTo>
                        <a:pt x="489" y="60996"/>
                      </a:lnTo>
                      <a:lnTo>
                        <a:pt x="489" y="50240"/>
                      </a:lnTo>
                      <a:lnTo>
                        <a:pt x="21004" y="50240"/>
                      </a:lnTo>
                      <a:lnTo>
                        <a:pt x="21076" y="50168"/>
                      </a:lnTo>
                      <a:lnTo>
                        <a:pt x="34153" y="37091"/>
                      </a:lnTo>
                      <a:lnTo>
                        <a:pt x="34153" y="9972"/>
                      </a:lnTo>
                      <a:lnTo>
                        <a:pt x="43776" y="345"/>
                      </a:lnTo>
                      <a:lnTo>
                        <a:pt x="434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6907161" y="4010501"/>
                  <a:ext cx="633201" cy="633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9" h="7539" extrusionOk="0">
                      <a:moveTo>
                        <a:pt x="5389" y="1"/>
                      </a:moveTo>
                      <a:lnTo>
                        <a:pt x="2695" y="2699"/>
                      </a:lnTo>
                      <a:lnTo>
                        <a:pt x="1" y="5393"/>
                      </a:lnTo>
                      <a:lnTo>
                        <a:pt x="1" y="7538"/>
                      </a:lnTo>
                      <a:lnTo>
                        <a:pt x="3767" y="3771"/>
                      </a:lnTo>
                      <a:lnTo>
                        <a:pt x="75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>
                  <a:off x="4825133" y="5781599"/>
                  <a:ext cx="181250" cy="15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" h="1854" extrusionOk="0">
                      <a:moveTo>
                        <a:pt x="1231" y="490"/>
                      </a:moveTo>
                      <a:cubicBezTo>
                        <a:pt x="1455" y="490"/>
                        <a:pt x="1669" y="663"/>
                        <a:pt x="1669" y="925"/>
                      </a:cubicBezTo>
                      <a:cubicBezTo>
                        <a:pt x="1669" y="1165"/>
                        <a:pt x="1477" y="1362"/>
                        <a:pt x="1237" y="1362"/>
                      </a:cubicBezTo>
                      <a:cubicBezTo>
                        <a:pt x="845" y="1362"/>
                        <a:pt x="653" y="893"/>
                        <a:pt x="925" y="617"/>
                      </a:cubicBezTo>
                      <a:cubicBezTo>
                        <a:pt x="1014" y="529"/>
                        <a:pt x="1124" y="490"/>
                        <a:pt x="1231" y="490"/>
                      </a:cubicBezTo>
                      <a:close/>
                      <a:moveTo>
                        <a:pt x="1237" y="1"/>
                      </a:moveTo>
                      <a:cubicBezTo>
                        <a:pt x="413" y="1"/>
                        <a:pt x="0" y="997"/>
                        <a:pt x="581" y="1582"/>
                      </a:cubicBezTo>
                      <a:cubicBezTo>
                        <a:pt x="769" y="1769"/>
                        <a:pt x="1001" y="1853"/>
                        <a:pt x="1227" y="1853"/>
                      </a:cubicBezTo>
                      <a:cubicBezTo>
                        <a:pt x="1703" y="1853"/>
                        <a:pt x="2158" y="1484"/>
                        <a:pt x="2158" y="925"/>
                      </a:cubicBezTo>
                      <a:cubicBezTo>
                        <a:pt x="2158" y="417"/>
                        <a:pt x="1745" y="5"/>
                        <a:pt x="12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>
                  <a:off x="8495412" y="589757"/>
                  <a:ext cx="181586" cy="15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" h="1849" extrusionOk="0">
                      <a:moveTo>
                        <a:pt x="1233" y="485"/>
                      </a:moveTo>
                      <a:cubicBezTo>
                        <a:pt x="1457" y="485"/>
                        <a:pt x="1673" y="658"/>
                        <a:pt x="1673" y="921"/>
                      </a:cubicBezTo>
                      <a:cubicBezTo>
                        <a:pt x="1673" y="1165"/>
                        <a:pt x="1477" y="1357"/>
                        <a:pt x="1237" y="1357"/>
                      </a:cubicBezTo>
                      <a:cubicBezTo>
                        <a:pt x="849" y="1357"/>
                        <a:pt x="653" y="889"/>
                        <a:pt x="929" y="613"/>
                      </a:cubicBezTo>
                      <a:cubicBezTo>
                        <a:pt x="1017" y="525"/>
                        <a:pt x="1126" y="485"/>
                        <a:pt x="1233" y="485"/>
                      </a:cubicBezTo>
                      <a:close/>
                      <a:moveTo>
                        <a:pt x="1237" y="0"/>
                      </a:moveTo>
                      <a:cubicBezTo>
                        <a:pt x="412" y="0"/>
                        <a:pt x="0" y="993"/>
                        <a:pt x="585" y="1577"/>
                      </a:cubicBezTo>
                      <a:cubicBezTo>
                        <a:pt x="772" y="1765"/>
                        <a:pt x="1003" y="1849"/>
                        <a:pt x="1229" y="1849"/>
                      </a:cubicBezTo>
                      <a:cubicBezTo>
                        <a:pt x="1705" y="1849"/>
                        <a:pt x="2162" y="1479"/>
                        <a:pt x="2162" y="921"/>
                      </a:cubicBezTo>
                      <a:cubicBezTo>
                        <a:pt x="2158" y="412"/>
                        <a:pt x="1745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4922981" y="4878622"/>
                  <a:ext cx="948499" cy="55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3" h="6629" extrusionOk="0">
                      <a:moveTo>
                        <a:pt x="11152" y="0"/>
                      </a:moveTo>
                      <a:lnTo>
                        <a:pt x="8026" y="3126"/>
                      </a:lnTo>
                      <a:lnTo>
                        <a:pt x="3362" y="3126"/>
                      </a:lnTo>
                      <a:lnTo>
                        <a:pt x="0" y="6493"/>
                      </a:lnTo>
                      <a:lnTo>
                        <a:pt x="140" y="6629"/>
                      </a:lnTo>
                      <a:lnTo>
                        <a:pt x="3447" y="3322"/>
                      </a:lnTo>
                      <a:lnTo>
                        <a:pt x="8106" y="3322"/>
                      </a:lnTo>
                      <a:lnTo>
                        <a:pt x="11292" y="136"/>
                      </a:lnTo>
                      <a:lnTo>
                        <a:pt x="111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" name="Google Shape;62;p3"/>
            <p:cNvSpPr/>
            <p:nvPr/>
          </p:nvSpPr>
          <p:spPr>
            <a:xfrm flipH="1">
              <a:off x="-880479" y="4202588"/>
              <a:ext cx="2494083" cy="1471900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-1311941" y="-578758"/>
              <a:ext cx="4078254" cy="2696967"/>
            </a:xfrm>
            <a:custGeom>
              <a:avLst/>
              <a:gdLst/>
              <a:ahLst/>
              <a:cxnLst/>
              <a:rect l="l" t="t" r="r" b="b"/>
              <a:pathLst>
                <a:path w="31143" h="20595" extrusionOk="0">
                  <a:moveTo>
                    <a:pt x="21964" y="0"/>
                  </a:moveTo>
                  <a:lnTo>
                    <a:pt x="14323" y="7641"/>
                  </a:lnTo>
                  <a:lnTo>
                    <a:pt x="11457" y="7641"/>
                  </a:lnTo>
                  <a:lnTo>
                    <a:pt x="5905" y="13193"/>
                  </a:lnTo>
                  <a:lnTo>
                    <a:pt x="5905" y="14690"/>
                  </a:lnTo>
                  <a:lnTo>
                    <a:pt x="1" y="20595"/>
                  </a:lnTo>
                  <a:lnTo>
                    <a:pt x="8835" y="20595"/>
                  </a:lnTo>
                  <a:lnTo>
                    <a:pt x="18254" y="11176"/>
                  </a:lnTo>
                  <a:lnTo>
                    <a:pt x="22441" y="11176"/>
                  </a:lnTo>
                  <a:lnTo>
                    <a:pt x="27768" y="5848"/>
                  </a:lnTo>
                  <a:lnTo>
                    <a:pt x="27768" y="3374"/>
                  </a:lnTo>
                  <a:lnTo>
                    <a:pt x="31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3"/>
            <p:cNvGrpSpPr/>
            <p:nvPr/>
          </p:nvGrpSpPr>
          <p:grpSpPr>
            <a:xfrm flipH="1">
              <a:off x="1274215" y="4295411"/>
              <a:ext cx="647437" cy="321825"/>
              <a:chOff x="7990044" y="3252744"/>
              <a:chExt cx="516874" cy="256925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>
              <a:off x="175385" y="-1366629"/>
              <a:ext cx="3039353" cy="3203144"/>
              <a:chOff x="7797455" y="1505164"/>
              <a:chExt cx="3773251" cy="3976591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11404490" y="1966101"/>
                <a:ext cx="75759" cy="531321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326" extrusionOk="0">
                    <a:moveTo>
                      <a:pt x="901" y="1"/>
                    </a:moveTo>
                    <a:lnTo>
                      <a:pt x="1" y="901"/>
                    </a:lnTo>
                    <a:lnTo>
                      <a:pt x="1" y="3163"/>
                    </a:lnTo>
                    <a:lnTo>
                      <a:pt x="1" y="5424"/>
                    </a:lnTo>
                    <a:lnTo>
                      <a:pt x="901" y="6325"/>
                    </a:lnTo>
                    <a:lnTo>
                      <a:pt x="901" y="3163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4476" extrusionOk="0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850" extrusionOk="0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850" extrusionOk="0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avLst/>
                <a:gdLst/>
                <a:ahLst/>
                <a:cxnLst/>
                <a:rect l="l" t="t" r="r" b="b"/>
                <a:pathLst>
                  <a:path w="42795" h="44517" extrusionOk="0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0208640" y="2996574"/>
                <a:ext cx="956898" cy="954546"/>
              </a:xfrm>
              <a:custGeom>
                <a:avLst/>
                <a:gdLst/>
                <a:ahLst/>
                <a:cxnLst/>
                <a:rect l="l" t="t" r="r" b="b"/>
                <a:pathLst>
                  <a:path w="11393" h="11365" extrusionOk="0">
                    <a:moveTo>
                      <a:pt x="11196" y="0"/>
                    </a:moveTo>
                    <a:lnTo>
                      <a:pt x="11196" y="5008"/>
                    </a:lnTo>
                    <a:lnTo>
                      <a:pt x="5036" y="11168"/>
                    </a:lnTo>
                    <a:lnTo>
                      <a:pt x="1" y="11168"/>
                    </a:lnTo>
                    <a:lnTo>
                      <a:pt x="1" y="11364"/>
                    </a:lnTo>
                    <a:lnTo>
                      <a:pt x="5120" y="11364"/>
                    </a:lnTo>
                    <a:lnTo>
                      <a:pt x="11393" y="5088"/>
                    </a:lnTo>
                    <a:lnTo>
                      <a:pt x="11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-1373076" y="1927074"/>
              <a:ext cx="2698431" cy="3917462"/>
              <a:chOff x="7726148" y="679122"/>
              <a:chExt cx="2698431" cy="3917462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3" extrusionOk="0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189" extrusionOk="0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0228462" y="679122"/>
                <a:ext cx="148998" cy="127833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2" extrusionOk="0">
                    <a:moveTo>
                      <a:pt x="761" y="401"/>
                    </a:moveTo>
                    <a:cubicBezTo>
                      <a:pt x="1082" y="401"/>
                      <a:pt x="1238" y="789"/>
                      <a:pt x="1013" y="1014"/>
                    </a:cubicBezTo>
                    <a:cubicBezTo>
                      <a:pt x="941" y="1086"/>
                      <a:pt x="851" y="1119"/>
                      <a:pt x="763" y="1119"/>
                    </a:cubicBezTo>
                    <a:cubicBezTo>
                      <a:pt x="580" y="1119"/>
                      <a:pt x="405" y="978"/>
                      <a:pt x="405" y="761"/>
                    </a:cubicBezTo>
                    <a:cubicBezTo>
                      <a:pt x="405" y="565"/>
                      <a:pt x="565" y="405"/>
                      <a:pt x="761" y="401"/>
                    </a:cubicBezTo>
                    <a:close/>
                    <a:moveTo>
                      <a:pt x="767" y="0"/>
                    </a:moveTo>
                    <a:cubicBezTo>
                      <a:pt x="376" y="0"/>
                      <a:pt x="1" y="304"/>
                      <a:pt x="1" y="761"/>
                    </a:cubicBezTo>
                    <a:cubicBezTo>
                      <a:pt x="1" y="1182"/>
                      <a:pt x="341" y="1518"/>
                      <a:pt x="761" y="1522"/>
                    </a:cubicBezTo>
                    <a:cubicBezTo>
                      <a:pt x="1438" y="1522"/>
                      <a:pt x="1774" y="701"/>
                      <a:pt x="1298" y="225"/>
                    </a:cubicBezTo>
                    <a:cubicBezTo>
                      <a:pt x="1144" y="70"/>
                      <a:pt x="953" y="0"/>
                      <a:pt x="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44485" extrusionOk="0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9020853" y="1998017"/>
                <a:ext cx="1057770" cy="1611852"/>
              </a:xfrm>
              <a:custGeom>
                <a:avLst/>
                <a:gdLst/>
                <a:ahLst/>
                <a:cxnLst/>
                <a:rect l="l" t="t" r="r" b="b"/>
                <a:pathLst>
                  <a:path w="12594" h="19191" extrusionOk="0">
                    <a:moveTo>
                      <a:pt x="12481" y="1"/>
                    </a:moveTo>
                    <a:lnTo>
                      <a:pt x="7066" y="5417"/>
                    </a:lnTo>
                    <a:lnTo>
                      <a:pt x="7066" y="12017"/>
                    </a:lnTo>
                    <a:lnTo>
                      <a:pt x="1" y="19078"/>
                    </a:lnTo>
                    <a:lnTo>
                      <a:pt x="117" y="19190"/>
                    </a:lnTo>
                    <a:lnTo>
                      <a:pt x="7226" y="12081"/>
                    </a:lnTo>
                    <a:lnTo>
                      <a:pt x="7226" y="5485"/>
                    </a:lnTo>
                    <a:lnTo>
                      <a:pt x="12593" y="113"/>
                    </a:lnTo>
                    <a:lnTo>
                      <a:pt x="12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9805572" y="1401268"/>
                <a:ext cx="562817" cy="889370"/>
              </a:xfrm>
              <a:custGeom>
                <a:avLst/>
                <a:gdLst/>
                <a:ahLst/>
                <a:cxnLst/>
                <a:rect l="l" t="t" r="r" b="b"/>
                <a:pathLst>
                  <a:path w="6701" h="10589" extrusionOk="0">
                    <a:moveTo>
                      <a:pt x="112" y="1"/>
                    </a:moveTo>
                    <a:lnTo>
                      <a:pt x="0" y="117"/>
                    </a:lnTo>
                    <a:lnTo>
                      <a:pt x="6541" y="6658"/>
                    </a:lnTo>
                    <a:lnTo>
                      <a:pt x="6541" y="10588"/>
                    </a:lnTo>
                    <a:lnTo>
                      <a:pt x="6701" y="10588"/>
                    </a:lnTo>
                    <a:lnTo>
                      <a:pt x="6701" y="6590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562194" y="410025"/>
              <a:ext cx="258605" cy="258941"/>
              <a:chOff x="8925357" y="2817675"/>
              <a:chExt cx="258605" cy="258941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083" extrusionOk="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490" extrusionOk="0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3"/>
            <p:cNvGrpSpPr/>
            <p:nvPr/>
          </p:nvGrpSpPr>
          <p:grpSpPr>
            <a:xfrm rot="5400000">
              <a:off x="8467489" y="2523161"/>
              <a:ext cx="556854" cy="97176"/>
              <a:chOff x="8351789" y="4872911"/>
              <a:chExt cx="556854" cy="97176"/>
            </a:xfrm>
          </p:grpSpPr>
          <p:sp>
            <p:nvSpPr>
              <p:cNvPr id="91" name="Google Shape;91;p3"/>
              <p:cNvSpPr/>
              <p:nvPr/>
            </p:nvSpPr>
            <p:spPr>
              <a:xfrm>
                <a:off x="8351789" y="4872911"/>
                <a:ext cx="137324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157" extrusionOk="0">
                    <a:moveTo>
                      <a:pt x="1" y="0"/>
                    </a:moveTo>
                    <a:lnTo>
                      <a:pt x="954" y="1157"/>
                    </a:lnTo>
                    <a:lnTo>
                      <a:pt x="1634" y="1157"/>
                    </a:lnTo>
                    <a:lnTo>
                      <a:pt x="6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8456357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extrusionOk="0">
                    <a:moveTo>
                      <a:pt x="1" y="0"/>
                    </a:moveTo>
                    <a:lnTo>
                      <a:pt x="958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8561260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extrusionOk="0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8666164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extrusionOk="0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8771067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extrusionOk="0">
                    <a:moveTo>
                      <a:pt x="0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3"/>
            <p:cNvSpPr/>
            <p:nvPr/>
          </p:nvSpPr>
          <p:spPr>
            <a:xfrm>
              <a:off x="7306875" y="4600447"/>
              <a:ext cx="2229499" cy="657745"/>
            </a:xfrm>
            <a:custGeom>
              <a:avLst/>
              <a:gdLst/>
              <a:ahLst/>
              <a:cxnLst/>
              <a:rect l="l" t="t" r="r" b="b"/>
              <a:pathLst>
                <a:path w="21985" h="6486" extrusionOk="0">
                  <a:moveTo>
                    <a:pt x="21784" y="1"/>
                  </a:moveTo>
                  <a:lnTo>
                    <a:pt x="19442" y="2342"/>
                  </a:lnTo>
                  <a:lnTo>
                    <a:pt x="3943" y="2342"/>
                  </a:lnTo>
                  <a:lnTo>
                    <a:pt x="0" y="6285"/>
                  </a:lnTo>
                  <a:lnTo>
                    <a:pt x="201" y="6485"/>
                  </a:lnTo>
                  <a:lnTo>
                    <a:pt x="4059" y="2626"/>
                  </a:lnTo>
                  <a:lnTo>
                    <a:pt x="19558" y="2626"/>
                  </a:lnTo>
                  <a:lnTo>
                    <a:pt x="21984" y="201"/>
                  </a:lnTo>
                  <a:lnTo>
                    <a:pt x="217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-5400000">
              <a:off x="7658071" y="-461281"/>
              <a:ext cx="1325446" cy="1878100"/>
            </a:xfrm>
            <a:custGeom>
              <a:avLst/>
              <a:gdLst/>
              <a:ahLst/>
              <a:cxnLst/>
              <a:rect l="l" t="t" r="r" b="b"/>
              <a:pathLst>
                <a:path w="15781" h="22361" extrusionOk="0">
                  <a:moveTo>
                    <a:pt x="15640" y="0"/>
                  </a:moveTo>
                  <a:lnTo>
                    <a:pt x="9404" y="6237"/>
                  </a:lnTo>
                  <a:lnTo>
                    <a:pt x="9404" y="12821"/>
                  </a:lnTo>
                  <a:lnTo>
                    <a:pt x="1" y="22224"/>
                  </a:lnTo>
                  <a:lnTo>
                    <a:pt x="141" y="22360"/>
                  </a:lnTo>
                  <a:lnTo>
                    <a:pt x="9600" y="12902"/>
                  </a:lnTo>
                  <a:lnTo>
                    <a:pt x="9600" y="6317"/>
                  </a:lnTo>
                  <a:lnTo>
                    <a:pt x="15780" y="137"/>
                  </a:lnTo>
                  <a:lnTo>
                    <a:pt x="15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1320300" y="2096633"/>
            <a:ext cx="65034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title" idx="2" hasCustomPrompt="1"/>
          </p:nvPr>
        </p:nvSpPr>
        <p:spPr>
          <a:xfrm>
            <a:off x="3915450" y="1163052"/>
            <a:ext cx="1313100" cy="7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0" name="Google Shape;100;p3"/>
          <p:cNvSpPr txBox="1">
            <a:spLocks noGrp="1"/>
          </p:cNvSpPr>
          <p:nvPr>
            <p:ph type="subTitle" idx="1"/>
          </p:nvPr>
        </p:nvSpPr>
        <p:spPr>
          <a:xfrm>
            <a:off x="3052350" y="3267278"/>
            <a:ext cx="30393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7_1_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19"/>
          <p:cNvGrpSpPr/>
          <p:nvPr/>
        </p:nvGrpSpPr>
        <p:grpSpPr>
          <a:xfrm>
            <a:off x="5604680" y="538591"/>
            <a:ext cx="6322114" cy="7255046"/>
            <a:chOff x="5604680" y="557027"/>
            <a:chExt cx="6322114" cy="7255046"/>
          </a:xfrm>
        </p:grpSpPr>
        <p:sp>
          <p:nvSpPr>
            <p:cNvPr id="590" name="Google Shape;590;p19"/>
            <p:cNvSpPr/>
            <p:nvPr/>
          </p:nvSpPr>
          <p:spPr>
            <a:xfrm flipH="1">
              <a:off x="5604680" y="557027"/>
              <a:ext cx="6322114" cy="7255046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1" name="Google Shape;591;p19"/>
            <p:cNvGrpSpPr/>
            <p:nvPr/>
          </p:nvGrpSpPr>
          <p:grpSpPr>
            <a:xfrm flipH="1">
              <a:off x="8026530" y="1401565"/>
              <a:ext cx="2381713" cy="3328977"/>
              <a:chOff x="7655072" y="-407632"/>
              <a:chExt cx="2008529" cy="2807368"/>
            </a:xfrm>
          </p:grpSpPr>
          <p:sp>
            <p:nvSpPr>
              <p:cNvPr id="592" name="Google Shape;592;p19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avLst/>
                <a:gdLst/>
                <a:ahLst/>
                <a:cxnLst/>
                <a:rect l="l" t="t" r="r" b="b"/>
                <a:pathLst>
                  <a:path w="32508" h="45293" extrusionOk="0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600" extrusionOk="0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9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377" extrusionOk="0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4924" extrusionOk="0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7" name="Google Shape;597;p19"/>
            <p:cNvGrpSpPr/>
            <p:nvPr/>
          </p:nvGrpSpPr>
          <p:grpSpPr>
            <a:xfrm flipH="1">
              <a:off x="8235374" y="641977"/>
              <a:ext cx="1029648" cy="1806572"/>
              <a:chOff x="455034" y="-121633"/>
              <a:chExt cx="629947" cy="1105275"/>
            </a:xfrm>
          </p:grpSpPr>
          <p:sp>
            <p:nvSpPr>
              <p:cNvPr id="598" name="Google Shape;598;p19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9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19"/>
            <p:cNvGrpSpPr/>
            <p:nvPr/>
          </p:nvGrpSpPr>
          <p:grpSpPr>
            <a:xfrm flipH="1">
              <a:off x="6862715" y="4692498"/>
              <a:ext cx="471865" cy="38050"/>
              <a:chOff x="6298452" y="2390050"/>
              <a:chExt cx="140725" cy="11350"/>
            </a:xfrm>
          </p:grpSpPr>
          <p:sp>
            <p:nvSpPr>
              <p:cNvPr id="601" name="Google Shape;601;p19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9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4" name="Google Shape;604;p19"/>
          <p:cNvGrpSpPr/>
          <p:nvPr/>
        </p:nvGrpSpPr>
        <p:grpSpPr>
          <a:xfrm>
            <a:off x="-2438675" y="1770046"/>
            <a:ext cx="6322101" cy="5677064"/>
            <a:chOff x="-2438675" y="1770046"/>
            <a:chExt cx="6322101" cy="5677064"/>
          </a:xfrm>
        </p:grpSpPr>
        <p:sp>
          <p:nvSpPr>
            <p:cNvPr id="605" name="Google Shape;605;p19"/>
            <p:cNvSpPr/>
            <p:nvPr/>
          </p:nvSpPr>
          <p:spPr>
            <a:xfrm>
              <a:off x="-2438675" y="1770046"/>
              <a:ext cx="6322101" cy="5677064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6" name="Google Shape;606;p19"/>
            <p:cNvGrpSpPr/>
            <p:nvPr/>
          </p:nvGrpSpPr>
          <p:grpSpPr>
            <a:xfrm rot="-5400000" flipH="1">
              <a:off x="358472" y="2658178"/>
              <a:ext cx="618213" cy="306426"/>
              <a:chOff x="5989375" y="1843575"/>
              <a:chExt cx="136525" cy="67675"/>
            </a:xfrm>
          </p:grpSpPr>
          <p:sp>
            <p:nvSpPr>
              <p:cNvPr id="607" name="Google Shape;607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5" name="Google Shape;615;p19"/>
            <p:cNvGrpSpPr/>
            <p:nvPr/>
          </p:nvGrpSpPr>
          <p:grpSpPr>
            <a:xfrm flipH="1">
              <a:off x="-408088" y="3405850"/>
              <a:ext cx="1228886" cy="2188720"/>
              <a:chOff x="8389396" y="1055350"/>
              <a:chExt cx="1228886" cy="2188720"/>
            </a:xfrm>
          </p:grpSpPr>
          <p:sp>
            <p:nvSpPr>
              <p:cNvPr id="616" name="Google Shape;616;p19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8" name="Google Shape;618;p19"/>
          <p:cNvSpPr txBox="1">
            <a:spLocks noGrp="1"/>
          </p:cNvSpPr>
          <p:nvPr>
            <p:ph type="body" idx="1"/>
          </p:nvPr>
        </p:nvSpPr>
        <p:spPr>
          <a:xfrm>
            <a:off x="1370700" y="1401575"/>
            <a:ext cx="6402600" cy="26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619" name="Google Shape;619;p1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_1"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" name="Google Shape;721;p24"/>
          <p:cNvGrpSpPr/>
          <p:nvPr/>
        </p:nvGrpSpPr>
        <p:grpSpPr>
          <a:xfrm>
            <a:off x="6302380" y="-753973"/>
            <a:ext cx="4838246" cy="8737202"/>
            <a:chOff x="6149980" y="-753973"/>
            <a:chExt cx="4838246" cy="8737202"/>
          </a:xfrm>
        </p:grpSpPr>
        <p:sp>
          <p:nvSpPr>
            <p:cNvPr id="722" name="Google Shape;722;p24"/>
            <p:cNvSpPr/>
            <p:nvPr/>
          </p:nvSpPr>
          <p:spPr>
            <a:xfrm rot="10800000">
              <a:off x="6501374" y="2350375"/>
              <a:ext cx="4486853" cy="2966613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3" name="Google Shape;723;p24"/>
            <p:cNvGrpSpPr/>
            <p:nvPr/>
          </p:nvGrpSpPr>
          <p:grpSpPr>
            <a:xfrm flipH="1">
              <a:off x="7623943" y="2421824"/>
              <a:ext cx="300359" cy="299855"/>
              <a:chOff x="1466575" y="2391250"/>
              <a:chExt cx="59575" cy="59475"/>
            </a:xfrm>
          </p:grpSpPr>
          <p:sp>
            <p:nvSpPr>
              <p:cNvPr id="724" name="Google Shape;724;p24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2379" extrusionOk="0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377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6" name="Google Shape;726;p24"/>
            <p:cNvGrpSpPr/>
            <p:nvPr/>
          </p:nvGrpSpPr>
          <p:grpSpPr>
            <a:xfrm flipH="1">
              <a:off x="6149980" y="-661273"/>
              <a:ext cx="2817846" cy="4069237"/>
              <a:chOff x="278245" y="-184325"/>
              <a:chExt cx="2358228" cy="3405504"/>
            </a:xfrm>
          </p:grpSpPr>
          <p:grpSp>
            <p:nvGrpSpPr>
              <p:cNvPr id="727" name="Google Shape;727;p24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28" name="Google Shape;728;p24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24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2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24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2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33" name="Google Shape;733;p2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4" name="Google Shape;734;p24"/>
            <p:cNvSpPr/>
            <p:nvPr/>
          </p:nvSpPr>
          <p:spPr>
            <a:xfrm rot="10800000">
              <a:off x="8012311" y="-753973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5" name="Google Shape;735;p24"/>
            <p:cNvGrpSpPr/>
            <p:nvPr/>
          </p:nvGrpSpPr>
          <p:grpSpPr>
            <a:xfrm>
              <a:off x="7560791" y="3580603"/>
              <a:ext cx="3173104" cy="4402627"/>
              <a:chOff x="2132995" y="960308"/>
              <a:chExt cx="496177" cy="688438"/>
            </a:xfrm>
          </p:grpSpPr>
          <p:sp>
            <p:nvSpPr>
              <p:cNvPr id="736" name="Google Shape;736;p24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1" name="Google Shape;741;p24"/>
          <p:cNvGrpSpPr/>
          <p:nvPr/>
        </p:nvGrpSpPr>
        <p:grpSpPr>
          <a:xfrm>
            <a:off x="-2749105" y="-2045480"/>
            <a:ext cx="6654696" cy="9234460"/>
            <a:chOff x="-2596705" y="-2045480"/>
            <a:chExt cx="6654696" cy="9234460"/>
          </a:xfrm>
        </p:grpSpPr>
        <p:grpSp>
          <p:nvGrpSpPr>
            <p:cNvPr id="742" name="Google Shape;742;p24"/>
            <p:cNvGrpSpPr/>
            <p:nvPr/>
          </p:nvGrpSpPr>
          <p:grpSpPr>
            <a:xfrm flipH="1">
              <a:off x="722369" y="491148"/>
              <a:ext cx="801674" cy="397824"/>
              <a:chOff x="1622300" y="2291700"/>
              <a:chExt cx="118800" cy="58950"/>
            </a:xfrm>
          </p:grpSpPr>
          <p:sp>
            <p:nvSpPr>
              <p:cNvPr id="743" name="Google Shape;743;p24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4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4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1" name="Google Shape;751;p24"/>
            <p:cNvSpPr/>
            <p:nvPr/>
          </p:nvSpPr>
          <p:spPr>
            <a:xfrm>
              <a:off x="-2596705" y="-1246603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2" name="Google Shape;752;p24"/>
            <p:cNvGrpSpPr/>
            <p:nvPr/>
          </p:nvGrpSpPr>
          <p:grpSpPr>
            <a:xfrm rot="10800000">
              <a:off x="-1185762" y="-2045480"/>
              <a:ext cx="2901864" cy="4211818"/>
              <a:chOff x="6769513" y="299393"/>
              <a:chExt cx="1308620" cy="1899525"/>
            </a:xfrm>
          </p:grpSpPr>
          <p:sp>
            <p:nvSpPr>
              <p:cNvPr id="753" name="Google Shape;753;p2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9" name="Google Shape;759;p24"/>
            <p:cNvSpPr/>
            <p:nvPr/>
          </p:nvSpPr>
          <p:spPr>
            <a:xfrm rot="10800000">
              <a:off x="1102163" y="4774798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0" name="Google Shape;760;p24"/>
            <p:cNvGrpSpPr/>
            <p:nvPr/>
          </p:nvGrpSpPr>
          <p:grpSpPr>
            <a:xfrm flipH="1">
              <a:off x="-1973878" y="2737381"/>
              <a:ext cx="3265346" cy="3441180"/>
              <a:chOff x="2011428" y="602777"/>
              <a:chExt cx="774292" cy="815987"/>
            </a:xfrm>
          </p:grpSpPr>
          <p:sp>
            <p:nvSpPr>
              <p:cNvPr id="761" name="Google Shape;761;p2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24"/>
            <p:cNvGrpSpPr/>
            <p:nvPr/>
          </p:nvGrpSpPr>
          <p:grpSpPr>
            <a:xfrm rot="-5400000">
              <a:off x="-1256153" y="3835717"/>
              <a:ext cx="3265346" cy="3441180"/>
              <a:chOff x="2011428" y="602777"/>
              <a:chExt cx="774292" cy="815987"/>
            </a:xfrm>
          </p:grpSpPr>
          <p:sp>
            <p:nvSpPr>
              <p:cNvPr id="768" name="Google Shape;768;p2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74" name="Google Shape;774;p24"/>
          <p:cNvSpPr txBox="1">
            <a:spLocks noGrp="1"/>
          </p:cNvSpPr>
          <p:nvPr>
            <p:ph type="title"/>
          </p:nvPr>
        </p:nvSpPr>
        <p:spPr>
          <a:xfrm>
            <a:off x="2646000" y="491162"/>
            <a:ext cx="38520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75" name="Google Shape;775;p24"/>
          <p:cNvSpPr txBox="1">
            <a:spLocks noGrp="1"/>
          </p:cNvSpPr>
          <p:nvPr>
            <p:ph type="subTitle" idx="1"/>
          </p:nvPr>
        </p:nvSpPr>
        <p:spPr>
          <a:xfrm>
            <a:off x="2646000" y="1407566"/>
            <a:ext cx="3852000" cy="10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p24"/>
          <p:cNvSpPr txBox="1"/>
          <p:nvPr/>
        </p:nvSpPr>
        <p:spPr>
          <a:xfrm>
            <a:off x="2779350" y="3548507"/>
            <a:ext cx="35853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25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779" name="Google Shape;779;p25"/>
            <p:cNvSpPr/>
            <p:nvPr/>
          </p:nvSpPr>
          <p:spPr>
            <a:xfrm>
              <a:off x="-1296571" y="0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0" name="Google Shape;780;p25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781" name="Google Shape;781;p25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82" name="Google Shape;782;p25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7" name="Google Shape;787;p25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8" name="Google Shape;788;p25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789" name="Google Shape;789;p25"/>
            <p:cNvSpPr/>
            <p:nvPr/>
          </p:nvSpPr>
          <p:spPr>
            <a:xfrm rot="10800000" flipH="1">
              <a:off x="5245253" y="130179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0" name="Google Shape;790;p25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791" name="Google Shape;791;p25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5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5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7" name="Google Shape;797;p25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 rot="10800000" flipH="1">
              <a:off x="8796218" y="3575323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26"/>
          <p:cNvGrpSpPr/>
          <p:nvPr/>
        </p:nvGrpSpPr>
        <p:grpSpPr>
          <a:xfrm rot="10800000" flipH="1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801" name="Google Shape;801;p26"/>
            <p:cNvSpPr/>
            <p:nvPr/>
          </p:nvSpPr>
          <p:spPr>
            <a:xfrm>
              <a:off x="8051125" y="4157250"/>
              <a:ext cx="1311339" cy="1311189"/>
            </a:xfrm>
            <a:custGeom>
              <a:avLst/>
              <a:gdLst/>
              <a:ahLst/>
              <a:cxnLst/>
              <a:rect l="l" t="t" r="r" b="b"/>
              <a:pathLst>
                <a:path w="8763" h="8762" extrusionOk="0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2" name="Google Shape;802;p26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803" name="Google Shape;803;p26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5" name="Google Shape;805;p26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806" name="Google Shape;806;p26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807" name="Google Shape;807;p26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" name="Google Shape;809;p26"/>
            <p:cNvGrpSpPr/>
            <p:nvPr/>
          </p:nvGrpSpPr>
          <p:grpSpPr>
            <a:xfrm rot="-5400000" flipH="1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810" name="Google Shape;810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5" r:id="rId4"/>
    <p:sldLayoutId id="2147483670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0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0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0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0"/>
          <p:cNvSpPr txBox="1">
            <a:spLocks noGrp="1"/>
          </p:cNvSpPr>
          <p:nvPr>
            <p:ph type="ctrTitle"/>
          </p:nvPr>
        </p:nvSpPr>
        <p:spPr>
          <a:xfrm>
            <a:off x="0" y="428610"/>
            <a:ext cx="9144000" cy="23574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T</a:t>
            </a:r>
            <a:r>
              <a:rPr lang="en-US" dirty="0"/>
              <a:t>EKNOLOGI KOMPUTER : TINJAUAN SEKILAS</a:t>
            </a:r>
            <a:endParaRPr/>
          </a:p>
        </p:txBody>
      </p:sp>
      <p:sp>
        <p:nvSpPr>
          <p:cNvPr id="832" name="Google Shape;832;p30"/>
          <p:cNvSpPr txBox="1">
            <a:spLocks noGrp="1"/>
          </p:cNvSpPr>
          <p:nvPr>
            <p:ph type="subTitle" idx="1"/>
          </p:nvPr>
        </p:nvSpPr>
        <p:spPr>
          <a:xfrm>
            <a:off x="1142976" y="3500444"/>
            <a:ext cx="6551700" cy="714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KELOMPOK 3</a:t>
            </a:r>
            <a:r>
              <a:rPr lang="id-ID" dirty="0"/>
              <a:t> ;</a:t>
            </a:r>
          </a:p>
          <a:p>
            <a:r>
              <a:rPr lang="en-US" dirty="0"/>
              <a:t>M FIRMAN ABDULLAH</a:t>
            </a:r>
            <a:endParaRPr lang="id-ID" dirty="0"/>
          </a:p>
          <a:p>
            <a:r>
              <a:rPr lang="en-US" dirty="0"/>
              <a:t>ANNISA BAKRI</a:t>
            </a:r>
            <a:endParaRPr lang="id-ID" dirty="0"/>
          </a:p>
          <a:p>
            <a:r>
              <a:rPr lang="en-US" dirty="0"/>
              <a:t>YAYAN NURDIN</a:t>
            </a:r>
            <a:endParaRPr lang="id-ID" dirty="0"/>
          </a:p>
          <a:p>
            <a:r>
              <a:rPr lang="en-US" dirty="0"/>
              <a:t>ASMIRAN DJAFAR</a:t>
            </a:r>
            <a:endParaRPr lang="id-ID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28610"/>
            <a:ext cx="8001056" cy="1071570"/>
          </a:xfrm>
        </p:spPr>
        <p:txBody>
          <a:bodyPr/>
          <a:lstStyle/>
          <a:p>
            <a:r>
              <a:rPr lang="en-US" sz="4000" dirty="0" err="1"/>
              <a:t>Sistem</a:t>
            </a:r>
            <a:r>
              <a:rPr lang="id-ID" sz="4000" dirty="0"/>
              <a:t> </a:t>
            </a:r>
            <a:r>
              <a:rPr lang="en-US" sz="4000" dirty="0" err="1"/>
              <a:t>Operasi</a:t>
            </a:r>
            <a:endParaRPr lang="id-ID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2857502"/>
            <a:ext cx="7643866" cy="463500"/>
          </a:xfrm>
        </p:spPr>
        <p:txBody>
          <a:bodyPr/>
          <a:lstStyle/>
          <a:p>
            <a:pPr algn="just"/>
            <a:r>
              <a:rPr lang="id-ID" dirty="0"/>
              <a:t>		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program-program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penghubung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pemakai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id-ID" dirty="0"/>
              <a:t>: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pengamanan</a:t>
            </a:r>
            <a:r>
              <a:rPr lang="en-US" dirty="0"/>
              <a:t>,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progr</a:t>
            </a:r>
            <a:r>
              <a:rPr lang="id-ID" dirty="0"/>
              <a:t>a</a:t>
            </a:r>
            <a:r>
              <a:rPr lang="en-US" dirty="0"/>
              <a:t>m-program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pemakai</a:t>
            </a:r>
            <a:r>
              <a:rPr lang="en-US" dirty="0"/>
              <a:t>.</a:t>
            </a:r>
            <a:endParaRPr lang="id-ID" dirty="0"/>
          </a:p>
          <a:p>
            <a:pPr algn="just"/>
            <a:endParaRPr lang="id-ID" dirty="0"/>
          </a:p>
          <a:p>
            <a:pPr algn="just"/>
            <a:endParaRPr lang="id-ID" dirty="0"/>
          </a:p>
          <a:p>
            <a:pPr algn="just"/>
            <a:endParaRPr lang="id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6694-589F-B860-A774-0229F508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2096633"/>
            <a:ext cx="7272808" cy="1050000"/>
          </a:xfrm>
        </p:spPr>
        <p:txBody>
          <a:bodyPr/>
          <a:lstStyle/>
          <a:p>
            <a:r>
              <a:rPr lang="en-US" sz="5400" dirty="0" err="1"/>
              <a:t>Jaringan-jaringan</a:t>
            </a:r>
            <a:r>
              <a:rPr lang="en-US" sz="5400" dirty="0"/>
              <a:t> </a:t>
            </a:r>
            <a:r>
              <a:rPr lang="en-US" sz="5400" dirty="0" err="1"/>
              <a:t>komunikasi</a:t>
            </a:r>
            <a:endParaRPr lang="en-US" sz="5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3409FF-D83A-7C1B-7B0D-86FCE104AE90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923928" y="627534"/>
            <a:ext cx="1592654" cy="771000"/>
          </a:xfrm>
        </p:spPr>
        <p:txBody>
          <a:bodyPr/>
          <a:lstStyle/>
          <a:p>
            <a:r>
              <a:rPr lang="en-US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98262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8520" y="2643758"/>
            <a:ext cx="8572528" cy="714380"/>
          </a:xfrm>
        </p:spPr>
        <p:txBody>
          <a:bodyPr/>
          <a:lstStyle/>
          <a:p>
            <a:r>
              <a:rPr lang="id-ID" dirty="0"/>
              <a:t>		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timbul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lain. (Kita </a:t>
            </a:r>
            <a:r>
              <a:rPr lang="en-US" dirty="0" err="1"/>
              <a:t>jugamenggunakan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"</a:t>
            </a:r>
            <a:r>
              <a:rPr lang="en-US" dirty="0" err="1"/>
              <a:t>komputer</a:t>
            </a:r>
            <a:r>
              <a:rPr lang="en-US" dirty="0"/>
              <a:t>"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menyebutkan</a:t>
            </a:r>
            <a:r>
              <a:rPr lang="en-US" dirty="0"/>
              <a:t> terminal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komputer</a:t>
            </a:r>
            <a:r>
              <a:rPr lang="en-US" dirty="0"/>
              <a:t> personal, mainframe,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).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kadang</a:t>
            </a:r>
            <a:r>
              <a:rPr lang="en-US" dirty="0"/>
              <a:t>- </a:t>
            </a:r>
            <a:r>
              <a:rPr lang="en-US" dirty="0" err="1"/>
              <a:t>kadang</a:t>
            </a:r>
            <a:r>
              <a:rPr lang="en-US" dirty="0"/>
              <a:t> </a:t>
            </a:r>
            <a:r>
              <a:rPr lang="en-US" dirty="0" err="1"/>
              <a:t>diklasifikasikan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geografis</a:t>
            </a:r>
            <a:r>
              <a:rPr lang="en-US" dirty="0"/>
              <a:t> yang </a:t>
            </a:r>
            <a:r>
              <a:rPr lang="en-US" dirty="0" err="1"/>
              <a:t>dicakup-nya</a:t>
            </a:r>
            <a:r>
              <a:rPr lang="en-US" dirty="0"/>
              <a:t>. Wide Area Networks (WANS)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metropolitan. Metropolitan Area Networks (MANs)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metropolitan, </a:t>
            </a:r>
            <a:r>
              <a:rPr lang="en-US" dirty="0" err="1"/>
              <a:t>dan</a:t>
            </a:r>
            <a:r>
              <a:rPr lang="en-US" dirty="0"/>
              <a:t> Local Area Networks (LANS)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gedung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gedung</a:t>
            </a:r>
            <a:r>
              <a:rPr lang="en-US" dirty="0"/>
              <a:t> yang </a:t>
            </a:r>
            <a:r>
              <a:rPr lang="en-US" dirty="0" err="1"/>
              <a:t>berdekatan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lain.</a:t>
            </a:r>
            <a:endParaRPr lang="id-ID" dirty="0"/>
          </a:p>
          <a:p>
            <a:pPr algn="just"/>
            <a:endParaRPr lang="id-ID" dirty="0"/>
          </a:p>
          <a:p>
            <a:pPr algn="just"/>
            <a:endParaRPr lang="id-ID" dirty="0"/>
          </a:p>
          <a:p>
            <a:pPr algn="just"/>
            <a:endParaRPr lang="id-ID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51"/>
          <p:cNvSpPr txBox="1">
            <a:spLocks noGrp="1"/>
          </p:cNvSpPr>
          <p:nvPr>
            <p:ph type="body" idx="1"/>
          </p:nvPr>
        </p:nvSpPr>
        <p:spPr>
          <a:xfrm>
            <a:off x="0" y="1214428"/>
            <a:ext cx="9144000" cy="3643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 err="1"/>
              <a:t>Lapisan</a:t>
            </a:r>
            <a:r>
              <a:rPr lang="en-US" sz="1800" dirty="0"/>
              <a:t> 7 </a:t>
            </a:r>
            <a:r>
              <a:rPr lang="en-US" sz="1800" dirty="0" err="1"/>
              <a:t>Lapisan</a:t>
            </a:r>
            <a:r>
              <a:rPr lang="id-ID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: </a:t>
            </a:r>
            <a:r>
              <a:rPr lang="en-US" sz="1800" dirty="0" err="1"/>
              <a:t>standar-standar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melihat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merasakan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lunak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</a:t>
            </a:r>
            <a:r>
              <a:rPr lang="en-US" sz="1800" dirty="0" err="1"/>
              <a:t>pemakai</a:t>
            </a:r>
            <a:r>
              <a:rPr lang="en-US" sz="1800" dirty="0"/>
              <a:t>.</a:t>
            </a:r>
            <a:endParaRPr lang="id-ID" sz="1800" dirty="0"/>
          </a:p>
          <a:p>
            <a:pPr lvl="0"/>
            <a:r>
              <a:rPr lang="en-US" sz="1800" dirty="0" err="1"/>
              <a:t>Lapisan</a:t>
            </a:r>
            <a:r>
              <a:rPr lang="en-US" sz="1800" dirty="0"/>
              <a:t> 6 </a:t>
            </a:r>
            <a:r>
              <a:rPr lang="en-US" sz="1800" dirty="0" err="1"/>
              <a:t>Lapisan</a:t>
            </a:r>
            <a:r>
              <a:rPr lang="en-US" sz="1800" dirty="0"/>
              <a:t> </a:t>
            </a:r>
            <a:r>
              <a:rPr lang="en-US" sz="1800" dirty="0" err="1"/>
              <a:t>Presentasi</a:t>
            </a:r>
            <a:r>
              <a:rPr lang="en-US" sz="1800" dirty="0"/>
              <a:t>: </a:t>
            </a:r>
            <a:r>
              <a:rPr lang="en-US" sz="1800" dirty="0" err="1"/>
              <a:t>standar-standar</a:t>
            </a:r>
            <a:r>
              <a:rPr lang="en-US" sz="1800" dirty="0"/>
              <a:t> </a:t>
            </a:r>
            <a:r>
              <a:rPr lang="en-US" sz="1800" dirty="0" err="1"/>
              <a:t>bagaimana</a:t>
            </a:r>
            <a:r>
              <a:rPr lang="en-US" sz="1800" dirty="0"/>
              <a:t> data </a:t>
            </a:r>
            <a:r>
              <a:rPr lang="en-US" sz="1800" dirty="0" err="1"/>
              <a:t>diformat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dilihat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layar</a:t>
            </a:r>
            <a:r>
              <a:rPr lang="en-US" sz="1800" dirty="0"/>
              <a:t> monitor.</a:t>
            </a:r>
            <a:endParaRPr lang="id-ID" sz="1800" dirty="0"/>
          </a:p>
          <a:p>
            <a:pPr lvl="0"/>
            <a:r>
              <a:rPr lang="en-US" sz="1800" dirty="0" err="1"/>
              <a:t>Lapisan</a:t>
            </a:r>
            <a:r>
              <a:rPr lang="en-US" sz="1800" dirty="0"/>
              <a:t> 5 </a:t>
            </a:r>
            <a:r>
              <a:rPr lang="en-US" sz="1800" dirty="0" err="1"/>
              <a:t>Lapisan</a:t>
            </a:r>
            <a:r>
              <a:rPr lang="en-US" sz="1800" dirty="0"/>
              <a:t> </a:t>
            </a:r>
            <a:r>
              <a:rPr lang="en-US" sz="1800" dirty="0" err="1"/>
              <a:t>Sesi</a:t>
            </a:r>
            <a:r>
              <a:rPr lang="en-US" sz="1800" dirty="0"/>
              <a:t>: </a:t>
            </a:r>
            <a:r>
              <a:rPr lang="en-US" sz="1800" dirty="0" err="1"/>
              <a:t>standar-standar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memindahkan</a:t>
            </a:r>
            <a:r>
              <a:rPr lang="en-US" sz="1800" dirty="0"/>
              <a:t> data </a:t>
            </a:r>
            <a:r>
              <a:rPr lang="en-US" sz="1800" dirty="0" err="1"/>
              <a:t>diantara</a:t>
            </a:r>
            <a:r>
              <a:rPr lang="en-US" sz="1800" dirty="0"/>
              <a:t> pro- gram-program </a:t>
            </a:r>
            <a:r>
              <a:rPr lang="en-US" sz="1800" dirty="0" err="1"/>
              <a:t>aplikasi</a:t>
            </a:r>
            <a:r>
              <a:rPr lang="en-US" sz="1800" dirty="0"/>
              <a:t> yang </a:t>
            </a:r>
            <a:r>
              <a:rPr lang="en-US" sz="1800" dirty="0" err="1"/>
              <a:t>berbeda</a:t>
            </a:r>
            <a:r>
              <a:rPr lang="en-US" sz="1800" dirty="0"/>
              <a:t> (</a:t>
            </a:r>
            <a:r>
              <a:rPr lang="en-US" sz="1800" dirty="0" err="1"/>
              <a:t>misalnya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pemroses</a:t>
            </a:r>
            <a:r>
              <a:rPr lang="en-US" sz="1800" dirty="0"/>
              <a:t> </a:t>
            </a:r>
            <a:r>
              <a:rPr lang="en-US" sz="1800" dirty="0" err="1"/>
              <a:t>kata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spreadsheet). </a:t>
            </a:r>
            <a:endParaRPr lang="id-ID" sz="1800" dirty="0"/>
          </a:p>
          <a:p>
            <a:pPr lvl="0"/>
            <a:r>
              <a:rPr lang="en-US" sz="1800" dirty="0" err="1"/>
              <a:t>Lapisan</a:t>
            </a:r>
            <a:r>
              <a:rPr lang="en-US" sz="1800" dirty="0"/>
              <a:t> 4 </a:t>
            </a:r>
            <a:r>
              <a:rPr lang="en-US" sz="1800" dirty="0" err="1"/>
              <a:t>Lapisan</a:t>
            </a:r>
            <a:r>
              <a:rPr lang="en-US" sz="1800" dirty="0"/>
              <a:t> </a:t>
            </a:r>
            <a:r>
              <a:rPr lang="en-US" sz="1800" dirty="0" err="1"/>
              <a:t>Transportasi</a:t>
            </a:r>
            <a:r>
              <a:rPr lang="en-US" sz="1800" dirty="0"/>
              <a:t>: </a:t>
            </a:r>
            <a:r>
              <a:rPr lang="en-US" sz="1800" dirty="0" err="1"/>
              <a:t>standar-standar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memindahkan</a:t>
            </a:r>
            <a:r>
              <a:rPr lang="en-US" sz="1800" dirty="0"/>
              <a:t> data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r>
              <a:rPr lang="en-US" sz="1800" dirty="0"/>
              <a:t> </a:t>
            </a:r>
            <a:r>
              <a:rPr lang="en-US" sz="1800" dirty="0" err="1"/>
              <a:t>lainnya</a:t>
            </a:r>
            <a:r>
              <a:rPr lang="en-US" sz="1800" dirty="0"/>
              <a:t>.</a:t>
            </a:r>
            <a:endParaRPr lang="id-ID" sz="1800" dirty="0"/>
          </a:p>
          <a:p>
            <a:pPr lvl="0"/>
            <a:r>
              <a:rPr lang="en-US" sz="1800" dirty="0" err="1"/>
              <a:t>Lapisan</a:t>
            </a:r>
            <a:r>
              <a:rPr lang="en-US" sz="1800" dirty="0"/>
              <a:t> 3 </a:t>
            </a:r>
            <a:r>
              <a:rPr lang="en-US" sz="1800" dirty="0" err="1"/>
              <a:t>Lapisan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r>
              <a:rPr lang="en-US" sz="1800" dirty="0"/>
              <a:t>: </a:t>
            </a:r>
            <a:r>
              <a:rPr lang="en-US" sz="1800" dirty="0" err="1"/>
              <a:t>standar-standar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menetapkan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menyelenggarakan</a:t>
            </a:r>
            <a:r>
              <a:rPr lang="en-US" sz="1800" dirty="0"/>
              <a:t> </a:t>
            </a:r>
            <a:r>
              <a:rPr lang="en-US" sz="1800" dirty="0" err="1"/>
              <a:t>hubungan</a:t>
            </a:r>
            <a:r>
              <a:rPr lang="en-US" sz="1800" dirty="0"/>
              <a:t> </a:t>
            </a:r>
            <a:r>
              <a:rPr lang="en-US" sz="1800" dirty="0" err="1"/>
              <a:t>elektronik</a:t>
            </a:r>
            <a:r>
              <a:rPr lang="en-US" sz="1800" dirty="0"/>
              <a:t> </a:t>
            </a:r>
            <a:r>
              <a:rPr lang="en-US" sz="1800" dirty="0" err="1"/>
              <a:t>diantara</a:t>
            </a:r>
            <a:r>
              <a:rPr lang="en-US" sz="1800" dirty="0"/>
              <a:t> </a:t>
            </a:r>
            <a:r>
              <a:rPr lang="en-US" sz="1800" dirty="0" err="1"/>
              <a:t>komputer-komputer</a:t>
            </a:r>
            <a:r>
              <a:rPr lang="en-US" sz="1800" dirty="0"/>
              <a:t>. </a:t>
            </a:r>
            <a:endParaRPr lang="id-ID" sz="1800" dirty="0"/>
          </a:p>
          <a:p>
            <a:pPr lvl="0"/>
            <a:r>
              <a:rPr lang="en-US" sz="1800" dirty="0" err="1"/>
              <a:t>Lapisan</a:t>
            </a:r>
            <a:r>
              <a:rPr lang="en-US" sz="1800" dirty="0"/>
              <a:t> 2 </a:t>
            </a:r>
            <a:r>
              <a:rPr lang="en-US" sz="1800" dirty="0" err="1"/>
              <a:t>Lapisan</a:t>
            </a:r>
            <a:r>
              <a:rPr lang="en-US" sz="1800" dirty="0"/>
              <a:t> </a:t>
            </a:r>
            <a:r>
              <a:rPr lang="en-US" sz="1800" dirty="0" err="1"/>
              <a:t>Hubungan</a:t>
            </a:r>
            <a:r>
              <a:rPr lang="en-US" sz="1800" dirty="0"/>
              <a:t>-Data: </a:t>
            </a:r>
            <a:r>
              <a:rPr lang="en-US" sz="1800" dirty="0" err="1"/>
              <a:t>standar-standar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menyinkronkan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mengendalikan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data,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deteksi</a:t>
            </a:r>
            <a:r>
              <a:rPr lang="en-US" sz="1800" dirty="0"/>
              <a:t> </a:t>
            </a:r>
            <a:r>
              <a:rPr lang="en-US" sz="1800" dirty="0" err="1"/>
              <a:t>serta</a:t>
            </a:r>
            <a:r>
              <a:rPr lang="en-US" sz="1800" dirty="0"/>
              <a:t> </a:t>
            </a:r>
            <a:r>
              <a:rPr lang="en-US" sz="1800" dirty="0" err="1"/>
              <a:t>koreksi</a:t>
            </a:r>
            <a:r>
              <a:rPr lang="en-US" sz="1800" dirty="0"/>
              <a:t> </a:t>
            </a:r>
            <a:r>
              <a:rPr lang="en-US" sz="1800" dirty="0" err="1"/>
              <a:t>kesalahan-kesalahan</a:t>
            </a:r>
            <a:r>
              <a:rPr lang="en-US" sz="1800" dirty="0"/>
              <a:t> </a:t>
            </a:r>
            <a:r>
              <a:rPr lang="en-US" sz="1800" dirty="0" err="1"/>
              <a:t>transmisi</a:t>
            </a:r>
            <a:r>
              <a:rPr lang="en-US" sz="1800" dirty="0"/>
              <a:t>.</a:t>
            </a:r>
            <a:endParaRPr lang="id-ID" sz="1800" dirty="0"/>
          </a:p>
          <a:p>
            <a:pPr lvl="0"/>
            <a:r>
              <a:rPr lang="en-US" sz="1800" dirty="0" err="1"/>
              <a:t>Lapisan</a:t>
            </a:r>
            <a:r>
              <a:rPr lang="en-US" sz="1800" dirty="0"/>
              <a:t> 1 </a:t>
            </a:r>
            <a:r>
              <a:rPr lang="en-US" sz="1800" dirty="0" err="1"/>
              <a:t>Lapisan</a:t>
            </a:r>
            <a:r>
              <a:rPr lang="en-US" sz="1800" dirty="0"/>
              <a:t> </a:t>
            </a:r>
            <a:r>
              <a:rPr lang="en-US" sz="1800" dirty="0" err="1"/>
              <a:t>Fisik</a:t>
            </a:r>
            <a:r>
              <a:rPr lang="en-US" sz="1800" dirty="0"/>
              <a:t>: </a:t>
            </a:r>
            <a:r>
              <a:rPr lang="en-US" sz="1800" dirty="0" err="1"/>
              <a:t>standar-standar</a:t>
            </a:r>
            <a:r>
              <a:rPr lang="en-US" sz="1800" dirty="0"/>
              <a:t> </a:t>
            </a:r>
            <a:r>
              <a:rPr lang="en-US" sz="1800" dirty="0" err="1"/>
              <a:t>bagi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keras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lunak</a:t>
            </a:r>
            <a:r>
              <a:rPr lang="en-US" sz="1800" dirty="0"/>
              <a:t> </a:t>
            </a:r>
            <a:r>
              <a:rPr lang="en-US" sz="1800" dirty="0" err="1"/>
              <a:t>berkaitan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kabel-kabel</a:t>
            </a:r>
            <a:r>
              <a:rPr lang="en-US" sz="1800" dirty="0"/>
              <a:t>,  </a:t>
            </a:r>
            <a:r>
              <a:rPr lang="en-US" sz="1800" dirty="0" err="1"/>
              <a:t>kawat-kawat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sebagainya</a:t>
            </a:r>
            <a:r>
              <a:rPr lang="en-US" sz="1800" dirty="0"/>
              <a:t>.</a:t>
            </a:r>
            <a:endParaRPr lang="id-ID" sz="1800" dirty="0"/>
          </a:p>
          <a:p>
            <a:endParaRPr lang="id-ID" sz="1800" dirty="0"/>
          </a:p>
        </p:txBody>
      </p:sp>
      <p:sp>
        <p:nvSpPr>
          <p:cNvPr id="1214" name="Google Shape;1214;p51"/>
          <p:cNvSpPr txBox="1">
            <a:spLocks noGrp="1"/>
          </p:cNvSpPr>
          <p:nvPr>
            <p:ph type="title"/>
          </p:nvPr>
        </p:nvSpPr>
        <p:spPr>
          <a:xfrm>
            <a:off x="642910" y="214296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Model OSI</a:t>
            </a:r>
            <a:endParaRPr lang="id-ID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52"/>
          <p:cNvSpPr txBox="1">
            <a:spLocks noGrp="1"/>
          </p:cNvSpPr>
          <p:nvPr>
            <p:ph type="title"/>
          </p:nvPr>
        </p:nvSpPr>
        <p:spPr>
          <a:xfrm>
            <a:off x="2643174" y="1428742"/>
            <a:ext cx="38520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4F6CB-A782-4DED-E388-BCAED16B7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5"/>
          <p:cNvSpPr txBox="1">
            <a:spLocks noGrp="1"/>
          </p:cNvSpPr>
          <p:nvPr>
            <p:ph type="title"/>
          </p:nvPr>
        </p:nvSpPr>
        <p:spPr>
          <a:xfrm>
            <a:off x="1214414" y="2571750"/>
            <a:ext cx="71438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Perangkat</a:t>
            </a:r>
            <a:r>
              <a:rPr lang="id-ID" dirty="0"/>
              <a:t> </a:t>
            </a:r>
            <a:r>
              <a:rPr lang="en-US" dirty="0" err="1"/>
              <a:t>Keras</a:t>
            </a:r>
            <a:r>
              <a:rPr lang="id-ID" dirty="0"/>
              <a:t> </a:t>
            </a:r>
            <a:r>
              <a:rPr lang="en-US" dirty="0" err="1"/>
              <a:t>Komputer</a:t>
            </a:r>
            <a:endParaRPr lang="id-ID" dirty="0"/>
          </a:p>
        </p:txBody>
      </p:sp>
      <p:sp>
        <p:nvSpPr>
          <p:cNvPr id="886" name="Google Shape;886;p35"/>
          <p:cNvSpPr txBox="1">
            <a:spLocks noGrp="1"/>
          </p:cNvSpPr>
          <p:nvPr>
            <p:ph type="title" idx="2"/>
          </p:nvPr>
        </p:nvSpPr>
        <p:spPr>
          <a:xfrm>
            <a:off x="4214810" y="928676"/>
            <a:ext cx="1313100" cy="7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0166" y="1142990"/>
            <a:ext cx="6265948" cy="1071570"/>
          </a:xfrm>
        </p:spPr>
        <p:txBody>
          <a:bodyPr/>
          <a:lstStyle/>
          <a:p>
            <a:r>
              <a:rPr lang="en-US" sz="4000" dirty="0"/>
              <a:t>Unit </a:t>
            </a:r>
            <a:r>
              <a:rPr lang="en-US" sz="4000" dirty="0" err="1"/>
              <a:t>Prosesor</a:t>
            </a:r>
            <a:r>
              <a:rPr lang="id-ID" sz="4000" dirty="0"/>
              <a:t> </a:t>
            </a:r>
            <a:r>
              <a:rPr lang="en-US" sz="4000" dirty="0" err="1"/>
              <a:t>Pusat</a:t>
            </a:r>
            <a:br>
              <a:rPr lang="id-ID" dirty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3143254"/>
            <a:ext cx="6551700" cy="463500"/>
          </a:xfrm>
        </p:spPr>
        <p:txBody>
          <a:bodyPr/>
          <a:lstStyle/>
          <a:p>
            <a:pPr algn="just"/>
            <a:r>
              <a:rPr lang="id-ID" dirty="0"/>
              <a:t>		</a:t>
            </a:r>
            <a:r>
              <a:rPr lang="en-US" dirty="0"/>
              <a:t>Unit </a:t>
            </a:r>
            <a:r>
              <a:rPr lang="en-US" dirty="0" err="1"/>
              <a:t>prosesor</a:t>
            </a:r>
            <a:r>
              <a:rPr lang="id-ID" dirty="0"/>
              <a:t> </a:t>
            </a:r>
            <a:r>
              <a:rPr lang="en-US" dirty="0" err="1"/>
              <a:t>pusat</a:t>
            </a:r>
            <a:r>
              <a:rPr lang="en-US" dirty="0"/>
              <a:t> (CPU) </a:t>
            </a:r>
            <a:r>
              <a:rPr lang="en-US" dirty="0" err="1"/>
              <a:t>adalah</a:t>
            </a:r>
            <a:r>
              <a:rPr lang="id-ID" dirty="0"/>
              <a:t> </a:t>
            </a:r>
            <a:r>
              <a:rPr lang="en-US" dirty="0" err="1"/>
              <a:t>bagian</a:t>
            </a:r>
            <a:r>
              <a:rPr lang="en-US" dirty="0"/>
              <a:t> intern </a:t>
            </a:r>
            <a:r>
              <a:rPr lang="en-US" dirty="0" err="1"/>
              <a:t>dari</a:t>
            </a:r>
            <a:r>
              <a:rPr lang="id-ID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menjalankan</a:t>
            </a:r>
            <a:r>
              <a:rPr lang="id-ID" dirty="0"/>
              <a:t> </a:t>
            </a:r>
            <a:r>
              <a:rPr lang="en-US" dirty="0" err="1"/>
              <a:t>instruksi-instruks</a:t>
            </a:r>
            <a:r>
              <a:rPr lang="id-ID" dirty="0"/>
              <a:t>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id-ID" dirty="0"/>
              <a:t> </a:t>
            </a:r>
            <a:r>
              <a:rPr lang="en-US" dirty="0" err="1"/>
              <a:t>kepadanyaoleh</a:t>
            </a:r>
            <a:r>
              <a:rPr lang="en-US" dirty="0"/>
              <a:t> program-program </a:t>
            </a:r>
            <a:r>
              <a:rPr lang="en-US" dirty="0" err="1"/>
              <a:t>komputer</a:t>
            </a:r>
            <a:r>
              <a:rPr lang="en-US" dirty="0"/>
              <a:t> CPU </a:t>
            </a:r>
            <a:r>
              <a:rPr lang="en-US" dirty="0" err="1"/>
              <a:t>terdiri</a:t>
            </a:r>
            <a:r>
              <a:rPr lang="id-ID" dirty="0"/>
              <a:t> </a:t>
            </a:r>
            <a:r>
              <a:rPr lang="en-US" dirty="0" err="1"/>
              <a:t>dari</a:t>
            </a:r>
            <a:r>
              <a:rPr lang="id-ID" dirty="0"/>
              <a:t> </a:t>
            </a:r>
            <a:r>
              <a:rPr lang="en-US" dirty="0" err="1"/>
              <a:t>tiga</a:t>
            </a:r>
            <a:r>
              <a:rPr lang="id-ID" dirty="0"/>
              <a:t> </a:t>
            </a:r>
            <a:r>
              <a:rPr lang="en-US" dirty="0" err="1"/>
              <a:t>komponen</a:t>
            </a:r>
            <a:r>
              <a:rPr lang="en-US" dirty="0"/>
              <a:t>: unit </a:t>
            </a:r>
            <a:r>
              <a:rPr lang="en-US" dirty="0" err="1"/>
              <a:t>pengendalian</a:t>
            </a:r>
            <a:r>
              <a:rPr lang="en-US" dirty="0"/>
              <a:t>, unit </a:t>
            </a:r>
            <a:r>
              <a:rPr lang="en-US" dirty="0" err="1"/>
              <a:t>logika</a:t>
            </a:r>
            <a:r>
              <a:rPr lang="id-ID" dirty="0"/>
              <a:t> </a:t>
            </a:r>
            <a:r>
              <a:rPr lang="en-US" dirty="0" err="1"/>
              <a:t>aritmatika</a:t>
            </a:r>
            <a:r>
              <a:rPr lang="en-US" dirty="0"/>
              <a:t> (ALU), </a:t>
            </a:r>
            <a:r>
              <a:rPr lang="en-US" dirty="0" err="1"/>
              <a:t>dan</a:t>
            </a:r>
            <a:r>
              <a:rPr lang="id-ID" dirty="0"/>
              <a:t> </a:t>
            </a:r>
            <a:r>
              <a:rPr lang="en-US" dirty="0" err="1"/>
              <a:t>memori</a:t>
            </a:r>
            <a:r>
              <a:rPr lang="en-US" dirty="0"/>
              <a:t> primer (</a:t>
            </a:r>
            <a:r>
              <a:rPr lang="en-US" dirty="0" err="1"/>
              <a:t>utama</a:t>
            </a:r>
            <a:r>
              <a:rPr lang="en-US" dirty="0"/>
              <a:t>). </a:t>
            </a:r>
            <a:r>
              <a:rPr lang="en-US" dirty="0" err="1"/>
              <a:t>Dalam</a:t>
            </a:r>
            <a:r>
              <a:rPr lang="id-ID" dirty="0"/>
              <a:t> </a:t>
            </a:r>
            <a:r>
              <a:rPr lang="en-US" dirty="0" err="1"/>
              <a:t>komputer</a:t>
            </a:r>
            <a:r>
              <a:rPr lang="en-US" dirty="0"/>
              <a:t> personal, unit </a:t>
            </a:r>
            <a:r>
              <a:rPr lang="en-US" dirty="0" err="1"/>
              <a:t>pengendalian</a:t>
            </a:r>
            <a:r>
              <a:rPr lang="id-ID" dirty="0"/>
              <a:t> </a:t>
            </a:r>
            <a:r>
              <a:rPr lang="en-US" dirty="0" err="1"/>
              <a:t>dan</a:t>
            </a:r>
            <a:r>
              <a:rPr lang="en-US" dirty="0"/>
              <a:t> ALU </a:t>
            </a:r>
            <a:r>
              <a:rPr lang="en-US" dirty="0" err="1"/>
              <a:t>biasanya</a:t>
            </a:r>
            <a:r>
              <a:rPr lang="id-ID" dirty="0"/>
              <a:t> </a:t>
            </a:r>
            <a:r>
              <a:rPr lang="en-US" dirty="0" err="1"/>
              <a:t>terdapat</a:t>
            </a:r>
            <a:r>
              <a:rPr lang="id-ID" dirty="0"/>
              <a:t> </a:t>
            </a:r>
            <a:r>
              <a:rPr lang="en-US" dirty="0" err="1"/>
              <a:t>pada</a:t>
            </a:r>
            <a:r>
              <a:rPr lang="en-US" dirty="0"/>
              <a:t> microchip </a:t>
            </a:r>
            <a:r>
              <a:rPr lang="en-US" dirty="0" err="1"/>
              <a:t>tunggal</a:t>
            </a:r>
            <a:r>
              <a:rPr lang="en-US" dirty="0"/>
              <a:t>.</a:t>
            </a:r>
            <a:endParaRPr lang="id-ID" dirty="0"/>
          </a:p>
          <a:p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5"/>
          <p:cNvSpPr txBox="1">
            <a:spLocks noGrp="1"/>
          </p:cNvSpPr>
          <p:nvPr>
            <p:ph type="title"/>
          </p:nvPr>
        </p:nvSpPr>
        <p:spPr>
          <a:xfrm>
            <a:off x="214282" y="2428874"/>
            <a:ext cx="8929718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Peralatan</a:t>
            </a:r>
            <a:r>
              <a:rPr lang="id-ID" dirty="0"/>
              <a:t> </a:t>
            </a:r>
            <a:r>
              <a:rPr lang="en-US" dirty="0" err="1"/>
              <a:t>Masukan</a:t>
            </a:r>
            <a:endParaRPr lang="id-ID" dirty="0"/>
          </a:p>
        </p:txBody>
      </p:sp>
      <p:sp>
        <p:nvSpPr>
          <p:cNvPr id="886" name="Google Shape;886;p35"/>
          <p:cNvSpPr txBox="1">
            <a:spLocks noGrp="1"/>
          </p:cNvSpPr>
          <p:nvPr>
            <p:ph type="title" idx="2"/>
          </p:nvPr>
        </p:nvSpPr>
        <p:spPr>
          <a:xfrm>
            <a:off x="4071934" y="785800"/>
            <a:ext cx="1643074" cy="7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id-ID" dirty="0"/>
              <a:t>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714362"/>
            <a:ext cx="7143800" cy="1071570"/>
          </a:xfrm>
        </p:spPr>
        <p:txBody>
          <a:bodyPr/>
          <a:lstStyle/>
          <a:p>
            <a:r>
              <a:rPr lang="en-US" sz="4000" dirty="0"/>
              <a:t>Keyboard</a:t>
            </a:r>
            <a:endParaRPr lang="id-ID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2571750"/>
            <a:ext cx="6551700" cy="463500"/>
          </a:xfrm>
        </p:spPr>
        <p:txBody>
          <a:bodyPr/>
          <a:lstStyle/>
          <a:p>
            <a:pPr algn="just"/>
            <a:r>
              <a:rPr lang="id-ID" dirty="0"/>
              <a:t>		</a:t>
            </a:r>
            <a:r>
              <a:rPr lang="en-US" dirty="0" err="1"/>
              <a:t>Peralatan</a:t>
            </a:r>
            <a:r>
              <a:rPr lang="en-US" dirty="0"/>
              <a:t> input </a:t>
            </a:r>
            <a:r>
              <a:rPr lang="en-US" dirty="0" err="1"/>
              <a:t>utama</a:t>
            </a:r>
            <a:r>
              <a:rPr lang="id-ID" dirty="0"/>
              <a:t> </a:t>
            </a:r>
            <a:r>
              <a:rPr lang="en-US" dirty="0" err="1"/>
              <a:t>adalah</a:t>
            </a:r>
            <a:r>
              <a:rPr lang="en-US" dirty="0"/>
              <a:t> keyboard.</a:t>
            </a:r>
            <a:r>
              <a:rPr lang="id-ID" dirty="0"/>
              <a:t> </a:t>
            </a:r>
            <a:r>
              <a:rPr lang="en-US" dirty="0" err="1"/>
              <a:t>Jenis</a:t>
            </a:r>
            <a:r>
              <a:rPr lang="en-US" dirty="0"/>
              <a:t> keyboard yang </a:t>
            </a:r>
            <a:r>
              <a:rPr lang="en-US" dirty="0" err="1"/>
              <a:t>umum</a:t>
            </a:r>
            <a:r>
              <a:rPr lang="id-ID" dirty="0"/>
              <a:t> </a:t>
            </a:r>
            <a:r>
              <a:rPr lang="en-US" dirty="0" err="1"/>
              <a:t>adalah</a:t>
            </a:r>
            <a:r>
              <a:rPr lang="id-ID" dirty="0"/>
              <a:t> </a:t>
            </a:r>
            <a:r>
              <a:rPr lang="en-US" dirty="0"/>
              <a:t>qwerty keyboard, </a:t>
            </a:r>
            <a:r>
              <a:rPr lang="en-US" dirty="0" err="1"/>
              <a:t>dan</a:t>
            </a:r>
            <a:r>
              <a:rPr lang="id-ID" dirty="0"/>
              <a:t> </a:t>
            </a:r>
            <a:r>
              <a:rPr lang="en-US" dirty="0" err="1"/>
              <a:t>dvorak</a:t>
            </a:r>
            <a:r>
              <a:rPr lang="en-US" dirty="0"/>
              <a:t> keyboard.</a:t>
            </a:r>
            <a:endParaRPr lang="id-ID" dirty="0"/>
          </a:p>
          <a:p>
            <a:pPr algn="just"/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38" y="785800"/>
            <a:ext cx="7143800" cy="1071570"/>
          </a:xfrm>
        </p:spPr>
        <p:txBody>
          <a:bodyPr/>
          <a:lstStyle/>
          <a:p>
            <a:r>
              <a:rPr lang="en-US" sz="4000" dirty="0" err="1"/>
              <a:t>Peralatan</a:t>
            </a:r>
            <a:r>
              <a:rPr lang="en-US" sz="4000" dirty="0"/>
              <a:t> Pointing</a:t>
            </a:r>
            <a:endParaRPr lang="id-ID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2857502"/>
            <a:ext cx="6551700" cy="463500"/>
          </a:xfrm>
        </p:spPr>
        <p:txBody>
          <a:bodyPr/>
          <a:lstStyle/>
          <a:p>
            <a:pPr algn="just"/>
            <a:r>
              <a:rPr lang="id-ID" dirty="0"/>
              <a:t>		</a:t>
            </a:r>
            <a:r>
              <a:rPr lang="en-US" dirty="0" err="1"/>
              <a:t>Terdapat</a:t>
            </a:r>
            <a:r>
              <a:rPr lang="id-ID" dirty="0"/>
              <a:t> </a:t>
            </a:r>
            <a:r>
              <a:rPr lang="en-US" dirty="0" err="1"/>
              <a:t>banyak</a:t>
            </a:r>
            <a:r>
              <a:rPr lang="id-ID" dirty="0"/>
              <a:t> </a:t>
            </a:r>
            <a:r>
              <a:rPr lang="en-US" dirty="0" err="1"/>
              <a:t>peralatan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id-ID" dirty="0"/>
              <a:t> </a:t>
            </a:r>
            <a:r>
              <a:rPr lang="en-US" dirty="0" err="1"/>
              <a:t>pemakai</a:t>
            </a:r>
            <a:r>
              <a:rPr lang="id-ID" dirty="0"/>
              <a:t> </a:t>
            </a:r>
            <a:r>
              <a:rPr lang="en-US" dirty="0" err="1"/>
              <a:t>memusatkanobyek</a:t>
            </a:r>
            <a:r>
              <a:rPr lang="id-ID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id-ID" dirty="0"/>
              <a:t> </a:t>
            </a:r>
            <a:r>
              <a:rPr lang="en-US" dirty="0" err="1"/>
              <a:t>komputer</a:t>
            </a:r>
            <a:r>
              <a:rPr lang="en-US" dirty="0"/>
              <a:t>.</a:t>
            </a:r>
            <a:r>
              <a:rPr lang="id-ID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satunya</a:t>
            </a:r>
            <a:r>
              <a:rPr lang="id-ID" dirty="0"/>
              <a:t> </a:t>
            </a:r>
            <a:r>
              <a:rPr lang="en-US" dirty="0" err="1"/>
              <a:t>adalah</a:t>
            </a:r>
            <a:r>
              <a:rPr lang="en-US" dirty="0"/>
              <a:t> mouse</a:t>
            </a:r>
            <a:r>
              <a:rPr lang="id-ID" dirty="0"/>
              <a:t> </a:t>
            </a:r>
            <a:r>
              <a:rPr lang="en-US" dirty="0" err="1"/>
              <a:t>digunakan</a:t>
            </a:r>
            <a:r>
              <a:rPr lang="id-ID" dirty="0"/>
              <a:t> </a:t>
            </a:r>
            <a:r>
              <a:rPr lang="en-US" dirty="0" err="1"/>
              <a:t>untuk</a:t>
            </a:r>
            <a:r>
              <a:rPr lang="en-US" dirty="0"/>
              <a:t> program-program </a:t>
            </a:r>
            <a:r>
              <a:rPr lang="en-US" dirty="0" err="1"/>
              <a:t>grafik</a:t>
            </a:r>
            <a:r>
              <a:rPr lang="id-ID" dirty="0"/>
              <a:t> </a:t>
            </a:r>
            <a:r>
              <a:rPr lang="en-US" dirty="0" err="1"/>
              <a:t>komputer</a:t>
            </a:r>
            <a:r>
              <a:rPr lang="id-ID" dirty="0"/>
              <a:t> </a:t>
            </a:r>
            <a:r>
              <a:rPr lang="en-US" dirty="0" err="1"/>
              <a:t>untuk</a:t>
            </a:r>
            <a:r>
              <a:rPr lang="id-ID" dirty="0"/>
              <a:t> </a:t>
            </a:r>
            <a:r>
              <a:rPr lang="en-US" dirty="0" err="1"/>
              <a:t>membantu</a:t>
            </a:r>
            <a:r>
              <a:rPr lang="id-ID" dirty="0"/>
              <a:t> </a:t>
            </a:r>
            <a:r>
              <a:rPr lang="en-US" dirty="0" err="1"/>
              <a:t>pemakai</a:t>
            </a:r>
            <a:r>
              <a:rPr lang="id-ID" dirty="0"/>
              <a:t> </a:t>
            </a:r>
            <a:r>
              <a:rPr lang="en-US" dirty="0" err="1"/>
              <a:t>memusatkan</a:t>
            </a:r>
            <a:r>
              <a:rPr lang="id-ID" dirty="0"/>
              <a:t> </a:t>
            </a:r>
            <a:r>
              <a:rPr lang="en-US" dirty="0" err="1"/>
              <a:t>pada</a:t>
            </a:r>
            <a:r>
              <a:rPr lang="id-ID" dirty="0"/>
              <a:t> </a:t>
            </a:r>
            <a:r>
              <a:rPr lang="en-US" dirty="0" err="1"/>
              <a:t>dan</a:t>
            </a:r>
            <a:r>
              <a:rPr lang="id-ID" dirty="0"/>
              <a:t> </a:t>
            </a:r>
            <a:r>
              <a:rPr lang="en-US" dirty="0" err="1"/>
              <a:t>memilih</a:t>
            </a:r>
            <a:r>
              <a:rPr lang="id-ID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id-ID" dirty="0"/>
              <a:t> </a:t>
            </a:r>
            <a:r>
              <a:rPr lang="en-US" dirty="0" err="1"/>
              <a:t>layar</a:t>
            </a:r>
            <a:r>
              <a:rPr lang="en-US" dirty="0"/>
              <a:t>.</a:t>
            </a:r>
            <a:endParaRPr lang="id-ID" dirty="0"/>
          </a:p>
          <a:p>
            <a:pPr algn="just"/>
            <a:endParaRPr lang="id-ID" dirty="0"/>
          </a:p>
          <a:p>
            <a:pPr algn="just"/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5"/>
          <p:cNvSpPr txBox="1">
            <a:spLocks noGrp="1"/>
          </p:cNvSpPr>
          <p:nvPr>
            <p:ph type="title"/>
          </p:nvPr>
        </p:nvSpPr>
        <p:spPr>
          <a:xfrm>
            <a:off x="214282" y="2357436"/>
            <a:ext cx="8929718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Peralatan</a:t>
            </a:r>
            <a:r>
              <a:rPr lang="id-ID" dirty="0"/>
              <a:t> </a:t>
            </a:r>
            <a:r>
              <a:rPr lang="en-US" dirty="0" err="1"/>
              <a:t>Keluaran</a:t>
            </a:r>
            <a:endParaRPr lang="id-ID" dirty="0"/>
          </a:p>
        </p:txBody>
      </p:sp>
      <p:sp>
        <p:nvSpPr>
          <p:cNvPr id="886" name="Google Shape;886;p35"/>
          <p:cNvSpPr txBox="1">
            <a:spLocks noGrp="1"/>
          </p:cNvSpPr>
          <p:nvPr>
            <p:ph type="title" idx="2"/>
          </p:nvPr>
        </p:nvSpPr>
        <p:spPr>
          <a:xfrm>
            <a:off x="3929058" y="857238"/>
            <a:ext cx="1643074" cy="7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id-ID" dirty="0"/>
              <a:t>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28610"/>
            <a:ext cx="8001056" cy="1071570"/>
          </a:xfrm>
        </p:spPr>
        <p:txBody>
          <a:bodyPr/>
          <a:lstStyle/>
          <a:p>
            <a:r>
              <a:rPr lang="en-US" sz="4000" dirty="0"/>
              <a:t>Printer</a:t>
            </a:r>
            <a:endParaRPr lang="id-ID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3286130"/>
            <a:ext cx="7643866" cy="463500"/>
          </a:xfrm>
        </p:spPr>
        <p:txBody>
          <a:bodyPr/>
          <a:lstStyle/>
          <a:p>
            <a:pPr algn="just"/>
            <a:r>
              <a:rPr lang="id-ID" dirty="0"/>
              <a:t>		</a:t>
            </a:r>
            <a:r>
              <a:rPr lang="en-US" dirty="0"/>
              <a:t>Printer </a:t>
            </a:r>
            <a:r>
              <a:rPr lang="en-US" dirty="0" err="1"/>
              <a:t>secara</a:t>
            </a:r>
            <a:r>
              <a:rPr lang="id-ID" dirty="0"/>
              <a:t> </a:t>
            </a:r>
            <a:r>
              <a:rPr lang="en-US" dirty="0" err="1"/>
              <a:t>umum</a:t>
            </a:r>
            <a:r>
              <a:rPr lang="id-ID" dirty="0"/>
              <a:t> </a:t>
            </a:r>
            <a:r>
              <a:rPr lang="en-US" dirty="0" err="1"/>
              <a:t>dapat</a:t>
            </a:r>
            <a:r>
              <a:rPr lang="id-ID" dirty="0"/>
              <a:t> </a:t>
            </a:r>
            <a:r>
              <a:rPr lang="en-US" dirty="0" err="1"/>
              <a:t>diklasifikasikan</a:t>
            </a:r>
            <a:r>
              <a:rPr lang="id-ID" dirty="0"/>
              <a:t> </a:t>
            </a:r>
            <a:r>
              <a:rPr lang="en-US" dirty="0" err="1"/>
              <a:t>sesuai</a:t>
            </a:r>
            <a:r>
              <a:rPr lang="id-ID" dirty="0"/>
              <a:t> </a:t>
            </a:r>
            <a:r>
              <a:rPr lang="en-US" dirty="0" err="1"/>
              <a:t>dengan</a:t>
            </a:r>
            <a:r>
              <a:rPr lang="id-ID" dirty="0"/>
              <a:t> </a:t>
            </a:r>
            <a:r>
              <a:rPr lang="en-US" dirty="0" err="1"/>
              <a:t>cara</a:t>
            </a:r>
            <a:r>
              <a:rPr lang="id-ID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id-ID" dirty="0"/>
              <a:t> </a:t>
            </a:r>
            <a:r>
              <a:rPr lang="en-US" dirty="0" err="1"/>
              <a:t>kertas</a:t>
            </a:r>
            <a:r>
              <a:rPr lang="id-ID" dirty="0"/>
              <a:t> </a:t>
            </a:r>
            <a:r>
              <a:rPr lang="en-US" dirty="0" err="1"/>
              <a:t>yaitu</a:t>
            </a:r>
            <a:r>
              <a:rPr lang="en-US" dirty="0"/>
              <a:t>, impact </a:t>
            </a:r>
            <a:r>
              <a:rPr lang="en-US" dirty="0" err="1"/>
              <a:t>rinters</a:t>
            </a:r>
            <a:r>
              <a:rPr lang="id-ID" dirty="0"/>
              <a:t> </a:t>
            </a:r>
            <a:r>
              <a:rPr lang="en-US" dirty="0" err="1"/>
              <a:t>mencetak</a:t>
            </a:r>
            <a:r>
              <a:rPr lang="id-ID" dirty="0"/>
              <a:t> </a:t>
            </a:r>
            <a:r>
              <a:rPr lang="en-US" dirty="0" err="1"/>
              <a:t>dengan</a:t>
            </a:r>
            <a:r>
              <a:rPr lang="id-ID" dirty="0"/>
              <a:t> </a:t>
            </a:r>
            <a:r>
              <a:rPr lang="en-US" dirty="0" err="1"/>
              <a:t>gerakan</a:t>
            </a:r>
            <a:r>
              <a:rPr lang="en-US" dirty="0"/>
              <a:t>, non</a:t>
            </a:r>
            <a:r>
              <a:rPr lang="id-ID" dirty="0"/>
              <a:t> </a:t>
            </a:r>
            <a:r>
              <a:rPr lang="en-US" dirty="0"/>
              <a:t>impact printers (printer laser </a:t>
            </a:r>
            <a:r>
              <a:rPr lang="en-US" dirty="0" err="1"/>
              <a:t>dan</a:t>
            </a:r>
            <a:r>
              <a:rPr lang="en-US" dirty="0"/>
              <a:t> ink-jet) </a:t>
            </a:r>
            <a:r>
              <a:rPr lang="en-US" dirty="0" err="1"/>
              <a:t>tidak</a:t>
            </a:r>
            <a:r>
              <a:rPr lang="id-ID" dirty="0"/>
              <a:t> </a:t>
            </a:r>
            <a:r>
              <a:rPr lang="en-US" dirty="0" err="1"/>
              <a:t>mencetak</a:t>
            </a:r>
            <a:r>
              <a:rPr lang="id-ID" dirty="0"/>
              <a:t> </a:t>
            </a:r>
            <a:r>
              <a:rPr lang="en-US" dirty="0" err="1"/>
              <a:t>dengan</a:t>
            </a:r>
            <a:r>
              <a:rPr lang="id-ID" dirty="0"/>
              <a:t> </a:t>
            </a:r>
            <a:r>
              <a:rPr lang="en-US" dirty="0" err="1"/>
              <a:t>gerakan</a:t>
            </a:r>
            <a:r>
              <a:rPr lang="en-US" dirty="0"/>
              <a:t>, printer </a:t>
            </a:r>
            <a:r>
              <a:rPr lang="en-US" dirty="0" err="1"/>
              <a:t>karakter</a:t>
            </a:r>
            <a:r>
              <a:rPr lang="en-US" dirty="0"/>
              <a:t> (printer dot </a:t>
            </a:r>
            <a:r>
              <a:rPr lang="en-US" dirty="0" err="1"/>
              <a:t>matriks</a:t>
            </a:r>
            <a:r>
              <a:rPr lang="en-US" dirty="0"/>
              <a:t>, daisywheel </a:t>
            </a:r>
            <a:r>
              <a:rPr lang="en-US" dirty="0" err="1"/>
              <a:t>dan</a:t>
            </a:r>
            <a:r>
              <a:rPr lang="en-US" dirty="0"/>
              <a:t> ink-jet) </a:t>
            </a:r>
            <a:r>
              <a:rPr lang="en-US" dirty="0" err="1"/>
              <a:t>mencetak</a:t>
            </a:r>
            <a:r>
              <a:rPr lang="id-ID" dirty="0"/>
              <a:t> </a:t>
            </a:r>
            <a:r>
              <a:rPr lang="en-US" dirty="0" err="1"/>
              <a:t>satu</a:t>
            </a:r>
            <a:r>
              <a:rPr lang="id-ID" dirty="0"/>
              <a:t> </a:t>
            </a:r>
            <a:r>
              <a:rPr lang="en-US" dirty="0" err="1"/>
              <a:t>karakterdalam</a:t>
            </a:r>
            <a:r>
              <a:rPr lang="id-ID" dirty="0"/>
              <a:t> </a:t>
            </a:r>
            <a:r>
              <a:rPr lang="en-US" dirty="0" err="1"/>
              <a:t>sekali</a:t>
            </a:r>
            <a:r>
              <a:rPr lang="id-ID" dirty="0"/>
              <a:t> </a:t>
            </a:r>
            <a:r>
              <a:rPr lang="en-US" dirty="0" err="1"/>
              <a:t>waktu</a:t>
            </a:r>
            <a:r>
              <a:rPr lang="en-US" dirty="0"/>
              <a:t>, printer </a:t>
            </a:r>
            <a:r>
              <a:rPr lang="en-US" dirty="0" err="1"/>
              <a:t>lini</a:t>
            </a:r>
            <a:r>
              <a:rPr lang="en-US" dirty="0"/>
              <a:t> (printer</a:t>
            </a:r>
            <a:r>
              <a:rPr lang="id-ID" dirty="0"/>
              <a:t> </a:t>
            </a:r>
            <a:r>
              <a:rPr lang="en-US" dirty="0"/>
              <a:t>chain </a:t>
            </a:r>
            <a:r>
              <a:rPr lang="en-US" dirty="0" err="1"/>
              <a:t>dan</a:t>
            </a:r>
            <a:r>
              <a:rPr lang="en-US" dirty="0"/>
              <a:t> band) </a:t>
            </a:r>
            <a:r>
              <a:rPr lang="en-US" dirty="0" err="1"/>
              <a:t>mencetak</a:t>
            </a:r>
            <a:r>
              <a:rPr lang="id-ID" dirty="0"/>
              <a:t> </a:t>
            </a:r>
            <a:r>
              <a:rPr lang="en-US" dirty="0" err="1"/>
              <a:t>satu</a:t>
            </a:r>
            <a:r>
              <a:rPr lang="id-ID" dirty="0"/>
              <a:t> </a:t>
            </a:r>
            <a:r>
              <a:rPr lang="en-US" dirty="0" err="1"/>
              <a:t>garis</a:t>
            </a:r>
            <a:r>
              <a:rPr lang="id-ID" dirty="0"/>
              <a:t> </a:t>
            </a:r>
            <a:r>
              <a:rPr lang="en-US" dirty="0" err="1"/>
              <a:t>dalam</a:t>
            </a:r>
            <a:r>
              <a:rPr lang="id-ID" dirty="0"/>
              <a:t> </a:t>
            </a:r>
            <a:r>
              <a:rPr lang="en-US" dirty="0" err="1"/>
              <a:t>sekali</a:t>
            </a:r>
            <a:r>
              <a:rPr lang="id-ID" dirty="0"/>
              <a:t> </a:t>
            </a:r>
            <a:r>
              <a:rPr lang="en-US" dirty="0" err="1"/>
              <a:t>waktu</a:t>
            </a:r>
            <a:r>
              <a:rPr lang="en-US" dirty="0"/>
              <a:t>, printer </a:t>
            </a:r>
            <a:r>
              <a:rPr lang="en-US" dirty="0" err="1"/>
              <a:t>halaman</a:t>
            </a:r>
            <a:r>
              <a:rPr lang="en-US" dirty="0"/>
              <a:t> (printer laser) </a:t>
            </a:r>
            <a:r>
              <a:rPr lang="en-US" dirty="0" err="1"/>
              <a:t>mencetakkeseluruhanhalamansekaliwaktu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graphics-capable printers (printer dot </a:t>
            </a:r>
            <a:r>
              <a:rPr lang="en-US" dirty="0" err="1"/>
              <a:t>matriks</a:t>
            </a:r>
            <a:r>
              <a:rPr lang="en-US" dirty="0"/>
              <a:t>, ink-jet, </a:t>
            </a:r>
            <a:r>
              <a:rPr lang="en-US" dirty="0" err="1"/>
              <a:t>dan</a:t>
            </a:r>
            <a:r>
              <a:rPr lang="en-US" dirty="0"/>
              <a:t> printer laser) </a:t>
            </a:r>
            <a:r>
              <a:rPr lang="en-US" dirty="0" err="1"/>
              <a:t>mampu</a:t>
            </a:r>
            <a:r>
              <a:rPr lang="id-ID" dirty="0"/>
              <a:t> </a:t>
            </a:r>
            <a:r>
              <a:rPr lang="en-US" dirty="0" err="1"/>
              <a:t>mencetak</a:t>
            </a:r>
            <a:r>
              <a:rPr lang="id-ID" dirty="0"/>
              <a:t>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printer yang </a:t>
            </a:r>
            <a:r>
              <a:rPr lang="en-US" dirty="0" err="1"/>
              <a:t>tidak</a:t>
            </a:r>
            <a:r>
              <a:rPr lang="id-ID" dirty="0"/>
              <a:t> </a:t>
            </a:r>
            <a:r>
              <a:rPr lang="en-US" dirty="0" err="1"/>
              <a:t>mampu</a:t>
            </a:r>
            <a:r>
              <a:rPr lang="id-ID" dirty="0"/>
              <a:t> </a:t>
            </a:r>
            <a:r>
              <a:rPr lang="en-US" dirty="0" err="1"/>
              <a:t>mencetak</a:t>
            </a:r>
            <a:r>
              <a:rPr lang="id-ID" dirty="0"/>
              <a:t> </a:t>
            </a:r>
            <a:r>
              <a:rPr lang="en-US" dirty="0" err="1"/>
              <a:t>grafik</a:t>
            </a:r>
            <a:r>
              <a:rPr lang="id-ID" dirty="0"/>
              <a:t> </a:t>
            </a:r>
            <a:r>
              <a:rPr lang="en-US" dirty="0" err="1"/>
              <a:t>hanya</a:t>
            </a:r>
            <a:r>
              <a:rPr lang="id-ID" dirty="0"/>
              <a:t> </a:t>
            </a:r>
            <a:r>
              <a:rPr lang="en-US" dirty="0" err="1"/>
              <a:t>mampu</a:t>
            </a:r>
            <a:r>
              <a:rPr lang="id-ID" dirty="0"/>
              <a:t> </a:t>
            </a:r>
            <a:r>
              <a:rPr lang="en-US" dirty="0" err="1"/>
              <a:t>mencetak</a:t>
            </a:r>
            <a:r>
              <a:rPr lang="id-ID" dirty="0"/>
              <a:t> </a:t>
            </a:r>
            <a:r>
              <a:rPr lang="en-US" dirty="0" err="1"/>
              <a:t>himpunan</a:t>
            </a:r>
            <a:r>
              <a:rPr lang="id-ID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tetap</a:t>
            </a:r>
            <a:r>
              <a:rPr lang="id-ID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  <a:endParaRPr lang="id-ID" dirty="0"/>
          </a:p>
          <a:p>
            <a:pPr algn="just"/>
            <a:endParaRPr lang="id-ID" dirty="0"/>
          </a:p>
          <a:p>
            <a:pPr algn="just"/>
            <a:endParaRPr lang="id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5"/>
          <p:cNvSpPr txBox="1">
            <a:spLocks noGrp="1"/>
          </p:cNvSpPr>
          <p:nvPr>
            <p:ph type="title"/>
          </p:nvPr>
        </p:nvSpPr>
        <p:spPr>
          <a:xfrm>
            <a:off x="214282" y="2643188"/>
            <a:ext cx="8929718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PerangkatLunak</a:t>
            </a:r>
            <a:br>
              <a:rPr lang="id-ID" dirty="0"/>
            </a:br>
            <a:endParaRPr lang="id-ID" dirty="0"/>
          </a:p>
        </p:txBody>
      </p:sp>
      <p:sp>
        <p:nvSpPr>
          <p:cNvPr id="886" name="Google Shape;886;p35"/>
          <p:cNvSpPr txBox="1">
            <a:spLocks noGrp="1"/>
          </p:cNvSpPr>
          <p:nvPr>
            <p:ph type="title" idx="2"/>
          </p:nvPr>
        </p:nvSpPr>
        <p:spPr>
          <a:xfrm>
            <a:off x="3929058" y="857238"/>
            <a:ext cx="1643074" cy="7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id-ID" dirty="0"/>
              <a:t>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540</Words>
  <Application>Microsoft Office PowerPoint</Application>
  <PresentationFormat>On-screen Show (16:9)</PresentationFormat>
  <Paragraphs>38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Orbitron</vt:lpstr>
      <vt:lpstr>Roboto</vt:lpstr>
      <vt:lpstr>Fredoka One</vt:lpstr>
      <vt:lpstr>The Evolution of Invention in Canada Thesis by Slidesgo</vt:lpstr>
      <vt:lpstr>TEKNOLOGI KOMPUTER : TINJAUAN SEKILAS</vt:lpstr>
      <vt:lpstr>Perangkat Keras Komputer</vt:lpstr>
      <vt:lpstr>Unit Prosesor Pusat </vt:lpstr>
      <vt:lpstr>Peralatan Masukan</vt:lpstr>
      <vt:lpstr>Keyboard</vt:lpstr>
      <vt:lpstr>Peralatan Pointing</vt:lpstr>
      <vt:lpstr>Peralatan Keluaran</vt:lpstr>
      <vt:lpstr>Printer</vt:lpstr>
      <vt:lpstr>PerangkatLunak </vt:lpstr>
      <vt:lpstr>Sistem Operasi</vt:lpstr>
      <vt:lpstr>Jaringan-jaringan komunikasi</vt:lpstr>
      <vt:lpstr>PowerPoint Presentation</vt:lpstr>
      <vt:lpstr>Model OSI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TEKNOLOGI KOMPUTER : TINJAUAN SEKILAS</dc:title>
  <cp:lastModifiedBy>qaulan sakila</cp:lastModifiedBy>
  <cp:revision>13</cp:revision>
  <dcterms:modified xsi:type="dcterms:W3CDTF">2024-05-06T05:05:17Z</dcterms:modified>
</cp:coreProperties>
</file>