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10.fntdata" ContentType="application/x-fontdata"/>
  <Override PartName="/ppt/fonts/font11.fntdata" ContentType="application/x-fontdata"/>
  <Override PartName="/ppt/fonts/font12.fntdata" ContentType="application/x-fontdata"/>
  <Override PartName="/ppt/fonts/font13.fntdata" ContentType="application/x-fontdata"/>
  <Override PartName="/ppt/fonts/font14.fntdata" ContentType="application/x-fontdata"/>
  <Override PartName="/ppt/fonts/font15.fntdata" ContentType="application/x-fontdata"/>
  <Override PartName="/ppt/fonts/font16.fntdata" ContentType="application/x-fontdata"/>
  <Override PartName="/ppt/fonts/font17.fntdata" ContentType="application/x-fontdata"/>
  <Override PartName="/ppt/fonts/font18.fntdata" ContentType="application/x-fontdata"/>
  <Override PartName="/ppt/fonts/font19.fntdata" ContentType="application/x-fontdata"/>
  <Override PartName="/ppt/fonts/font2.fntdata" ContentType="application/x-fontdata"/>
  <Override PartName="/ppt/fonts/font20.fntdata" ContentType="application/x-fontdata"/>
  <Override PartName="/ppt/fonts/font21.fntdata" ContentType="application/x-fontdata"/>
  <Override PartName="/ppt/fonts/font22.fntdata" ContentType="application/x-fontdata"/>
  <Override PartName="/ppt/fonts/font23.fntdata" ContentType="application/x-fontdata"/>
  <Override PartName="/ppt/fonts/font24.fntdata" ContentType="application/x-fontdata"/>
  <Override PartName="/ppt/fonts/font25.fntdata" ContentType="application/x-fontdata"/>
  <Override PartName="/ppt/fonts/font26.fntdata" ContentType="application/x-fontdata"/>
  <Override PartName="/ppt/fonts/font27.fntdata" ContentType="application/x-fontdata"/>
  <Override PartName="/ppt/fonts/font28.fntdata" ContentType="application/x-fontdata"/>
  <Override PartName="/ppt/fonts/font29.fntdata" ContentType="application/x-fontdata"/>
  <Override PartName="/ppt/fonts/font3.fntdata" ContentType="application/x-fontdata"/>
  <Override PartName="/ppt/fonts/font30.fntdata" ContentType="application/x-fontdata"/>
  <Override PartName="/ppt/fonts/font31.fntdata" ContentType="application/x-fontdata"/>
  <Override PartName="/ppt/fonts/font32.fntdata" ContentType="application/x-fontdata"/>
  <Override PartName="/ppt/fonts/font33.fntdata" ContentType="application/x-fontdata"/>
  <Override PartName="/ppt/fonts/font34.fntdata" ContentType="application/x-fontdata"/>
  <Override PartName="/ppt/fonts/font35.fntdata" ContentType="application/x-fontdata"/>
  <Override PartName="/ppt/fonts/font36.fntdata" ContentType="application/x-fontdata"/>
  <Override PartName="/ppt/fonts/font37.fntdata" ContentType="application/x-fontdata"/>
  <Override PartName="/ppt/fonts/font38.fntdata" ContentType="application/x-fontdata"/>
  <Override PartName="/ppt/fonts/font39.fntdata" ContentType="application/x-fontdata"/>
  <Override PartName="/ppt/fonts/font4.fntdata" ContentType="application/x-fontdata"/>
  <Override PartName="/ppt/fonts/font40.fntdata" ContentType="application/x-fontdata"/>
  <Override PartName="/ppt/fonts/font41.fntdata" ContentType="application/x-fontdata"/>
  <Override PartName="/ppt/fonts/font42.fntdata" ContentType="application/x-fontdata"/>
  <Override PartName="/ppt/fonts/font43.fntdata" ContentType="application/x-fontdata"/>
  <Override PartName="/ppt/fonts/font44.fntdata" ContentType="application/x-fontdata"/>
  <Override PartName="/ppt/fonts/font45.fntdata" ContentType="application/x-fontdata"/>
  <Override PartName="/ppt/fonts/font46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347" r:id="rId5"/>
    <p:sldId id="262" r:id="rId6"/>
    <p:sldId id="258" r:id="rId7"/>
    <p:sldId id="296" r:id="rId8"/>
    <p:sldId id="265" r:id="rId9"/>
    <p:sldId id="267" r:id="rId10"/>
    <p:sldId id="271" r:id="rId11"/>
    <p:sldId id="349" r:id="rId12"/>
  </p:sldIdLst>
  <p:sldSz cx="9144000" cy="5143500"/>
  <p:notesSz cx="6858000" cy="9144000"/>
  <p:embeddedFontLst>
    <p:embeddedFont>
      <p:font typeface="Proxima Nova" charset="0"/>
      <p:regular r:id="rId16"/>
      <p:bold r:id="rId17"/>
      <p:italic r:id="rId18"/>
      <p:boldItalic r:id="rId19"/>
    </p:embeddedFont>
    <p:embeddedFont>
      <p:font typeface="Roboto Medium" charset="0"/>
      <p:regular r:id="rId20"/>
      <p:bold r:id="rId21"/>
      <p:italic r:id="rId22"/>
      <p:boldItalic r:id="rId23"/>
    </p:embeddedFont>
    <p:embeddedFont>
      <p:font typeface="Merriweather Light" charset="0"/>
      <p:regular r:id="rId24"/>
      <p:bold r:id="rId25"/>
      <p:italic r:id="rId26"/>
      <p:boldItalic r:id="rId27"/>
    </p:embeddedFont>
    <p:embeddedFont>
      <p:font typeface="Vidaloka" charset="0"/>
      <p:regular r:id="rId28"/>
    </p:embeddedFont>
    <p:embeddedFont>
      <p:font typeface="Proxima Nova Semibold" charset="0"/>
      <p:regular r:id="rId29"/>
      <p:bold r:id="rId30"/>
      <p:boldItalic r:id="rId31"/>
    </p:embeddedFont>
    <p:embeddedFont>
      <p:font typeface="Amatic SC" charset="0"/>
      <p:regular r:id="rId32"/>
      <p:bold r:id="rId33"/>
    </p:embeddedFont>
    <p:embeddedFont>
      <p:font typeface="Montserrat" charset="0"/>
      <p:regular r:id="rId34"/>
      <p:bold r:id="rId35"/>
      <p:italic r:id="rId36"/>
      <p:boldItalic r:id="rId37"/>
    </p:embeddedFont>
    <p:embeddedFont>
      <p:font typeface="Lato" charset="0"/>
      <p:regular r:id="rId38"/>
      <p:bold r:id="rId39"/>
      <p:italic r:id="rId40"/>
      <p:boldItalic r:id="rId41"/>
    </p:embeddedFont>
    <p:embeddedFont>
      <p:font typeface="Open Sans SemiBold" charset="0"/>
      <p:regular r:id="rId42"/>
      <p:bold r:id="rId43"/>
      <p:italic r:id="rId44"/>
      <p:boldItalic r:id="rId45"/>
    </p:embeddedFont>
    <p:embeddedFont>
      <p:font typeface="Russo One" charset="0"/>
      <p:regular r:id="rId46"/>
    </p:embeddedFont>
    <p:embeddedFont>
      <p:font typeface="Mako" charset="0"/>
      <p:regular r:id="rId47"/>
    </p:embeddedFont>
    <p:embeddedFont>
      <p:font typeface="Oswald" charset="0"/>
      <p:regular r:id="rId48"/>
      <p:bold r:id="rId49"/>
    </p:embeddedFont>
    <p:embeddedFont>
      <p:font typeface="PT Sans" charset="0"/>
      <p:regular r:id="rId50"/>
      <p:bold r:id="rId51"/>
      <p:italic r:id="rId52"/>
      <p:boldItalic r:id="rId53"/>
    </p:embeddedFont>
    <p:embeddedFont>
      <p:font typeface="Crimson Text" charset="0"/>
      <p:regular r:id="rId54"/>
      <p:bold r:id="rId55"/>
      <p:italic r:id="rId56"/>
      <p:boldItalic r:id="rId57"/>
    </p:embeddedFont>
    <p:embeddedFont>
      <p:font typeface="Open Sans" charset="0"/>
      <p:regular r:id="rId58"/>
      <p:bold r:id="rId59"/>
      <p:italic r:id="rId60"/>
      <p:boldItalic r:id="rId6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1" Type="http://schemas.openxmlformats.org/officeDocument/2006/relationships/font" Target="fonts/font46.fntdata"/><Relationship Id="rId60" Type="http://schemas.openxmlformats.org/officeDocument/2006/relationships/font" Target="fonts/font45.fntdata"/><Relationship Id="rId6" Type="http://schemas.openxmlformats.org/officeDocument/2006/relationships/slide" Target="slides/slide3.xml"/><Relationship Id="rId59" Type="http://schemas.openxmlformats.org/officeDocument/2006/relationships/font" Target="fonts/font44.fntdata"/><Relationship Id="rId58" Type="http://schemas.openxmlformats.org/officeDocument/2006/relationships/font" Target="fonts/font43.fntdata"/><Relationship Id="rId57" Type="http://schemas.openxmlformats.org/officeDocument/2006/relationships/font" Target="fonts/font42.fntdata"/><Relationship Id="rId56" Type="http://schemas.openxmlformats.org/officeDocument/2006/relationships/font" Target="fonts/font41.fntdata"/><Relationship Id="rId55" Type="http://schemas.openxmlformats.org/officeDocument/2006/relationships/font" Target="fonts/font40.fntdata"/><Relationship Id="rId54" Type="http://schemas.openxmlformats.org/officeDocument/2006/relationships/font" Target="fonts/font39.fntdata"/><Relationship Id="rId53" Type="http://schemas.openxmlformats.org/officeDocument/2006/relationships/font" Target="fonts/font38.fntdata"/><Relationship Id="rId52" Type="http://schemas.openxmlformats.org/officeDocument/2006/relationships/font" Target="fonts/font37.fntdata"/><Relationship Id="rId51" Type="http://schemas.openxmlformats.org/officeDocument/2006/relationships/font" Target="fonts/font36.fntdata"/><Relationship Id="rId50" Type="http://schemas.openxmlformats.org/officeDocument/2006/relationships/font" Target="fonts/font35.fntdata"/><Relationship Id="rId5" Type="http://schemas.openxmlformats.org/officeDocument/2006/relationships/slide" Target="slides/slide2.xml"/><Relationship Id="rId49" Type="http://schemas.openxmlformats.org/officeDocument/2006/relationships/font" Target="fonts/font34.fntdata"/><Relationship Id="rId48" Type="http://schemas.openxmlformats.org/officeDocument/2006/relationships/font" Target="fonts/font33.fntdata"/><Relationship Id="rId47" Type="http://schemas.openxmlformats.org/officeDocument/2006/relationships/font" Target="fonts/font32.fntdata"/><Relationship Id="rId46" Type="http://schemas.openxmlformats.org/officeDocument/2006/relationships/font" Target="fonts/font31.fntdata"/><Relationship Id="rId45" Type="http://schemas.openxmlformats.org/officeDocument/2006/relationships/font" Target="fonts/font30.fntdata"/><Relationship Id="rId44" Type="http://schemas.openxmlformats.org/officeDocument/2006/relationships/font" Target="fonts/font29.fntdata"/><Relationship Id="rId43" Type="http://schemas.openxmlformats.org/officeDocument/2006/relationships/font" Target="fonts/font28.fntdata"/><Relationship Id="rId42" Type="http://schemas.openxmlformats.org/officeDocument/2006/relationships/font" Target="fonts/font27.fntdata"/><Relationship Id="rId41" Type="http://schemas.openxmlformats.org/officeDocument/2006/relationships/font" Target="fonts/font26.fntdata"/><Relationship Id="rId40" Type="http://schemas.openxmlformats.org/officeDocument/2006/relationships/font" Target="fonts/font25.fntdata"/><Relationship Id="rId4" Type="http://schemas.openxmlformats.org/officeDocument/2006/relationships/notesMaster" Target="notesMasters/notesMaster1.xml"/><Relationship Id="rId39" Type="http://schemas.openxmlformats.org/officeDocument/2006/relationships/font" Target="fonts/font24.fntdata"/><Relationship Id="rId38" Type="http://schemas.openxmlformats.org/officeDocument/2006/relationships/font" Target="fonts/font23.fntdata"/><Relationship Id="rId37" Type="http://schemas.openxmlformats.org/officeDocument/2006/relationships/font" Target="fonts/font22.fntdata"/><Relationship Id="rId36" Type="http://schemas.openxmlformats.org/officeDocument/2006/relationships/font" Target="fonts/font21.fntdata"/><Relationship Id="rId35" Type="http://schemas.openxmlformats.org/officeDocument/2006/relationships/font" Target="fonts/font20.fntdata"/><Relationship Id="rId34" Type="http://schemas.openxmlformats.org/officeDocument/2006/relationships/font" Target="fonts/font19.fntdata"/><Relationship Id="rId33" Type="http://schemas.openxmlformats.org/officeDocument/2006/relationships/font" Target="fonts/font18.fntdata"/><Relationship Id="rId32" Type="http://schemas.openxmlformats.org/officeDocument/2006/relationships/font" Target="fonts/font17.fntdata"/><Relationship Id="rId31" Type="http://schemas.openxmlformats.org/officeDocument/2006/relationships/font" Target="fonts/font16.fntdata"/><Relationship Id="rId30" Type="http://schemas.openxmlformats.org/officeDocument/2006/relationships/font" Target="fonts/font15.fntdata"/><Relationship Id="rId3" Type="http://schemas.openxmlformats.org/officeDocument/2006/relationships/slide" Target="slides/slide1.xml"/><Relationship Id="rId29" Type="http://schemas.openxmlformats.org/officeDocument/2006/relationships/font" Target="fonts/font14.fntdata"/><Relationship Id="rId28" Type="http://schemas.openxmlformats.org/officeDocument/2006/relationships/font" Target="fonts/font13.fntdata"/><Relationship Id="rId27" Type="http://schemas.openxmlformats.org/officeDocument/2006/relationships/font" Target="fonts/font12.fntdata"/><Relationship Id="rId26" Type="http://schemas.openxmlformats.org/officeDocument/2006/relationships/font" Target="fonts/font11.fntdata"/><Relationship Id="rId25" Type="http://schemas.openxmlformats.org/officeDocument/2006/relationships/font" Target="fonts/font10.fntdata"/><Relationship Id="rId24" Type="http://schemas.openxmlformats.org/officeDocument/2006/relationships/font" Target="fonts/font9.fntdata"/><Relationship Id="rId23" Type="http://schemas.openxmlformats.org/officeDocument/2006/relationships/font" Target="fonts/font8.fntdata"/><Relationship Id="rId22" Type="http://schemas.openxmlformats.org/officeDocument/2006/relationships/font" Target="fonts/font7.fntdata"/><Relationship Id="rId21" Type="http://schemas.openxmlformats.org/officeDocument/2006/relationships/font" Target="fonts/font6.fntdata"/><Relationship Id="rId20" Type="http://schemas.openxmlformats.org/officeDocument/2006/relationships/font" Target="fonts/font5.fntdata"/><Relationship Id="rId2" Type="http://schemas.openxmlformats.org/officeDocument/2006/relationships/theme" Target="theme/theme1.xml"/><Relationship Id="rId19" Type="http://schemas.openxmlformats.org/officeDocument/2006/relationships/font" Target="fonts/font4.fntdata"/><Relationship Id="rId18" Type="http://schemas.openxmlformats.org/officeDocument/2006/relationships/font" Target="fonts/font3.fntdata"/><Relationship Id="rId17" Type="http://schemas.openxmlformats.org/officeDocument/2006/relationships/font" Target="fonts/font2.fntdata"/><Relationship Id="rId16" Type="http://schemas.openxmlformats.org/officeDocument/2006/relationships/font" Target="fonts/font1.fntdata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:notes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p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cd8a80d6bc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Google Shape;544;gcd8a80d6bc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cf7a3c503a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cf7a3c503a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56" name="Shape 1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" name="Google Shape;1157;gcc7554a049_0_79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8" name="Google Shape;1158;gcc7554a049_0_79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105aad17dc0_0_12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105aad17dc0_0_12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107a9a8b46f_0_1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" name="Google Shape;577;g107a9a8b46f_0_1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g107a9a8b46f_0_6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5" name="Google Shape;635;g107a9a8b46f_0_6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4" Type="http://schemas.openxmlformats.org/officeDocument/2006/relationships/hyperlink" Target="https://www.freepik.com/" TargetMode="External"/><Relationship Id="rId3" Type="http://schemas.openxmlformats.org/officeDocument/2006/relationships/hyperlink" Target="https://www.flaticon.com/" TargetMode="External"/><Relationship Id="rId2" Type="http://schemas.openxmlformats.org/officeDocument/2006/relationships/hyperlink" Target="https://slidesgo.com/" TargetMode="External"/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1039975" y="1324500"/>
            <a:ext cx="70641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type="subTitle" idx="1"/>
          </p:nvPr>
        </p:nvSpPr>
        <p:spPr>
          <a:xfrm>
            <a:off x="1040000" y="3377100"/>
            <a:ext cx="7064100" cy="44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cxnSp>
        <p:nvCxnSpPr>
          <p:cNvPr id="11" name="Google Shape;11;p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-257975" y="-72550"/>
            <a:ext cx="3047400" cy="134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Google Shape;13;p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Google Shape;14;p2"/>
          <p:cNvCxnSpPr/>
          <p:nvPr/>
        </p:nvCxnSpPr>
        <p:spPr>
          <a:xfrm flipH="1">
            <a:off x="6467450" y="3935375"/>
            <a:ext cx="3047400" cy="134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/>
          <p:nvPr>
            <p:ph type="title" hasCustomPrompt="1"/>
          </p:nvPr>
        </p:nvSpPr>
        <p:spPr>
          <a:xfrm>
            <a:off x="713225" y="1345363"/>
            <a:ext cx="7717500" cy="164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7" name="Google Shape;67;p11"/>
          <p:cNvSpPr txBox="1"/>
          <p:nvPr>
            <p:ph type="subTitle" idx="1"/>
          </p:nvPr>
        </p:nvSpPr>
        <p:spPr>
          <a:xfrm>
            <a:off x="1514325" y="3188648"/>
            <a:ext cx="61203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cxnSp>
        <p:nvCxnSpPr>
          <p:cNvPr id="68" name="Google Shape;68;p1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9" name="Google Shape;69;p1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0" name="Google Shape;70;p11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1" name="Google Shape;71;p11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bg>
      <p:bgPr>
        <a:noFill/>
        <a:effectLst/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3"/>
          <p:cNvSpPr txBox="1"/>
          <p:nvPr>
            <p:ph type="title"/>
          </p:nvPr>
        </p:nvSpPr>
        <p:spPr>
          <a:xfrm>
            <a:off x="713225" y="445025"/>
            <a:ext cx="3583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5" name="Google Shape;75;p13"/>
          <p:cNvSpPr txBox="1"/>
          <p:nvPr>
            <p:ph type="subTitle" idx="1"/>
          </p:nvPr>
        </p:nvSpPr>
        <p:spPr>
          <a:xfrm>
            <a:off x="5001000" y="1942925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/>
        </p:txBody>
      </p:sp>
      <p:sp>
        <p:nvSpPr>
          <p:cNvPr id="76" name="Google Shape;76;p13"/>
          <p:cNvSpPr txBox="1"/>
          <p:nvPr>
            <p:ph type="subTitle" idx="2"/>
          </p:nvPr>
        </p:nvSpPr>
        <p:spPr>
          <a:xfrm>
            <a:off x="5001000" y="2255100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3"/>
          <p:cNvSpPr txBox="1"/>
          <p:nvPr>
            <p:ph type="subTitle" idx="3"/>
          </p:nvPr>
        </p:nvSpPr>
        <p:spPr>
          <a:xfrm>
            <a:off x="1655200" y="1942925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/>
        </p:txBody>
      </p:sp>
      <p:sp>
        <p:nvSpPr>
          <p:cNvPr id="78" name="Google Shape;78;p13"/>
          <p:cNvSpPr txBox="1"/>
          <p:nvPr>
            <p:ph type="subTitle" idx="4"/>
          </p:nvPr>
        </p:nvSpPr>
        <p:spPr>
          <a:xfrm>
            <a:off x="1655200" y="2255100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3"/>
          <p:cNvSpPr txBox="1"/>
          <p:nvPr>
            <p:ph type="subTitle" idx="5"/>
          </p:nvPr>
        </p:nvSpPr>
        <p:spPr>
          <a:xfrm>
            <a:off x="5001000" y="3723950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/>
        </p:txBody>
      </p:sp>
      <p:sp>
        <p:nvSpPr>
          <p:cNvPr id="80" name="Google Shape;80;p13"/>
          <p:cNvSpPr txBox="1"/>
          <p:nvPr>
            <p:ph type="subTitle" idx="6"/>
          </p:nvPr>
        </p:nvSpPr>
        <p:spPr>
          <a:xfrm>
            <a:off x="5001000" y="4036125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3"/>
          <p:cNvSpPr txBox="1"/>
          <p:nvPr>
            <p:ph type="subTitle" idx="7"/>
          </p:nvPr>
        </p:nvSpPr>
        <p:spPr>
          <a:xfrm>
            <a:off x="1655200" y="3723950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/>
        </p:txBody>
      </p:sp>
      <p:sp>
        <p:nvSpPr>
          <p:cNvPr id="82" name="Google Shape;82;p13"/>
          <p:cNvSpPr txBox="1"/>
          <p:nvPr>
            <p:ph type="subTitle" idx="8"/>
          </p:nvPr>
        </p:nvSpPr>
        <p:spPr>
          <a:xfrm>
            <a:off x="1655250" y="4036125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3"/>
          <p:cNvSpPr txBox="1"/>
          <p:nvPr>
            <p:ph type="title" idx="9" hasCustomPrompt="1"/>
          </p:nvPr>
        </p:nvSpPr>
        <p:spPr>
          <a:xfrm>
            <a:off x="2378650" y="1303588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4" name="Google Shape;84;p13"/>
          <p:cNvSpPr txBox="1"/>
          <p:nvPr>
            <p:ph type="title" idx="13" hasCustomPrompt="1"/>
          </p:nvPr>
        </p:nvSpPr>
        <p:spPr>
          <a:xfrm>
            <a:off x="5724450" y="1303588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5" name="Google Shape;85;p13"/>
          <p:cNvSpPr txBox="1"/>
          <p:nvPr>
            <p:ph type="title" idx="14" hasCustomPrompt="1"/>
          </p:nvPr>
        </p:nvSpPr>
        <p:spPr>
          <a:xfrm>
            <a:off x="2378700" y="3082738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6" name="Google Shape;86;p13"/>
          <p:cNvSpPr txBox="1"/>
          <p:nvPr>
            <p:ph type="title" idx="15" hasCustomPrompt="1"/>
          </p:nvPr>
        </p:nvSpPr>
        <p:spPr>
          <a:xfrm>
            <a:off x="5724450" y="3082738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cxnSp>
        <p:nvCxnSpPr>
          <p:cNvPr id="87" name="Google Shape;87;p1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" name="Google Shape;88;p1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">
  <p:cSld name="CUSTOM_11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720000" y="1677218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1" name="Google Shape;91;p14"/>
          <p:cNvSpPr txBox="1"/>
          <p:nvPr>
            <p:ph type="title" idx="2" hasCustomPrompt="1"/>
          </p:nvPr>
        </p:nvSpPr>
        <p:spPr>
          <a:xfrm>
            <a:off x="1482600" y="1095325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92" name="Google Shape;92;p14"/>
          <p:cNvSpPr txBox="1"/>
          <p:nvPr>
            <p:ph type="subTitle" idx="1"/>
          </p:nvPr>
        </p:nvSpPr>
        <p:spPr>
          <a:xfrm>
            <a:off x="720000" y="2081199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4"/>
          <p:cNvSpPr txBox="1"/>
          <p:nvPr>
            <p:ph type="title" idx="3"/>
          </p:nvPr>
        </p:nvSpPr>
        <p:spPr>
          <a:xfrm>
            <a:off x="3403800" y="1677218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4" name="Google Shape;94;p14"/>
          <p:cNvSpPr txBox="1"/>
          <p:nvPr>
            <p:ph type="title" idx="4" hasCustomPrompt="1"/>
          </p:nvPr>
        </p:nvSpPr>
        <p:spPr>
          <a:xfrm>
            <a:off x="4166400" y="1095325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95" name="Google Shape;95;p14"/>
          <p:cNvSpPr txBox="1"/>
          <p:nvPr>
            <p:ph type="subTitle" idx="5"/>
          </p:nvPr>
        </p:nvSpPr>
        <p:spPr>
          <a:xfrm>
            <a:off x="3403800" y="2081208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4"/>
          <p:cNvSpPr txBox="1"/>
          <p:nvPr>
            <p:ph type="title" idx="6"/>
          </p:nvPr>
        </p:nvSpPr>
        <p:spPr>
          <a:xfrm>
            <a:off x="6087600" y="1677218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7" name="Google Shape;97;p14"/>
          <p:cNvSpPr txBox="1"/>
          <p:nvPr>
            <p:ph type="title" idx="7" hasCustomPrompt="1"/>
          </p:nvPr>
        </p:nvSpPr>
        <p:spPr>
          <a:xfrm>
            <a:off x="6850200" y="1095325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98" name="Google Shape;98;p14"/>
          <p:cNvSpPr txBox="1"/>
          <p:nvPr>
            <p:ph type="subTitle" idx="8"/>
          </p:nvPr>
        </p:nvSpPr>
        <p:spPr>
          <a:xfrm>
            <a:off x="6087600" y="2081208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4"/>
          <p:cNvSpPr txBox="1"/>
          <p:nvPr>
            <p:ph type="title" idx="9"/>
          </p:nvPr>
        </p:nvSpPr>
        <p:spPr>
          <a:xfrm>
            <a:off x="720000" y="3313579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0" name="Google Shape;100;p14"/>
          <p:cNvSpPr txBox="1"/>
          <p:nvPr>
            <p:ph type="title" idx="13" hasCustomPrompt="1"/>
          </p:nvPr>
        </p:nvSpPr>
        <p:spPr>
          <a:xfrm>
            <a:off x="1482600" y="2714087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101" name="Google Shape;101;p14"/>
          <p:cNvSpPr txBox="1"/>
          <p:nvPr>
            <p:ph type="subTitle" idx="14"/>
          </p:nvPr>
        </p:nvSpPr>
        <p:spPr>
          <a:xfrm>
            <a:off x="720000" y="3705863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4"/>
          <p:cNvSpPr txBox="1"/>
          <p:nvPr>
            <p:ph type="title" idx="15"/>
          </p:nvPr>
        </p:nvSpPr>
        <p:spPr>
          <a:xfrm>
            <a:off x="3403800" y="3313579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3" name="Google Shape;103;p14"/>
          <p:cNvSpPr txBox="1"/>
          <p:nvPr>
            <p:ph type="title" idx="16" hasCustomPrompt="1"/>
          </p:nvPr>
        </p:nvSpPr>
        <p:spPr>
          <a:xfrm>
            <a:off x="4166400" y="2714087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104" name="Google Shape;104;p14"/>
          <p:cNvSpPr txBox="1"/>
          <p:nvPr>
            <p:ph type="subTitle" idx="17"/>
          </p:nvPr>
        </p:nvSpPr>
        <p:spPr>
          <a:xfrm>
            <a:off x="3403800" y="3705863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4"/>
          <p:cNvSpPr txBox="1"/>
          <p:nvPr>
            <p:ph type="title" idx="18"/>
          </p:nvPr>
        </p:nvSpPr>
        <p:spPr>
          <a:xfrm>
            <a:off x="6087600" y="3313579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6" name="Google Shape;106;p14"/>
          <p:cNvSpPr txBox="1"/>
          <p:nvPr>
            <p:ph type="title" idx="19" hasCustomPrompt="1"/>
          </p:nvPr>
        </p:nvSpPr>
        <p:spPr>
          <a:xfrm>
            <a:off x="6850200" y="2714087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107" name="Google Shape;107;p14"/>
          <p:cNvSpPr txBox="1"/>
          <p:nvPr>
            <p:ph type="subTitle" idx="20"/>
          </p:nvPr>
        </p:nvSpPr>
        <p:spPr>
          <a:xfrm>
            <a:off x="6087600" y="3705863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4"/>
          <p:cNvSpPr txBox="1"/>
          <p:nvPr>
            <p:ph type="title" idx="21"/>
          </p:nvPr>
        </p:nvSpPr>
        <p:spPr>
          <a:xfrm>
            <a:off x="2332400" y="445025"/>
            <a:ext cx="4479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109" name="Google Shape;109;p1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0" name="Google Shape;110;p1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1" name="Google Shape;111;p14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2" name="Google Shape;112;p14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2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5"/>
          <p:cNvSpPr txBox="1"/>
          <p:nvPr>
            <p:ph type="title"/>
          </p:nvPr>
        </p:nvSpPr>
        <p:spPr>
          <a:xfrm>
            <a:off x="2410500" y="2808253"/>
            <a:ext cx="4323000" cy="49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9pPr>
          </a:lstStyle>
          <a:p/>
        </p:txBody>
      </p:sp>
      <p:sp>
        <p:nvSpPr>
          <p:cNvPr id="115" name="Google Shape;115;p15"/>
          <p:cNvSpPr txBox="1"/>
          <p:nvPr>
            <p:ph type="subTitle" idx="1"/>
          </p:nvPr>
        </p:nvSpPr>
        <p:spPr>
          <a:xfrm>
            <a:off x="1842900" y="1661963"/>
            <a:ext cx="5458200" cy="9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16" name="Google Shape;116;p1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7" name="Google Shape;117;p1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1">
  <p:cSld name="CUSTOM_12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6"/>
          <p:cNvSpPr txBox="1"/>
          <p:nvPr>
            <p:ph type="title"/>
          </p:nvPr>
        </p:nvSpPr>
        <p:spPr>
          <a:xfrm>
            <a:off x="699900" y="2821263"/>
            <a:ext cx="4323000" cy="49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9pPr>
          </a:lstStyle>
          <a:p/>
        </p:txBody>
      </p:sp>
      <p:sp>
        <p:nvSpPr>
          <p:cNvPr id="120" name="Google Shape;120;p16"/>
          <p:cNvSpPr txBox="1"/>
          <p:nvPr>
            <p:ph type="subTitle" idx="1"/>
          </p:nvPr>
        </p:nvSpPr>
        <p:spPr>
          <a:xfrm>
            <a:off x="699900" y="1675902"/>
            <a:ext cx="5458200" cy="9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21" name="Google Shape;121;p1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2" name="Google Shape;122;p1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3" name="Google Shape;123;p16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4" name="Google Shape;124;p16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13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7"/>
          <p:cNvSpPr txBox="1"/>
          <p:nvPr>
            <p:ph type="subTitle" idx="1"/>
          </p:nvPr>
        </p:nvSpPr>
        <p:spPr>
          <a:xfrm>
            <a:off x="2648400" y="1682000"/>
            <a:ext cx="3847200" cy="237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127" name="Google Shape;127;p17"/>
          <p:cNvSpPr txBox="1"/>
          <p:nvPr>
            <p:ph type="title"/>
          </p:nvPr>
        </p:nvSpPr>
        <p:spPr>
          <a:xfrm>
            <a:off x="1732050" y="445025"/>
            <a:ext cx="5679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128" name="Google Shape;128;p1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9" name="Google Shape;129;p1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0" name="Google Shape;130;p17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1" name="Google Shape;131;p17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3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8"/>
          <p:cNvSpPr txBox="1"/>
          <p:nvPr>
            <p:ph type="title"/>
          </p:nvPr>
        </p:nvSpPr>
        <p:spPr>
          <a:xfrm>
            <a:off x="1994850" y="1482825"/>
            <a:ext cx="5154300" cy="12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9pPr>
          </a:lstStyle>
          <a:p/>
        </p:txBody>
      </p:sp>
      <p:sp>
        <p:nvSpPr>
          <p:cNvPr id="134" name="Google Shape;134;p18"/>
          <p:cNvSpPr txBox="1"/>
          <p:nvPr>
            <p:ph type="subTitle" idx="1"/>
          </p:nvPr>
        </p:nvSpPr>
        <p:spPr>
          <a:xfrm>
            <a:off x="2299500" y="2972150"/>
            <a:ext cx="4545000" cy="55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cxnSp>
        <p:nvCxnSpPr>
          <p:cNvPr id="135" name="Google Shape;135;p1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" name="Google Shape;136;p1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14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9"/>
          <p:cNvSpPr txBox="1"/>
          <p:nvPr>
            <p:ph type="title"/>
          </p:nvPr>
        </p:nvSpPr>
        <p:spPr>
          <a:xfrm>
            <a:off x="3742850" y="1549875"/>
            <a:ext cx="4545000" cy="12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1pPr>
            <a:lvl2pPr lvl="1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2pPr>
            <a:lvl3pPr lvl="2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3pPr>
            <a:lvl4pPr lvl="3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4pPr>
            <a:lvl5pPr lvl="4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5pPr>
            <a:lvl6pPr lvl="5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6pPr>
            <a:lvl7pPr lvl="6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7pPr>
            <a:lvl8pPr lvl="7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8pPr>
            <a:lvl9pPr lvl="8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9pPr>
          </a:lstStyle>
          <a:p/>
        </p:txBody>
      </p:sp>
      <p:sp>
        <p:nvSpPr>
          <p:cNvPr id="139" name="Google Shape;139;p19"/>
          <p:cNvSpPr txBox="1"/>
          <p:nvPr>
            <p:ph type="subTitle" idx="1"/>
          </p:nvPr>
        </p:nvSpPr>
        <p:spPr>
          <a:xfrm>
            <a:off x="3742850" y="3039213"/>
            <a:ext cx="4545000" cy="55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cxnSp>
        <p:nvCxnSpPr>
          <p:cNvPr id="140" name="Google Shape;140;p1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1" name="Google Shape;141;p1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2" name="Google Shape;142;p19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3" name="Google Shape;143;p19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4" name="Google Shape;144;p19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5" name="Google Shape;145;p19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15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0"/>
          <p:cNvSpPr txBox="1"/>
          <p:nvPr>
            <p:ph type="title"/>
          </p:nvPr>
        </p:nvSpPr>
        <p:spPr>
          <a:xfrm>
            <a:off x="1677925" y="2511803"/>
            <a:ext cx="3714900" cy="805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48" name="Google Shape;148;p20"/>
          <p:cNvSpPr txBox="1"/>
          <p:nvPr>
            <p:ph type="title" idx="2" hasCustomPrompt="1"/>
          </p:nvPr>
        </p:nvSpPr>
        <p:spPr>
          <a:xfrm>
            <a:off x="3741925" y="1484693"/>
            <a:ext cx="1650900" cy="9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9pPr>
          </a:lstStyle>
          <a:p>
            <a:r>
              <a:t>xx%</a:t>
            </a:r>
          </a:p>
        </p:txBody>
      </p:sp>
      <p:sp>
        <p:nvSpPr>
          <p:cNvPr id="149" name="Google Shape;149;p20"/>
          <p:cNvSpPr txBox="1"/>
          <p:nvPr>
            <p:ph type="subTitle" idx="1"/>
          </p:nvPr>
        </p:nvSpPr>
        <p:spPr>
          <a:xfrm>
            <a:off x="831625" y="3244000"/>
            <a:ext cx="4561200" cy="39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50" name="Google Shape;150;p20"/>
          <p:cNvCxnSpPr/>
          <p:nvPr/>
        </p:nvCxnSpPr>
        <p:spPr>
          <a:xfrm rot="10800000">
            <a:off x="-30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1" name="Google Shape;151;p20"/>
          <p:cNvCxnSpPr/>
          <p:nvPr/>
        </p:nvCxnSpPr>
        <p:spPr>
          <a:xfrm rot="10800000">
            <a:off x="-30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2" name="Google Shape;152;p20"/>
          <p:cNvCxnSpPr/>
          <p:nvPr/>
        </p:nvCxnSpPr>
        <p:spPr>
          <a:xfrm>
            <a:off x="-112875" y="3979775"/>
            <a:ext cx="1378500" cy="12363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3" name="Google Shape;153;p20"/>
          <p:cNvCxnSpPr/>
          <p:nvPr/>
        </p:nvCxnSpPr>
        <p:spPr>
          <a:xfrm>
            <a:off x="7908725" y="-88700"/>
            <a:ext cx="1418700" cy="1064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2714550" y="2366272"/>
            <a:ext cx="3714900" cy="818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type="title" idx="2" hasCustomPrompt="1"/>
          </p:nvPr>
        </p:nvSpPr>
        <p:spPr>
          <a:xfrm>
            <a:off x="3746550" y="1339163"/>
            <a:ext cx="1650900" cy="9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/>
          <p:nvPr>
            <p:ph type="subTitle" idx="1"/>
          </p:nvPr>
        </p:nvSpPr>
        <p:spPr>
          <a:xfrm>
            <a:off x="2291400" y="3076675"/>
            <a:ext cx="4561200" cy="39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9" name="Google Shape;19;p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" name="Google Shape;20;p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" name="Google Shape;21;p3"/>
          <p:cNvCxnSpPr/>
          <p:nvPr/>
        </p:nvCxnSpPr>
        <p:spPr>
          <a:xfrm flipH="1">
            <a:off x="7948925" y="3979775"/>
            <a:ext cx="1378500" cy="12363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" name="Google Shape;22;p3"/>
          <p:cNvCxnSpPr/>
          <p:nvPr/>
        </p:nvCxnSpPr>
        <p:spPr>
          <a:xfrm flipH="1">
            <a:off x="-112875" y="-88700"/>
            <a:ext cx="1418700" cy="1064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_ONLY_1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156" name="Google Shape;156;p2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7" name="Google Shape;157;p2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8" name="Google Shape;158;p21"/>
          <p:cNvCxnSpPr/>
          <p:nvPr/>
        </p:nvCxnSpPr>
        <p:spPr>
          <a:xfrm>
            <a:off x="7207350" y="-153175"/>
            <a:ext cx="2120400" cy="12738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6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0" name="Google Shape;160;p2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1" name="Google Shape;161;p2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2" name="Google Shape;162;p22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3" name="Google Shape;163;p22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4" name="Google Shape;164;p22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5" name="Google Shape;165;p22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6" name="Google Shape;166;p22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17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3"/>
          <p:cNvSpPr txBox="1"/>
          <p:nvPr>
            <p:ph type="title"/>
          </p:nvPr>
        </p:nvSpPr>
        <p:spPr>
          <a:xfrm>
            <a:off x="1877475" y="445025"/>
            <a:ext cx="538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69" name="Google Shape;169;p23"/>
          <p:cNvSpPr txBox="1"/>
          <p:nvPr>
            <p:ph type="subTitle" idx="1"/>
          </p:nvPr>
        </p:nvSpPr>
        <p:spPr>
          <a:xfrm>
            <a:off x="3226708" y="1405390"/>
            <a:ext cx="2486100" cy="40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/>
        </p:txBody>
      </p:sp>
      <p:sp>
        <p:nvSpPr>
          <p:cNvPr id="170" name="Google Shape;170;p23"/>
          <p:cNvSpPr txBox="1"/>
          <p:nvPr>
            <p:ph type="subTitle" idx="2"/>
          </p:nvPr>
        </p:nvSpPr>
        <p:spPr>
          <a:xfrm>
            <a:off x="3226708" y="1806417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23"/>
          <p:cNvSpPr txBox="1"/>
          <p:nvPr>
            <p:ph type="subTitle" idx="3"/>
          </p:nvPr>
        </p:nvSpPr>
        <p:spPr>
          <a:xfrm>
            <a:off x="719108" y="1405390"/>
            <a:ext cx="2486100" cy="40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/>
        </p:txBody>
      </p:sp>
      <p:sp>
        <p:nvSpPr>
          <p:cNvPr id="172" name="Google Shape;172;p23"/>
          <p:cNvSpPr txBox="1"/>
          <p:nvPr>
            <p:ph type="subTitle" idx="4"/>
          </p:nvPr>
        </p:nvSpPr>
        <p:spPr>
          <a:xfrm>
            <a:off x="719108" y="1806417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" name="Google Shape;173;p23"/>
          <p:cNvSpPr txBox="1"/>
          <p:nvPr>
            <p:ph type="subTitle" idx="5"/>
          </p:nvPr>
        </p:nvSpPr>
        <p:spPr>
          <a:xfrm>
            <a:off x="3226708" y="3171118"/>
            <a:ext cx="2486100" cy="4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/>
        </p:txBody>
      </p:sp>
      <p:sp>
        <p:nvSpPr>
          <p:cNvPr id="174" name="Google Shape;174;p23"/>
          <p:cNvSpPr txBox="1"/>
          <p:nvPr>
            <p:ph type="subTitle" idx="6"/>
          </p:nvPr>
        </p:nvSpPr>
        <p:spPr>
          <a:xfrm>
            <a:off x="3226708" y="3565487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5" name="Google Shape;175;p23"/>
          <p:cNvSpPr txBox="1"/>
          <p:nvPr>
            <p:ph type="subTitle" idx="7"/>
          </p:nvPr>
        </p:nvSpPr>
        <p:spPr>
          <a:xfrm>
            <a:off x="719108" y="3171118"/>
            <a:ext cx="2486100" cy="4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/>
        </p:txBody>
      </p:sp>
      <p:sp>
        <p:nvSpPr>
          <p:cNvPr id="176" name="Google Shape;176;p23"/>
          <p:cNvSpPr txBox="1"/>
          <p:nvPr>
            <p:ph type="subTitle" idx="8"/>
          </p:nvPr>
        </p:nvSpPr>
        <p:spPr>
          <a:xfrm>
            <a:off x="719158" y="3565487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77" name="Google Shape;177;p2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8" name="Google Shape;178;p2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8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0" name="Google Shape;180;p2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1" name="Google Shape;181;p2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2" name="Google Shape;182;p24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3" name="Google Shape;183;p24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4" name="Google Shape;184;p24"/>
          <p:cNvSpPr txBox="1"/>
          <p:nvPr>
            <p:ph type="body" idx="1"/>
          </p:nvPr>
        </p:nvSpPr>
        <p:spPr>
          <a:xfrm>
            <a:off x="5547900" y="3007750"/>
            <a:ext cx="2883000" cy="15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30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000">
                <a:latin typeface="Vidaloka"/>
                <a:ea typeface="Vidaloka"/>
                <a:cs typeface="Vidaloka"/>
                <a:sym typeface="Vidaloka"/>
              </a:defRPr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000">
                <a:latin typeface="Vidaloka"/>
                <a:ea typeface="Vidaloka"/>
                <a:cs typeface="Vidaloka"/>
                <a:sym typeface="Vidaloka"/>
              </a:defRPr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000">
                <a:latin typeface="Vidaloka"/>
                <a:ea typeface="Vidaloka"/>
                <a:cs typeface="Vidaloka"/>
                <a:sym typeface="Vidaloka"/>
              </a:defRPr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000">
                <a:latin typeface="Vidaloka"/>
                <a:ea typeface="Vidaloka"/>
                <a:cs typeface="Vidaloka"/>
                <a:sym typeface="Vidaloka"/>
              </a:defRPr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000">
                <a:latin typeface="Vidaloka"/>
                <a:ea typeface="Vidaloka"/>
                <a:cs typeface="Vidaloka"/>
                <a:sym typeface="Vidaloka"/>
              </a:defRPr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000">
                <a:latin typeface="Vidaloka"/>
                <a:ea typeface="Vidaloka"/>
                <a:cs typeface="Vidaloka"/>
                <a:sym typeface="Vidaloka"/>
              </a:defRPr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000">
                <a:latin typeface="Vidaloka"/>
                <a:ea typeface="Vidaloka"/>
                <a:cs typeface="Vidaloka"/>
                <a:sym typeface="Vidaloka"/>
              </a:defRPr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000"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 1">
  <p:cSld name="CUSTOM_19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5"/>
          <p:cNvSpPr txBox="1"/>
          <p:nvPr>
            <p:ph type="title" hasCustomPrompt="1"/>
          </p:nvPr>
        </p:nvSpPr>
        <p:spPr>
          <a:xfrm>
            <a:off x="713225" y="1345375"/>
            <a:ext cx="6120300" cy="164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7" name="Google Shape;187;p25"/>
          <p:cNvSpPr txBox="1"/>
          <p:nvPr>
            <p:ph type="subTitle" idx="1"/>
          </p:nvPr>
        </p:nvSpPr>
        <p:spPr>
          <a:xfrm>
            <a:off x="713225" y="3188648"/>
            <a:ext cx="61203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cxnSp>
        <p:nvCxnSpPr>
          <p:cNvPr id="188" name="Google Shape;188;p2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9" name="Google Shape;189;p2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0" name="Google Shape;190;p25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1" name="Google Shape;191;p25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_HEADER_1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6"/>
          <p:cNvSpPr txBox="1"/>
          <p:nvPr>
            <p:ph type="title"/>
          </p:nvPr>
        </p:nvSpPr>
        <p:spPr>
          <a:xfrm>
            <a:off x="4956100" y="2467375"/>
            <a:ext cx="2475300" cy="64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4" name="Google Shape;194;p26"/>
          <p:cNvSpPr txBox="1"/>
          <p:nvPr>
            <p:ph type="title" idx="2" hasCustomPrompt="1"/>
          </p:nvPr>
        </p:nvSpPr>
        <p:spPr>
          <a:xfrm>
            <a:off x="4956100" y="1402325"/>
            <a:ext cx="1650900" cy="97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9pPr>
          </a:lstStyle>
          <a:p>
            <a:r>
              <a:t>xx%</a:t>
            </a:r>
          </a:p>
        </p:txBody>
      </p:sp>
      <p:sp>
        <p:nvSpPr>
          <p:cNvPr id="195" name="Google Shape;195;p26"/>
          <p:cNvSpPr txBox="1"/>
          <p:nvPr>
            <p:ph type="subTitle" idx="1"/>
          </p:nvPr>
        </p:nvSpPr>
        <p:spPr>
          <a:xfrm>
            <a:off x="4956100" y="3116275"/>
            <a:ext cx="2475300" cy="62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96" name="Google Shape;196;p2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7" name="Google Shape;197;p2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8" name="Google Shape;198;p26"/>
          <p:cNvCxnSpPr/>
          <p:nvPr/>
        </p:nvCxnSpPr>
        <p:spPr>
          <a:xfrm>
            <a:off x="-209600" y="2402450"/>
            <a:ext cx="3144300" cy="27897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CUSTOM_20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7"/>
          <p:cNvSpPr txBox="1"/>
          <p:nvPr>
            <p:ph type="title"/>
          </p:nvPr>
        </p:nvSpPr>
        <p:spPr>
          <a:xfrm>
            <a:off x="4373850" y="944250"/>
            <a:ext cx="2475300" cy="64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01" name="Google Shape;201;p27"/>
          <p:cNvSpPr txBox="1"/>
          <p:nvPr>
            <p:ph type="title" idx="2" hasCustomPrompt="1"/>
          </p:nvPr>
        </p:nvSpPr>
        <p:spPr>
          <a:xfrm>
            <a:off x="2294850" y="1096650"/>
            <a:ext cx="1650900" cy="97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9pPr>
          </a:lstStyle>
          <a:p>
            <a:r>
              <a:t>xx%</a:t>
            </a:r>
          </a:p>
        </p:txBody>
      </p:sp>
      <p:sp>
        <p:nvSpPr>
          <p:cNvPr id="202" name="Google Shape;202;p27"/>
          <p:cNvSpPr txBox="1"/>
          <p:nvPr>
            <p:ph type="subTitle" idx="1"/>
          </p:nvPr>
        </p:nvSpPr>
        <p:spPr>
          <a:xfrm>
            <a:off x="4373850" y="1593150"/>
            <a:ext cx="2475300" cy="62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203" name="Google Shape;203;p2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4" name="Google Shape;204;p2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5" name="Google Shape;205;p27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6" name="Google Shape;206;p27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7" name="Google Shape;207;p27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8" name="Google Shape;208;p27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3_1"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8"/>
          <p:cNvSpPr txBox="1"/>
          <p:nvPr>
            <p:ph type="title"/>
          </p:nvPr>
        </p:nvSpPr>
        <p:spPr>
          <a:xfrm>
            <a:off x="1043725" y="922567"/>
            <a:ext cx="3123000" cy="225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1" name="Google Shape;211;p28"/>
          <p:cNvSpPr txBox="1"/>
          <p:nvPr>
            <p:ph type="subTitle" idx="1"/>
          </p:nvPr>
        </p:nvSpPr>
        <p:spPr>
          <a:xfrm>
            <a:off x="1043725" y="3360938"/>
            <a:ext cx="3013500" cy="78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cxnSp>
        <p:nvCxnSpPr>
          <p:cNvPr id="212" name="Google Shape;212;p2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3" name="Google Shape;213;p2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4" name="Google Shape;214;p28"/>
          <p:cNvCxnSpPr/>
          <p:nvPr/>
        </p:nvCxnSpPr>
        <p:spPr>
          <a:xfrm>
            <a:off x="5322650" y="-80625"/>
            <a:ext cx="4005000" cy="20073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CUSTOM_21"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9"/>
          <p:cNvSpPr txBox="1"/>
          <p:nvPr>
            <p:ph type="title"/>
          </p:nvPr>
        </p:nvSpPr>
        <p:spPr>
          <a:xfrm>
            <a:off x="5310925" y="962565"/>
            <a:ext cx="3123000" cy="225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7" name="Google Shape;217;p29"/>
          <p:cNvSpPr txBox="1"/>
          <p:nvPr>
            <p:ph type="subTitle" idx="1"/>
          </p:nvPr>
        </p:nvSpPr>
        <p:spPr>
          <a:xfrm>
            <a:off x="5310925" y="3400935"/>
            <a:ext cx="3013500" cy="78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cxnSp>
        <p:nvCxnSpPr>
          <p:cNvPr id="218" name="Google Shape;218;p2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9" name="Google Shape;219;p2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0" name="Google Shape;220;p29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1" name="Google Shape;221;p29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2" name="Google Shape;222;p29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3" name="Google Shape;223;p29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4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0"/>
          <p:cNvSpPr txBox="1"/>
          <p:nvPr>
            <p:ph type="subTitle" idx="1"/>
          </p:nvPr>
        </p:nvSpPr>
        <p:spPr>
          <a:xfrm>
            <a:off x="3509000" y="2532051"/>
            <a:ext cx="2126100" cy="4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26" name="Google Shape;226;p30"/>
          <p:cNvSpPr txBox="1"/>
          <p:nvPr>
            <p:ph type="subTitle" idx="2"/>
          </p:nvPr>
        </p:nvSpPr>
        <p:spPr>
          <a:xfrm>
            <a:off x="3509025" y="2948247"/>
            <a:ext cx="2126100" cy="81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7" name="Google Shape;227;p30"/>
          <p:cNvSpPr txBox="1"/>
          <p:nvPr>
            <p:ph type="subTitle" idx="3"/>
          </p:nvPr>
        </p:nvSpPr>
        <p:spPr>
          <a:xfrm>
            <a:off x="953025" y="2532051"/>
            <a:ext cx="2126100" cy="4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28" name="Google Shape;228;p30"/>
          <p:cNvSpPr txBox="1"/>
          <p:nvPr>
            <p:ph type="subTitle" idx="4"/>
          </p:nvPr>
        </p:nvSpPr>
        <p:spPr>
          <a:xfrm>
            <a:off x="953125" y="2948247"/>
            <a:ext cx="2126100" cy="81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9" name="Google Shape;229;p30"/>
          <p:cNvSpPr txBox="1"/>
          <p:nvPr>
            <p:ph type="subTitle" idx="5"/>
          </p:nvPr>
        </p:nvSpPr>
        <p:spPr>
          <a:xfrm>
            <a:off x="6064875" y="2532051"/>
            <a:ext cx="2126100" cy="4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30" name="Google Shape;230;p30"/>
          <p:cNvSpPr txBox="1"/>
          <p:nvPr>
            <p:ph type="subTitle" idx="6"/>
          </p:nvPr>
        </p:nvSpPr>
        <p:spPr>
          <a:xfrm>
            <a:off x="6064875" y="2948247"/>
            <a:ext cx="2126100" cy="81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1" name="Google Shape;231;p30"/>
          <p:cNvSpPr txBox="1"/>
          <p:nvPr>
            <p:ph type="title"/>
          </p:nvPr>
        </p:nvSpPr>
        <p:spPr>
          <a:xfrm>
            <a:off x="713225" y="445025"/>
            <a:ext cx="665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232" name="Google Shape;232;p3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3" name="Google Shape;233;p3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713225" y="445025"/>
            <a:ext cx="471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type="body" idx="1"/>
          </p:nvPr>
        </p:nvSpPr>
        <p:spPr>
          <a:xfrm>
            <a:off x="713250" y="1272925"/>
            <a:ext cx="7717500" cy="32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9pPr>
          </a:lstStyle>
          <a:p/>
        </p:txBody>
      </p:sp>
      <p:cxnSp>
        <p:nvCxnSpPr>
          <p:cNvPr id="26" name="Google Shape;26;p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" name="Google Shape;27;p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" name="Google Shape;28;p4"/>
          <p:cNvCxnSpPr/>
          <p:nvPr/>
        </p:nvCxnSpPr>
        <p:spPr>
          <a:xfrm>
            <a:off x="6884900" y="-113600"/>
            <a:ext cx="2565600" cy="1306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22"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1"/>
          <p:cNvSpPr txBox="1"/>
          <p:nvPr>
            <p:ph type="subTitle" idx="1"/>
          </p:nvPr>
        </p:nvSpPr>
        <p:spPr>
          <a:xfrm>
            <a:off x="3509000" y="1693851"/>
            <a:ext cx="2126100" cy="4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36" name="Google Shape;236;p31"/>
          <p:cNvSpPr txBox="1"/>
          <p:nvPr>
            <p:ph type="subTitle" idx="2"/>
          </p:nvPr>
        </p:nvSpPr>
        <p:spPr>
          <a:xfrm>
            <a:off x="3509025" y="2110049"/>
            <a:ext cx="2126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7" name="Google Shape;237;p31"/>
          <p:cNvSpPr txBox="1"/>
          <p:nvPr>
            <p:ph type="subTitle" idx="3"/>
          </p:nvPr>
        </p:nvSpPr>
        <p:spPr>
          <a:xfrm>
            <a:off x="953025" y="1693851"/>
            <a:ext cx="2126100" cy="4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38" name="Google Shape;238;p31"/>
          <p:cNvSpPr txBox="1"/>
          <p:nvPr>
            <p:ph type="subTitle" idx="4"/>
          </p:nvPr>
        </p:nvSpPr>
        <p:spPr>
          <a:xfrm>
            <a:off x="953125" y="2110049"/>
            <a:ext cx="2126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9" name="Google Shape;239;p31"/>
          <p:cNvSpPr txBox="1"/>
          <p:nvPr>
            <p:ph type="subTitle" idx="5"/>
          </p:nvPr>
        </p:nvSpPr>
        <p:spPr>
          <a:xfrm>
            <a:off x="6064875" y="1693851"/>
            <a:ext cx="2126100" cy="4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40" name="Google Shape;240;p31"/>
          <p:cNvSpPr txBox="1"/>
          <p:nvPr>
            <p:ph type="subTitle" idx="6"/>
          </p:nvPr>
        </p:nvSpPr>
        <p:spPr>
          <a:xfrm>
            <a:off x="6064875" y="2110049"/>
            <a:ext cx="2126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1" name="Google Shape;241;p31"/>
          <p:cNvSpPr txBox="1"/>
          <p:nvPr>
            <p:ph type="title"/>
          </p:nvPr>
        </p:nvSpPr>
        <p:spPr>
          <a:xfrm>
            <a:off x="1244250" y="445025"/>
            <a:ext cx="665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sp>
        <p:nvSpPr>
          <p:cNvPr id="242" name="Google Shape;242;p31"/>
          <p:cNvSpPr txBox="1"/>
          <p:nvPr>
            <p:ph type="subTitle" idx="7"/>
          </p:nvPr>
        </p:nvSpPr>
        <p:spPr>
          <a:xfrm>
            <a:off x="3509000" y="3398751"/>
            <a:ext cx="2126100" cy="4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43" name="Google Shape;243;p31"/>
          <p:cNvSpPr txBox="1"/>
          <p:nvPr>
            <p:ph type="subTitle" idx="8"/>
          </p:nvPr>
        </p:nvSpPr>
        <p:spPr>
          <a:xfrm>
            <a:off x="3509025" y="3814949"/>
            <a:ext cx="2126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4" name="Google Shape;244;p31"/>
          <p:cNvSpPr txBox="1"/>
          <p:nvPr>
            <p:ph type="subTitle" idx="9"/>
          </p:nvPr>
        </p:nvSpPr>
        <p:spPr>
          <a:xfrm>
            <a:off x="953025" y="3398751"/>
            <a:ext cx="2126100" cy="4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45" name="Google Shape;245;p31"/>
          <p:cNvSpPr txBox="1"/>
          <p:nvPr>
            <p:ph type="subTitle" idx="13"/>
          </p:nvPr>
        </p:nvSpPr>
        <p:spPr>
          <a:xfrm>
            <a:off x="953125" y="3814949"/>
            <a:ext cx="2126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6" name="Google Shape;246;p31"/>
          <p:cNvSpPr txBox="1"/>
          <p:nvPr>
            <p:ph type="subTitle" idx="14"/>
          </p:nvPr>
        </p:nvSpPr>
        <p:spPr>
          <a:xfrm>
            <a:off x="6064875" y="3398751"/>
            <a:ext cx="2126100" cy="4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47" name="Google Shape;247;p31"/>
          <p:cNvSpPr txBox="1"/>
          <p:nvPr>
            <p:ph type="subTitle" idx="15"/>
          </p:nvPr>
        </p:nvSpPr>
        <p:spPr>
          <a:xfrm>
            <a:off x="6064875" y="3814949"/>
            <a:ext cx="2126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248" name="Google Shape;248;p3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9" name="Google Shape;249;p3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0" name="Google Shape;250;p31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1" name="Google Shape;251;p31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 1 -">
  <p:cSld name="CUSTOM_32"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2"/>
          <p:cNvSpPr txBox="1"/>
          <p:nvPr>
            <p:ph type="subTitle" idx="1"/>
          </p:nvPr>
        </p:nvSpPr>
        <p:spPr>
          <a:xfrm>
            <a:off x="3414050" y="1714429"/>
            <a:ext cx="2316000" cy="4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54" name="Google Shape;254;p32"/>
          <p:cNvSpPr txBox="1"/>
          <p:nvPr>
            <p:ph type="subTitle" idx="2"/>
          </p:nvPr>
        </p:nvSpPr>
        <p:spPr>
          <a:xfrm>
            <a:off x="3564200" y="2124122"/>
            <a:ext cx="201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5" name="Google Shape;255;p32"/>
          <p:cNvSpPr txBox="1"/>
          <p:nvPr>
            <p:ph type="subTitle" idx="3"/>
          </p:nvPr>
        </p:nvSpPr>
        <p:spPr>
          <a:xfrm>
            <a:off x="705725" y="1714429"/>
            <a:ext cx="2316000" cy="4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56" name="Google Shape;256;p32"/>
          <p:cNvSpPr txBox="1"/>
          <p:nvPr>
            <p:ph type="subTitle" idx="4"/>
          </p:nvPr>
        </p:nvSpPr>
        <p:spPr>
          <a:xfrm>
            <a:off x="855875" y="2124122"/>
            <a:ext cx="201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7" name="Google Shape;257;p32"/>
          <p:cNvSpPr txBox="1"/>
          <p:nvPr>
            <p:ph type="subTitle" idx="5"/>
          </p:nvPr>
        </p:nvSpPr>
        <p:spPr>
          <a:xfrm>
            <a:off x="6122325" y="1714429"/>
            <a:ext cx="2316000" cy="4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58" name="Google Shape;258;p32"/>
          <p:cNvSpPr txBox="1"/>
          <p:nvPr>
            <p:ph type="subTitle" idx="6"/>
          </p:nvPr>
        </p:nvSpPr>
        <p:spPr>
          <a:xfrm>
            <a:off x="6272475" y="2124122"/>
            <a:ext cx="201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9" name="Google Shape;259;p32"/>
          <p:cNvSpPr txBox="1"/>
          <p:nvPr>
            <p:ph type="subTitle" idx="7"/>
          </p:nvPr>
        </p:nvSpPr>
        <p:spPr>
          <a:xfrm>
            <a:off x="3414050" y="3453326"/>
            <a:ext cx="2316000" cy="4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60" name="Google Shape;260;p32"/>
          <p:cNvSpPr txBox="1"/>
          <p:nvPr>
            <p:ph type="subTitle" idx="8"/>
          </p:nvPr>
        </p:nvSpPr>
        <p:spPr>
          <a:xfrm>
            <a:off x="3564200" y="3869536"/>
            <a:ext cx="201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1" name="Google Shape;261;p32"/>
          <p:cNvSpPr txBox="1"/>
          <p:nvPr>
            <p:ph type="subTitle" idx="9"/>
          </p:nvPr>
        </p:nvSpPr>
        <p:spPr>
          <a:xfrm>
            <a:off x="705725" y="3453326"/>
            <a:ext cx="2316000" cy="4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62" name="Google Shape;262;p32"/>
          <p:cNvSpPr txBox="1"/>
          <p:nvPr>
            <p:ph type="subTitle" idx="13"/>
          </p:nvPr>
        </p:nvSpPr>
        <p:spPr>
          <a:xfrm>
            <a:off x="855875" y="3869536"/>
            <a:ext cx="201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3" name="Google Shape;263;p32"/>
          <p:cNvSpPr txBox="1"/>
          <p:nvPr>
            <p:ph type="subTitle" idx="14"/>
          </p:nvPr>
        </p:nvSpPr>
        <p:spPr>
          <a:xfrm>
            <a:off x="6122325" y="3453326"/>
            <a:ext cx="2316000" cy="4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64" name="Google Shape;264;p32"/>
          <p:cNvSpPr txBox="1"/>
          <p:nvPr>
            <p:ph type="subTitle" idx="15"/>
          </p:nvPr>
        </p:nvSpPr>
        <p:spPr>
          <a:xfrm>
            <a:off x="6272475" y="3869536"/>
            <a:ext cx="201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5" name="Google Shape;265;p32"/>
          <p:cNvSpPr txBox="1"/>
          <p:nvPr>
            <p:ph type="title"/>
          </p:nvPr>
        </p:nvSpPr>
        <p:spPr>
          <a:xfrm>
            <a:off x="713225" y="445025"/>
            <a:ext cx="6080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266" name="Google Shape;266;p3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7" name="Google Shape;267;p3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ive columns">
  <p:cSld name="CUSTOM_33"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3"/>
          <p:cNvSpPr txBox="1"/>
          <p:nvPr>
            <p:ph type="subTitle" idx="1"/>
          </p:nvPr>
        </p:nvSpPr>
        <p:spPr>
          <a:xfrm>
            <a:off x="3414050" y="1714429"/>
            <a:ext cx="2316000" cy="4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70" name="Google Shape;270;p33"/>
          <p:cNvSpPr txBox="1"/>
          <p:nvPr>
            <p:ph type="subTitle" idx="2"/>
          </p:nvPr>
        </p:nvSpPr>
        <p:spPr>
          <a:xfrm>
            <a:off x="3564200" y="2124122"/>
            <a:ext cx="201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1" name="Google Shape;271;p33"/>
          <p:cNvSpPr txBox="1"/>
          <p:nvPr>
            <p:ph type="subTitle" idx="3"/>
          </p:nvPr>
        </p:nvSpPr>
        <p:spPr>
          <a:xfrm>
            <a:off x="705725" y="1714429"/>
            <a:ext cx="2316000" cy="4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72" name="Google Shape;272;p33"/>
          <p:cNvSpPr txBox="1"/>
          <p:nvPr>
            <p:ph type="subTitle" idx="4"/>
          </p:nvPr>
        </p:nvSpPr>
        <p:spPr>
          <a:xfrm>
            <a:off x="855875" y="2124122"/>
            <a:ext cx="201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3" name="Google Shape;273;p33"/>
          <p:cNvSpPr txBox="1"/>
          <p:nvPr>
            <p:ph type="subTitle" idx="5"/>
          </p:nvPr>
        </p:nvSpPr>
        <p:spPr>
          <a:xfrm>
            <a:off x="6122325" y="1714429"/>
            <a:ext cx="2316000" cy="4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74" name="Google Shape;274;p33"/>
          <p:cNvSpPr txBox="1"/>
          <p:nvPr>
            <p:ph type="subTitle" idx="6"/>
          </p:nvPr>
        </p:nvSpPr>
        <p:spPr>
          <a:xfrm>
            <a:off x="6272475" y="2124122"/>
            <a:ext cx="201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5" name="Google Shape;275;p33"/>
          <p:cNvSpPr txBox="1"/>
          <p:nvPr>
            <p:ph type="subTitle" idx="7"/>
          </p:nvPr>
        </p:nvSpPr>
        <p:spPr>
          <a:xfrm>
            <a:off x="2059863" y="3148526"/>
            <a:ext cx="2316000" cy="4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76" name="Google Shape;276;p33"/>
          <p:cNvSpPr txBox="1"/>
          <p:nvPr>
            <p:ph type="subTitle" idx="8"/>
          </p:nvPr>
        </p:nvSpPr>
        <p:spPr>
          <a:xfrm>
            <a:off x="2210013" y="3564736"/>
            <a:ext cx="201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7" name="Google Shape;277;p33"/>
          <p:cNvSpPr txBox="1"/>
          <p:nvPr>
            <p:ph type="subTitle" idx="9"/>
          </p:nvPr>
        </p:nvSpPr>
        <p:spPr>
          <a:xfrm>
            <a:off x="4768138" y="3148526"/>
            <a:ext cx="2316000" cy="4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78" name="Google Shape;278;p33"/>
          <p:cNvSpPr txBox="1"/>
          <p:nvPr>
            <p:ph type="subTitle" idx="13"/>
          </p:nvPr>
        </p:nvSpPr>
        <p:spPr>
          <a:xfrm>
            <a:off x="4918288" y="3564736"/>
            <a:ext cx="201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9" name="Google Shape;279;p33"/>
          <p:cNvSpPr txBox="1"/>
          <p:nvPr>
            <p:ph type="title"/>
          </p:nvPr>
        </p:nvSpPr>
        <p:spPr>
          <a:xfrm>
            <a:off x="1531650" y="445025"/>
            <a:ext cx="6080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280" name="Google Shape;280;p3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1" name="Google Shape;281;p3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2" name="Google Shape;282;p33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3" name="Google Shape;283;p33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34"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4"/>
          <p:cNvSpPr txBox="1"/>
          <p:nvPr>
            <p:ph type="title"/>
          </p:nvPr>
        </p:nvSpPr>
        <p:spPr>
          <a:xfrm>
            <a:off x="716225" y="1073000"/>
            <a:ext cx="5640600" cy="285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cxnSp>
        <p:nvCxnSpPr>
          <p:cNvPr id="286" name="Google Shape;286;p3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7" name="Google Shape;287;p3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8" name="Google Shape;288;p34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9" name="Google Shape;289;p34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0" name="Google Shape;290;p34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1" name="Google Shape;291;p34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CUSTOM_35"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5"/>
          <p:cNvSpPr txBox="1"/>
          <p:nvPr>
            <p:ph type="subTitle" idx="1"/>
          </p:nvPr>
        </p:nvSpPr>
        <p:spPr>
          <a:xfrm>
            <a:off x="4916850" y="1894200"/>
            <a:ext cx="2316000" cy="48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94" name="Google Shape;294;p35"/>
          <p:cNvSpPr txBox="1"/>
          <p:nvPr>
            <p:ph type="subTitle" idx="2"/>
          </p:nvPr>
        </p:nvSpPr>
        <p:spPr>
          <a:xfrm>
            <a:off x="5058900" y="2296473"/>
            <a:ext cx="2031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5" name="Google Shape;295;p35"/>
          <p:cNvSpPr txBox="1"/>
          <p:nvPr>
            <p:ph type="subTitle" idx="3"/>
          </p:nvPr>
        </p:nvSpPr>
        <p:spPr>
          <a:xfrm>
            <a:off x="1911150" y="1894200"/>
            <a:ext cx="2316000" cy="48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96" name="Google Shape;296;p35"/>
          <p:cNvSpPr txBox="1"/>
          <p:nvPr>
            <p:ph type="subTitle" idx="4"/>
          </p:nvPr>
        </p:nvSpPr>
        <p:spPr>
          <a:xfrm>
            <a:off x="2053300" y="2296473"/>
            <a:ext cx="2031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7" name="Google Shape;297;p35"/>
          <p:cNvSpPr txBox="1"/>
          <p:nvPr>
            <p:ph type="subTitle" idx="5"/>
          </p:nvPr>
        </p:nvSpPr>
        <p:spPr>
          <a:xfrm>
            <a:off x="4916850" y="3528902"/>
            <a:ext cx="2316000" cy="48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98" name="Google Shape;298;p35"/>
          <p:cNvSpPr txBox="1"/>
          <p:nvPr>
            <p:ph type="subTitle" idx="6"/>
          </p:nvPr>
        </p:nvSpPr>
        <p:spPr>
          <a:xfrm>
            <a:off x="5058900" y="3923733"/>
            <a:ext cx="2031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9" name="Google Shape;299;p35"/>
          <p:cNvSpPr txBox="1"/>
          <p:nvPr>
            <p:ph type="subTitle" idx="7"/>
          </p:nvPr>
        </p:nvSpPr>
        <p:spPr>
          <a:xfrm>
            <a:off x="1911150" y="3528902"/>
            <a:ext cx="2316000" cy="48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00" name="Google Shape;300;p35"/>
          <p:cNvSpPr txBox="1"/>
          <p:nvPr>
            <p:ph type="subTitle" idx="8"/>
          </p:nvPr>
        </p:nvSpPr>
        <p:spPr>
          <a:xfrm>
            <a:off x="2053200" y="3923733"/>
            <a:ext cx="2031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1" name="Google Shape;301;p35"/>
          <p:cNvSpPr txBox="1"/>
          <p:nvPr>
            <p:ph type="title"/>
          </p:nvPr>
        </p:nvSpPr>
        <p:spPr>
          <a:xfrm>
            <a:off x="713225" y="445025"/>
            <a:ext cx="6480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302" name="Google Shape;302;p3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3" name="Google Shape;303;p3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36"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6"/>
          <p:cNvSpPr txBox="1"/>
          <p:nvPr>
            <p:ph type="subTitle" idx="1"/>
          </p:nvPr>
        </p:nvSpPr>
        <p:spPr>
          <a:xfrm>
            <a:off x="3571925" y="2904446"/>
            <a:ext cx="2015400" cy="4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06" name="Google Shape;306;p36"/>
          <p:cNvSpPr txBox="1"/>
          <p:nvPr>
            <p:ph type="subTitle" idx="2"/>
          </p:nvPr>
        </p:nvSpPr>
        <p:spPr>
          <a:xfrm>
            <a:off x="3571925" y="3306722"/>
            <a:ext cx="2015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7" name="Google Shape;307;p36"/>
          <p:cNvSpPr txBox="1"/>
          <p:nvPr>
            <p:ph type="subTitle" idx="3"/>
          </p:nvPr>
        </p:nvSpPr>
        <p:spPr>
          <a:xfrm>
            <a:off x="1088400" y="2904446"/>
            <a:ext cx="2015400" cy="4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08" name="Google Shape;308;p36"/>
          <p:cNvSpPr txBox="1"/>
          <p:nvPr>
            <p:ph type="subTitle" idx="4"/>
          </p:nvPr>
        </p:nvSpPr>
        <p:spPr>
          <a:xfrm>
            <a:off x="1088400" y="3306722"/>
            <a:ext cx="2015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9" name="Google Shape;309;p36"/>
          <p:cNvSpPr txBox="1"/>
          <p:nvPr>
            <p:ph type="subTitle" idx="5"/>
          </p:nvPr>
        </p:nvSpPr>
        <p:spPr>
          <a:xfrm>
            <a:off x="6055450" y="2904446"/>
            <a:ext cx="2015400" cy="4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10" name="Google Shape;310;p36"/>
          <p:cNvSpPr txBox="1"/>
          <p:nvPr>
            <p:ph type="subTitle" idx="6"/>
          </p:nvPr>
        </p:nvSpPr>
        <p:spPr>
          <a:xfrm>
            <a:off x="6055450" y="3306722"/>
            <a:ext cx="2015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1" name="Google Shape;311;p36"/>
          <p:cNvSpPr txBox="1"/>
          <p:nvPr>
            <p:ph type="title"/>
          </p:nvPr>
        </p:nvSpPr>
        <p:spPr>
          <a:xfrm>
            <a:off x="713225" y="445025"/>
            <a:ext cx="5517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312" name="Google Shape;312;p3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3" name="Google Shape;313;p3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4" name="Google Shape;314;p36"/>
          <p:cNvCxnSpPr/>
          <p:nvPr/>
        </p:nvCxnSpPr>
        <p:spPr>
          <a:xfrm>
            <a:off x="7434175" y="-125600"/>
            <a:ext cx="1993200" cy="1330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">
  <p:cSld name="CUSTOM_23"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6" name="Google Shape;316;p3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7" name="Google Shape;317;p3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8" name="Google Shape;318;p37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9" name="Google Shape;319;p37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0" name="Google Shape;320;p37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1" name="Google Shape;321;p37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2" name="Google Shape;322;p37"/>
          <p:cNvSpPr txBox="1"/>
          <p:nvPr>
            <p:ph type="title"/>
          </p:nvPr>
        </p:nvSpPr>
        <p:spPr>
          <a:xfrm>
            <a:off x="2780100" y="445025"/>
            <a:ext cx="3583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3" name="Google Shape;323;p37"/>
          <p:cNvSpPr txBox="1"/>
          <p:nvPr>
            <p:ph type="subTitle" idx="1"/>
          </p:nvPr>
        </p:nvSpPr>
        <p:spPr>
          <a:xfrm>
            <a:off x="5306650" y="1710190"/>
            <a:ext cx="2486100" cy="40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/>
        </p:txBody>
      </p:sp>
      <p:sp>
        <p:nvSpPr>
          <p:cNvPr id="324" name="Google Shape;324;p37"/>
          <p:cNvSpPr txBox="1"/>
          <p:nvPr>
            <p:ph type="subTitle" idx="2"/>
          </p:nvPr>
        </p:nvSpPr>
        <p:spPr>
          <a:xfrm>
            <a:off x="5306650" y="2111217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5" name="Google Shape;325;p37"/>
          <p:cNvSpPr txBox="1"/>
          <p:nvPr>
            <p:ph type="subTitle" idx="3"/>
          </p:nvPr>
        </p:nvSpPr>
        <p:spPr>
          <a:xfrm>
            <a:off x="1351250" y="1710190"/>
            <a:ext cx="2486100" cy="40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/>
        </p:txBody>
      </p:sp>
      <p:sp>
        <p:nvSpPr>
          <p:cNvPr id="326" name="Google Shape;326;p37"/>
          <p:cNvSpPr txBox="1"/>
          <p:nvPr>
            <p:ph type="subTitle" idx="4"/>
          </p:nvPr>
        </p:nvSpPr>
        <p:spPr>
          <a:xfrm>
            <a:off x="1351250" y="2111217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7" name="Google Shape;327;p37"/>
          <p:cNvSpPr txBox="1"/>
          <p:nvPr>
            <p:ph type="subTitle" idx="5"/>
          </p:nvPr>
        </p:nvSpPr>
        <p:spPr>
          <a:xfrm>
            <a:off x="5306650" y="3552118"/>
            <a:ext cx="2486100" cy="4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/>
        </p:txBody>
      </p:sp>
      <p:sp>
        <p:nvSpPr>
          <p:cNvPr id="328" name="Google Shape;328;p37"/>
          <p:cNvSpPr txBox="1"/>
          <p:nvPr>
            <p:ph type="subTitle" idx="6"/>
          </p:nvPr>
        </p:nvSpPr>
        <p:spPr>
          <a:xfrm>
            <a:off x="5306650" y="3946487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9" name="Google Shape;329;p37"/>
          <p:cNvSpPr txBox="1"/>
          <p:nvPr>
            <p:ph type="subTitle" idx="7"/>
          </p:nvPr>
        </p:nvSpPr>
        <p:spPr>
          <a:xfrm>
            <a:off x="1351250" y="3552118"/>
            <a:ext cx="2486100" cy="4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/>
        </p:txBody>
      </p:sp>
      <p:sp>
        <p:nvSpPr>
          <p:cNvPr id="330" name="Google Shape;330;p37"/>
          <p:cNvSpPr txBox="1"/>
          <p:nvPr>
            <p:ph type="subTitle" idx="8"/>
          </p:nvPr>
        </p:nvSpPr>
        <p:spPr>
          <a:xfrm>
            <a:off x="1351300" y="3946487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1" name="Google Shape;331;p37"/>
          <p:cNvSpPr txBox="1"/>
          <p:nvPr>
            <p:ph type="title" idx="9" hasCustomPrompt="1"/>
          </p:nvPr>
        </p:nvSpPr>
        <p:spPr>
          <a:xfrm>
            <a:off x="1351250" y="1131425"/>
            <a:ext cx="2486100" cy="6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32" name="Google Shape;332;p37"/>
          <p:cNvSpPr txBox="1"/>
          <p:nvPr>
            <p:ph type="title" idx="13" hasCustomPrompt="1"/>
          </p:nvPr>
        </p:nvSpPr>
        <p:spPr>
          <a:xfrm>
            <a:off x="5306650" y="1131425"/>
            <a:ext cx="2486100" cy="6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33" name="Google Shape;333;p37"/>
          <p:cNvSpPr txBox="1"/>
          <p:nvPr>
            <p:ph type="title" idx="14" hasCustomPrompt="1"/>
          </p:nvPr>
        </p:nvSpPr>
        <p:spPr>
          <a:xfrm>
            <a:off x="1351300" y="2964563"/>
            <a:ext cx="2486100" cy="6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34" name="Google Shape;334;p37"/>
          <p:cNvSpPr txBox="1"/>
          <p:nvPr>
            <p:ph type="title" idx="15" hasCustomPrompt="1"/>
          </p:nvPr>
        </p:nvSpPr>
        <p:spPr>
          <a:xfrm>
            <a:off x="5306650" y="2964563"/>
            <a:ext cx="2486100" cy="6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CUSTOM_4_2_1"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8"/>
          <p:cNvSpPr txBox="1"/>
          <p:nvPr>
            <p:ph type="subTitle" idx="1"/>
          </p:nvPr>
        </p:nvSpPr>
        <p:spPr>
          <a:xfrm>
            <a:off x="3718325" y="3294199"/>
            <a:ext cx="1642800" cy="4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37" name="Google Shape;337;p38"/>
          <p:cNvSpPr txBox="1"/>
          <p:nvPr>
            <p:ph type="subTitle" idx="2"/>
          </p:nvPr>
        </p:nvSpPr>
        <p:spPr>
          <a:xfrm>
            <a:off x="3617675" y="3703897"/>
            <a:ext cx="1844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338" name="Google Shape;338;p38"/>
          <p:cNvSpPr txBox="1"/>
          <p:nvPr>
            <p:ph type="subTitle" idx="3"/>
          </p:nvPr>
        </p:nvSpPr>
        <p:spPr>
          <a:xfrm>
            <a:off x="1328025" y="3294199"/>
            <a:ext cx="1642800" cy="4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39" name="Google Shape;339;p38"/>
          <p:cNvSpPr txBox="1"/>
          <p:nvPr>
            <p:ph type="subTitle" idx="4"/>
          </p:nvPr>
        </p:nvSpPr>
        <p:spPr>
          <a:xfrm>
            <a:off x="1227426" y="3703897"/>
            <a:ext cx="1844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340" name="Google Shape;340;p38"/>
          <p:cNvSpPr txBox="1"/>
          <p:nvPr>
            <p:ph type="subTitle" idx="5"/>
          </p:nvPr>
        </p:nvSpPr>
        <p:spPr>
          <a:xfrm>
            <a:off x="6108550" y="3294199"/>
            <a:ext cx="1643100" cy="4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41" name="Google Shape;341;p38"/>
          <p:cNvSpPr txBox="1"/>
          <p:nvPr>
            <p:ph type="subTitle" idx="6"/>
          </p:nvPr>
        </p:nvSpPr>
        <p:spPr>
          <a:xfrm>
            <a:off x="6008050" y="3703897"/>
            <a:ext cx="1844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342" name="Google Shape;342;p38"/>
          <p:cNvSpPr txBox="1"/>
          <p:nvPr>
            <p:ph type="title"/>
          </p:nvPr>
        </p:nvSpPr>
        <p:spPr>
          <a:xfrm>
            <a:off x="713225" y="445025"/>
            <a:ext cx="3188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343" name="Google Shape;343;p3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4" name="Google Shape;344;p3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3">
  <p:cSld name="CUSTOM_5"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9"/>
          <p:cNvSpPr txBox="1"/>
          <p:nvPr>
            <p:ph type="subTitle" idx="1"/>
          </p:nvPr>
        </p:nvSpPr>
        <p:spPr>
          <a:xfrm>
            <a:off x="4750175" y="1632746"/>
            <a:ext cx="2014800" cy="49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47" name="Google Shape;347;p39"/>
          <p:cNvSpPr txBox="1"/>
          <p:nvPr>
            <p:ph type="subTitle" idx="2"/>
          </p:nvPr>
        </p:nvSpPr>
        <p:spPr>
          <a:xfrm>
            <a:off x="4750184" y="2035022"/>
            <a:ext cx="2014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8" name="Google Shape;348;p39"/>
          <p:cNvSpPr txBox="1"/>
          <p:nvPr>
            <p:ph type="subTitle" idx="3"/>
          </p:nvPr>
        </p:nvSpPr>
        <p:spPr>
          <a:xfrm>
            <a:off x="2306450" y="1632746"/>
            <a:ext cx="2014800" cy="49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49" name="Google Shape;349;p39"/>
          <p:cNvSpPr txBox="1"/>
          <p:nvPr>
            <p:ph type="subTitle" idx="4"/>
          </p:nvPr>
        </p:nvSpPr>
        <p:spPr>
          <a:xfrm>
            <a:off x="2306462" y="2035022"/>
            <a:ext cx="2014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0" name="Google Shape;350;p39"/>
          <p:cNvSpPr txBox="1"/>
          <p:nvPr>
            <p:ph type="subTitle" idx="5"/>
          </p:nvPr>
        </p:nvSpPr>
        <p:spPr>
          <a:xfrm>
            <a:off x="4750175" y="3062273"/>
            <a:ext cx="2014800" cy="49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51" name="Google Shape;351;p39"/>
          <p:cNvSpPr txBox="1"/>
          <p:nvPr>
            <p:ph type="subTitle" idx="6"/>
          </p:nvPr>
        </p:nvSpPr>
        <p:spPr>
          <a:xfrm>
            <a:off x="4750184" y="3471047"/>
            <a:ext cx="2014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2" name="Google Shape;352;p39"/>
          <p:cNvSpPr txBox="1"/>
          <p:nvPr>
            <p:ph type="subTitle" idx="7"/>
          </p:nvPr>
        </p:nvSpPr>
        <p:spPr>
          <a:xfrm>
            <a:off x="2306450" y="3062273"/>
            <a:ext cx="2014800" cy="49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53" name="Google Shape;353;p39"/>
          <p:cNvSpPr txBox="1"/>
          <p:nvPr>
            <p:ph type="subTitle" idx="8"/>
          </p:nvPr>
        </p:nvSpPr>
        <p:spPr>
          <a:xfrm>
            <a:off x="2306462" y="3471047"/>
            <a:ext cx="2014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4" name="Google Shape;354;p39"/>
          <p:cNvSpPr txBox="1"/>
          <p:nvPr>
            <p:ph type="title"/>
          </p:nvPr>
        </p:nvSpPr>
        <p:spPr>
          <a:xfrm>
            <a:off x="713225" y="445025"/>
            <a:ext cx="2785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355" name="Google Shape;355;p3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6" name="Google Shape;356;p3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3">
  <p:cSld name="CUSTOM_26"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8" name="Google Shape;358;p4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9" name="Google Shape;359;p4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0" name="Google Shape;360;p40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1" name="Google Shape;361;p40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2" name="Google Shape;362;p40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3" name="Google Shape;363;p40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64" name="Google Shape;364;p40"/>
          <p:cNvSpPr txBox="1"/>
          <p:nvPr>
            <p:ph type="subTitle" idx="1"/>
          </p:nvPr>
        </p:nvSpPr>
        <p:spPr>
          <a:xfrm>
            <a:off x="728750" y="1112872"/>
            <a:ext cx="2014800" cy="49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65" name="Google Shape;365;p40"/>
          <p:cNvSpPr txBox="1"/>
          <p:nvPr>
            <p:ph type="subTitle" idx="2"/>
          </p:nvPr>
        </p:nvSpPr>
        <p:spPr>
          <a:xfrm>
            <a:off x="728762" y="1515149"/>
            <a:ext cx="2014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6" name="Google Shape;366;p40"/>
          <p:cNvSpPr txBox="1"/>
          <p:nvPr>
            <p:ph type="subTitle" idx="3"/>
          </p:nvPr>
        </p:nvSpPr>
        <p:spPr>
          <a:xfrm>
            <a:off x="728750" y="2036386"/>
            <a:ext cx="2014800" cy="49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67" name="Google Shape;367;p40"/>
          <p:cNvSpPr txBox="1"/>
          <p:nvPr>
            <p:ph type="subTitle" idx="4"/>
          </p:nvPr>
        </p:nvSpPr>
        <p:spPr>
          <a:xfrm>
            <a:off x="728762" y="2445160"/>
            <a:ext cx="2014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8" name="Google Shape;368;p40"/>
          <p:cNvSpPr txBox="1"/>
          <p:nvPr>
            <p:ph type="title"/>
          </p:nvPr>
        </p:nvSpPr>
        <p:spPr>
          <a:xfrm>
            <a:off x="1531650" y="445025"/>
            <a:ext cx="6080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sp>
        <p:nvSpPr>
          <p:cNvPr id="369" name="Google Shape;369;p40"/>
          <p:cNvSpPr txBox="1"/>
          <p:nvPr>
            <p:ph type="subTitle" idx="5"/>
          </p:nvPr>
        </p:nvSpPr>
        <p:spPr>
          <a:xfrm>
            <a:off x="728750" y="2997225"/>
            <a:ext cx="2014800" cy="49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70" name="Google Shape;370;p40"/>
          <p:cNvSpPr txBox="1"/>
          <p:nvPr>
            <p:ph type="subTitle" idx="6"/>
          </p:nvPr>
        </p:nvSpPr>
        <p:spPr>
          <a:xfrm>
            <a:off x="728762" y="3405999"/>
            <a:ext cx="2014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713225" y="445025"/>
            <a:ext cx="5681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type="subTitle" idx="1"/>
          </p:nvPr>
        </p:nvSpPr>
        <p:spPr>
          <a:xfrm>
            <a:off x="5038975" y="2551449"/>
            <a:ext cx="2486100" cy="50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type="subTitle" idx="2"/>
          </p:nvPr>
        </p:nvSpPr>
        <p:spPr>
          <a:xfrm>
            <a:off x="5038975" y="2961200"/>
            <a:ext cx="2486100" cy="90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type="subTitle" idx="3"/>
          </p:nvPr>
        </p:nvSpPr>
        <p:spPr>
          <a:xfrm>
            <a:off x="1693175" y="2551449"/>
            <a:ext cx="2486100" cy="50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type="subTitle" idx="4"/>
          </p:nvPr>
        </p:nvSpPr>
        <p:spPr>
          <a:xfrm>
            <a:off x="1693175" y="2961200"/>
            <a:ext cx="2486100" cy="90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35" name="Google Shape;35;p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" name="Google Shape;36;p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" name="Google Shape;37;p5"/>
          <p:cNvCxnSpPr/>
          <p:nvPr/>
        </p:nvCxnSpPr>
        <p:spPr>
          <a:xfrm flipH="1">
            <a:off x="6935750" y="3931325"/>
            <a:ext cx="2549400" cy="13545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CUSTOM_6"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41"/>
          <p:cNvSpPr txBox="1"/>
          <p:nvPr>
            <p:ph type="title" hasCustomPrompt="1"/>
          </p:nvPr>
        </p:nvSpPr>
        <p:spPr>
          <a:xfrm>
            <a:off x="2592925" y="714600"/>
            <a:ext cx="3958200" cy="61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373" name="Google Shape;373;p41"/>
          <p:cNvSpPr txBox="1"/>
          <p:nvPr>
            <p:ph type="subTitle" idx="1"/>
          </p:nvPr>
        </p:nvSpPr>
        <p:spPr>
          <a:xfrm>
            <a:off x="2364984" y="1346400"/>
            <a:ext cx="4414200" cy="37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4" name="Google Shape;374;p41"/>
          <p:cNvSpPr txBox="1"/>
          <p:nvPr>
            <p:ph type="title" idx="2" hasCustomPrompt="1"/>
          </p:nvPr>
        </p:nvSpPr>
        <p:spPr>
          <a:xfrm>
            <a:off x="2592925" y="2063025"/>
            <a:ext cx="3958200" cy="61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3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375" name="Google Shape;375;p41"/>
          <p:cNvSpPr txBox="1"/>
          <p:nvPr>
            <p:ph type="subTitle" idx="3"/>
          </p:nvPr>
        </p:nvSpPr>
        <p:spPr>
          <a:xfrm>
            <a:off x="2364984" y="2694825"/>
            <a:ext cx="4414200" cy="37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6" name="Google Shape;376;p41"/>
          <p:cNvSpPr txBox="1"/>
          <p:nvPr>
            <p:ph type="title" idx="4" hasCustomPrompt="1"/>
          </p:nvPr>
        </p:nvSpPr>
        <p:spPr>
          <a:xfrm>
            <a:off x="2592925" y="3411450"/>
            <a:ext cx="3958200" cy="61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3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377" name="Google Shape;377;p41"/>
          <p:cNvSpPr txBox="1"/>
          <p:nvPr>
            <p:ph type="subTitle" idx="5"/>
          </p:nvPr>
        </p:nvSpPr>
        <p:spPr>
          <a:xfrm>
            <a:off x="2364950" y="4043250"/>
            <a:ext cx="4414200" cy="37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378" name="Google Shape;378;p4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9" name="Google Shape;379;p4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2">
  <p:cSld name="CUSTOM_28"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42"/>
          <p:cNvSpPr txBox="1"/>
          <p:nvPr>
            <p:ph type="subTitle" idx="1"/>
          </p:nvPr>
        </p:nvSpPr>
        <p:spPr>
          <a:xfrm>
            <a:off x="5700609" y="2084269"/>
            <a:ext cx="2764500" cy="49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82" name="Google Shape;382;p42"/>
          <p:cNvSpPr txBox="1"/>
          <p:nvPr>
            <p:ph type="subTitle" idx="2"/>
          </p:nvPr>
        </p:nvSpPr>
        <p:spPr>
          <a:xfrm>
            <a:off x="5700621" y="2486544"/>
            <a:ext cx="2764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Mako"/>
                <a:ea typeface="Mako"/>
                <a:cs typeface="Mako"/>
                <a:sym typeface="Mak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3" name="Google Shape;383;p42"/>
          <p:cNvSpPr txBox="1"/>
          <p:nvPr>
            <p:ph type="subTitle" idx="3"/>
          </p:nvPr>
        </p:nvSpPr>
        <p:spPr>
          <a:xfrm>
            <a:off x="1973988" y="902134"/>
            <a:ext cx="2764500" cy="49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84" name="Google Shape;384;p42"/>
          <p:cNvSpPr txBox="1"/>
          <p:nvPr>
            <p:ph type="subTitle" idx="4"/>
          </p:nvPr>
        </p:nvSpPr>
        <p:spPr>
          <a:xfrm>
            <a:off x="1973988" y="1304410"/>
            <a:ext cx="2764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Mako"/>
                <a:ea typeface="Mako"/>
                <a:cs typeface="Mako"/>
                <a:sym typeface="Mak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5" name="Google Shape;385;p42"/>
          <p:cNvSpPr txBox="1"/>
          <p:nvPr>
            <p:ph type="subTitle" idx="5"/>
          </p:nvPr>
        </p:nvSpPr>
        <p:spPr>
          <a:xfrm>
            <a:off x="1973988" y="3290875"/>
            <a:ext cx="2764500" cy="49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86" name="Google Shape;386;p42"/>
          <p:cNvSpPr txBox="1"/>
          <p:nvPr>
            <p:ph type="subTitle" idx="6"/>
          </p:nvPr>
        </p:nvSpPr>
        <p:spPr>
          <a:xfrm>
            <a:off x="1973988" y="3699649"/>
            <a:ext cx="2764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387" name="Google Shape;387;p4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8" name="Google Shape;388;p4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9" name="Google Shape;389;p42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0" name="Google Shape;390;p42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1" name="Google Shape;391;p42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92" name="Google Shape;392;p42"/>
          <p:cNvSpPr txBox="1"/>
          <p:nvPr>
            <p:ph type="title" hasCustomPrompt="1"/>
          </p:nvPr>
        </p:nvSpPr>
        <p:spPr>
          <a:xfrm>
            <a:off x="733000" y="1114450"/>
            <a:ext cx="1118100" cy="61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393" name="Google Shape;393;p42"/>
          <p:cNvSpPr txBox="1"/>
          <p:nvPr>
            <p:ph type="title" idx="7" hasCustomPrompt="1"/>
          </p:nvPr>
        </p:nvSpPr>
        <p:spPr>
          <a:xfrm>
            <a:off x="733000" y="3503175"/>
            <a:ext cx="1118100" cy="61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394" name="Google Shape;394;p42"/>
          <p:cNvSpPr txBox="1"/>
          <p:nvPr>
            <p:ph type="title" idx="8" hasCustomPrompt="1"/>
          </p:nvPr>
        </p:nvSpPr>
        <p:spPr>
          <a:xfrm>
            <a:off x="4441002" y="2276488"/>
            <a:ext cx="1118100" cy="61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5">
  <p:cSld name="CUSTOM_7_1"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43"/>
          <p:cNvSpPr txBox="1"/>
          <p:nvPr>
            <p:ph type="title"/>
          </p:nvPr>
        </p:nvSpPr>
        <p:spPr>
          <a:xfrm>
            <a:off x="803750" y="2040496"/>
            <a:ext cx="4087500" cy="67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97" name="Google Shape;397;p43"/>
          <p:cNvSpPr txBox="1"/>
          <p:nvPr>
            <p:ph type="subTitle" idx="1"/>
          </p:nvPr>
        </p:nvSpPr>
        <p:spPr>
          <a:xfrm>
            <a:off x="803750" y="2693525"/>
            <a:ext cx="3159300" cy="55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398" name="Google Shape;398;p4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9" name="Google Shape;399;p4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6">
  <p:cSld name="CUSTOM_7_2"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44"/>
          <p:cNvSpPr txBox="1"/>
          <p:nvPr>
            <p:ph type="title"/>
          </p:nvPr>
        </p:nvSpPr>
        <p:spPr>
          <a:xfrm>
            <a:off x="4490150" y="2047725"/>
            <a:ext cx="3364200" cy="62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/>
        </p:txBody>
      </p:sp>
      <p:sp>
        <p:nvSpPr>
          <p:cNvPr id="402" name="Google Shape;402;p44"/>
          <p:cNvSpPr txBox="1"/>
          <p:nvPr>
            <p:ph type="subTitle" idx="1"/>
          </p:nvPr>
        </p:nvSpPr>
        <p:spPr>
          <a:xfrm>
            <a:off x="4855550" y="2694825"/>
            <a:ext cx="2998800" cy="55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Josefin Sans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cxnSp>
        <p:nvCxnSpPr>
          <p:cNvPr id="403" name="Google Shape;403;p4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4" name="Google Shape;404;p4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7">
  <p:cSld name="CUSTOM_8"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45"/>
          <p:cNvSpPr txBox="1"/>
          <p:nvPr>
            <p:ph type="subTitle" idx="1"/>
          </p:nvPr>
        </p:nvSpPr>
        <p:spPr>
          <a:xfrm>
            <a:off x="4166800" y="1453525"/>
            <a:ext cx="3957600" cy="288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R="3810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7" name="Google Shape;407;p45"/>
          <p:cNvSpPr txBox="1"/>
          <p:nvPr>
            <p:ph type="title"/>
          </p:nvPr>
        </p:nvSpPr>
        <p:spPr>
          <a:xfrm>
            <a:off x="713225" y="445025"/>
            <a:ext cx="4502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408" name="Google Shape;408;p4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9" name="Google Shape;409;p4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0" name="Google Shape;410;p45"/>
          <p:cNvCxnSpPr/>
          <p:nvPr/>
        </p:nvCxnSpPr>
        <p:spPr>
          <a:xfrm flipH="1">
            <a:off x="6772150" y="3663450"/>
            <a:ext cx="2823300" cy="1633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29"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2" name="Google Shape;412;p4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3" name="Google Shape;413;p4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4" name="Google Shape;414;p46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5" name="Google Shape;415;p46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6" name="Google Shape;416;p46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7" name="Google Shape;417;p46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8" name="Google Shape;418;p46"/>
          <p:cNvSpPr txBox="1"/>
          <p:nvPr>
            <p:ph type="title"/>
          </p:nvPr>
        </p:nvSpPr>
        <p:spPr>
          <a:xfrm>
            <a:off x="1531650" y="445025"/>
            <a:ext cx="6080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sp>
        <p:nvSpPr>
          <p:cNvPr id="419" name="Google Shape;419;p46"/>
          <p:cNvSpPr txBox="1"/>
          <p:nvPr>
            <p:ph type="subTitle" idx="1"/>
          </p:nvPr>
        </p:nvSpPr>
        <p:spPr>
          <a:xfrm>
            <a:off x="4525188" y="1537663"/>
            <a:ext cx="3957600" cy="288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R="3810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420" name="Google Shape;420;p46"/>
          <p:cNvSpPr txBox="1"/>
          <p:nvPr>
            <p:ph type="subTitle" idx="2"/>
          </p:nvPr>
        </p:nvSpPr>
        <p:spPr>
          <a:xfrm>
            <a:off x="661213" y="1537663"/>
            <a:ext cx="3957600" cy="288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R="3810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CUSTOM_9"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47"/>
          <p:cNvSpPr txBox="1"/>
          <p:nvPr>
            <p:ph type="subTitle" idx="1"/>
          </p:nvPr>
        </p:nvSpPr>
        <p:spPr>
          <a:xfrm>
            <a:off x="4816075" y="3616375"/>
            <a:ext cx="2942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423" name="Google Shape;423;p47"/>
          <p:cNvSpPr txBox="1"/>
          <p:nvPr>
            <p:ph type="subTitle" idx="2"/>
          </p:nvPr>
        </p:nvSpPr>
        <p:spPr>
          <a:xfrm>
            <a:off x="4816200" y="3956375"/>
            <a:ext cx="2941800" cy="65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4" name="Google Shape;424;p47"/>
          <p:cNvSpPr txBox="1"/>
          <p:nvPr>
            <p:ph type="subTitle" idx="3"/>
          </p:nvPr>
        </p:nvSpPr>
        <p:spPr>
          <a:xfrm>
            <a:off x="1385829" y="3616375"/>
            <a:ext cx="2942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425" name="Google Shape;425;p47"/>
          <p:cNvSpPr txBox="1"/>
          <p:nvPr>
            <p:ph type="subTitle" idx="4"/>
          </p:nvPr>
        </p:nvSpPr>
        <p:spPr>
          <a:xfrm>
            <a:off x="1386025" y="3956375"/>
            <a:ext cx="2941800" cy="65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6" name="Google Shape;426;p47"/>
          <p:cNvSpPr txBox="1"/>
          <p:nvPr>
            <p:ph type="title"/>
          </p:nvPr>
        </p:nvSpPr>
        <p:spPr>
          <a:xfrm>
            <a:off x="713225" y="445025"/>
            <a:ext cx="2729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427" name="Google Shape;427;p4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8" name="Google Shape;428;p4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4">
  <p:cSld name="CUSTOM_31"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48"/>
          <p:cNvSpPr txBox="1"/>
          <p:nvPr>
            <p:ph type="title"/>
          </p:nvPr>
        </p:nvSpPr>
        <p:spPr>
          <a:xfrm>
            <a:off x="1244250" y="445025"/>
            <a:ext cx="665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sp>
        <p:nvSpPr>
          <p:cNvPr id="431" name="Google Shape;431;p48"/>
          <p:cNvSpPr txBox="1"/>
          <p:nvPr>
            <p:ph type="subTitle" idx="1"/>
          </p:nvPr>
        </p:nvSpPr>
        <p:spPr>
          <a:xfrm>
            <a:off x="3509000" y="3398751"/>
            <a:ext cx="2126100" cy="4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432" name="Google Shape;432;p48"/>
          <p:cNvSpPr txBox="1"/>
          <p:nvPr>
            <p:ph type="subTitle" idx="2"/>
          </p:nvPr>
        </p:nvSpPr>
        <p:spPr>
          <a:xfrm>
            <a:off x="3509025" y="3814950"/>
            <a:ext cx="2126100" cy="88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3" name="Google Shape;433;p48"/>
          <p:cNvSpPr txBox="1"/>
          <p:nvPr>
            <p:ph type="subTitle" idx="3"/>
          </p:nvPr>
        </p:nvSpPr>
        <p:spPr>
          <a:xfrm>
            <a:off x="953025" y="3398751"/>
            <a:ext cx="2126100" cy="4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434" name="Google Shape;434;p48"/>
          <p:cNvSpPr txBox="1"/>
          <p:nvPr>
            <p:ph type="subTitle" idx="4"/>
          </p:nvPr>
        </p:nvSpPr>
        <p:spPr>
          <a:xfrm>
            <a:off x="953125" y="3814951"/>
            <a:ext cx="2126100" cy="88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5" name="Google Shape;435;p48"/>
          <p:cNvSpPr txBox="1"/>
          <p:nvPr>
            <p:ph type="subTitle" idx="5"/>
          </p:nvPr>
        </p:nvSpPr>
        <p:spPr>
          <a:xfrm>
            <a:off x="6064875" y="3398751"/>
            <a:ext cx="2126100" cy="4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436" name="Google Shape;436;p48"/>
          <p:cNvSpPr txBox="1"/>
          <p:nvPr>
            <p:ph type="subTitle" idx="6"/>
          </p:nvPr>
        </p:nvSpPr>
        <p:spPr>
          <a:xfrm>
            <a:off x="6064875" y="3814950"/>
            <a:ext cx="2126100" cy="88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437" name="Google Shape;437;p4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8" name="Google Shape;438;p4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9" name="Google Shape;439;p48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0" name="Google Shape;440;p48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1"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49"/>
          <p:cNvSpPr txBox="1"/>
          <p:nvPr>
            <p:ph type="title"/>
          </p:nvPr>
        </p:nvSpPr>
        <p:spPr>
          <a:xfrm>
            <a:off x="2832900" y="791200"/>
            <a:ext cx="3478200" cy="92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7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43" name="Google Shape;443;p49"/>
          <p:cNvSpPr txBox="1"/>
          <p:nvPr>
            <p:ph type="subTitle" idx="1"/>
          </p:nvPr>
        </p:nvSpPr>
        <p:spPr>
          <a:xfrm>
            <a:off x="2983350" y="1749425"/>
            <a:ext cx="3177300" cy="92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4" name="Google Shape;444;p49"/>
          <p:cNvSpPr txBox="1"/>
          <p:nvPr/>
        </p:nvSpPr>
        <p:spPr>
          <a:xfrm>
            <a:off x="2900450" y="3438275"/>
            <a:ext cx="3343200" cy="7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CREDITS</a:t>
            </a:r>
            <a:r>
              <a:rPr lang="en-GB" sz="11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: This presentation template was created by </a:t>
            </a:r>
            <a:r>
              <a:rPr lang="en-GB" sz="1100" b="1">
                <a:solidFill>
                  <a:schemeClr val="dk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2"/>
              </a:rPr>
              <a:t>Slidesgo</a:t>
            </a:r>
            <a:r>
              <a:rPr lang="en-GB" sz="11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, including icons by </a:t>
            </a:r>
            <a:r>
              <a:rPr lang="en-GB" sz="1100" b="1">
                <a:solidFill>
                  <a:schemeClr val="dk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Flaticon</a:t>
            </a:r>
            <a:r>
              <a:rPr lang="en-GB" sz="11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, infographics &amp; images by </a:t>
            </a:r>
            <a:r>
              <a:rPr lang="en-GB" sz="1100" b="1">
                <a:solidFill>
                  <a:schemeClr val="dk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/>
              </a:rPr>
              <a:t>Freepik</a:t>
            </a:r>
            <a:endParaRPr sz="1100" b="1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45" name="Google Shape;445;p4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6" name="Google Shape;446;p49"/>
          <p:cNvCxnSpPr/>
          <p:nvPr/>
        </p:nvCxnSpPr>
        <p:spPr>
          <a:xfrm>
            <a:off x="-257975" y="3935375"/>
            <a:ext cx="3047400" cy="134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7" name="Google Shape;447;p4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8" name="Google Shape;448;p49"/>
          <p:cNvCxnSpPr/>
          <p:nvPr/>
        </p:nvCxnSpPr>
        <p:spPr>
          <a:xfrm>
            <a:off x="6467450" y="-72550"/>
            <a:ext cx="3047400" cy="134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0"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0" name="Google Shape;450;p5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1" name="Google Shape;451;p5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40" name="Google Shape;40;p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" name="Google Shape;41;p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_1"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3" name="Google Shape;453;p5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4" name="Google Shape;454;p5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5" name="Google Shape;455;p51"/>
          <p:cNvCxnSpPr/>
          <p:nvPr/>
        </p:nvCxnSpPr>
        <p:spPr>
          <a:xfrm>
            <a:off x="7434175" y="-125600"/>
            <a:ext cx="1993200" cy="1330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6" name="Google Shape;456;p51"/>
          <p:cNvCxnSpPr/>
          <p:nvPr/>
        </p:nvCxnSpPr>
        <p:spPr>
          <a:xfrm>
            <a:off x="-147275" y="3943475"/>
            <a:ext cx="1993200" cy="1330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0_1_1"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8" name="Google Shape;458;p5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9" name="Google Shape;459;p5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0" name="Google Shape;460;p52"/>
          <p:cNvCxnSpPr/>
          <p:nvPr/>
        </p:nvCxnSpPr>
        <p:spPr>
          <a:xfrm flipH="1">
            <a:off x="6772150" y="3663450"/>
            <a:ext cx="2823300" cy="1633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30"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2" name="Google Shape;462;p5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3" name="Google Shape;463;p5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4" name="Google Shape;464;p53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5" name="Google Shape;465;p53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6" name="Google Shape;466;p53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7" name="Google Shape;467;p53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/>
          <p:nvPr>
            <p:ph type="subTitle" idx="1"/>
          </p:nvPr>
        </p:nvSpPr>
        <p:spPr>
          <a:xfrm>
            <a:off x="2247500" y="1433050"/>
            <a:ext cx="1838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 b="1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 b="1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 b="1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 b="1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 b="1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 b="1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 b="1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 b="1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44" name="Google Shape;44;p7"/>
          <p:cNvSpPr txBox="1"/>
          <p:nvPr>
            <p:ph type="subTitle" idx="2"/>
          </p:nvPr>
        </p:nvSpPr>
        <p:spPr>
          <a:xfrm>
            <a:off x="2247500" y="1790050"/>
            <a:ext cx="5160300" cy="27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50800" lvl="0" rtl="0">
              <a:lnSpc>
                <a:spcPct val="166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>
                <a:solidFill>
                  <a:srgbClr val="374957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45" name="Google Shape;45;p7"/>
          <p:cNvSpPr txBox="1"/>
          <p:nvPr>
            <p:ph type="title"/>
          </p:nvPr>
        </p:nvSpPr>
        <p:spPr>
          <a:xfrm>
            <a:off x="713225" y="445025"/>
            <a:ext cx="4297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46" name="Google Shape;46;p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" name="Google Shape;47;p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"/>
          <p:cNvSpPr txBox="1"/>
          <p:nvPr>
            <p:ph type="title"/>
          </p:nvPr>
        </p:nvSpPr>
        <p:spPr>
          <a:xfrm>
            <a:off x="1122500" y="1073000"/>
            <a:ext cx="6899100" cy="285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cxnSp>
        <p:nvCxnSpPr>
          <p:cNvPr id="50" name="Google Shape;50;p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1" name="Google Shape;51;p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2" name="Google Shape;52;p8"/>
          <p:cNvCxnSpPr/>
          <p:nvPr/>
        </p:nvCxnSpPr>
        <p:spPr>
          <a:xfrm flipH="1">
            <a:off x="7093250" y="3935075"/>
            <a:ext cx="2332800" cy="1347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3" name="Google Shape;53;p8"/>
          <p:cNvCxnSpPr/>
          <p:nvPr/>
        </p:nvCxnSpPr>
        <p:spPr>
          <a:xfrm flipH="1">
            <a:off x="-420450" y="-121600"/>
            <a:ext cx="2332800" cy="1347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subTitle" idx="1"/>
          </p:nvPr>
        </p:nvSpPr>
        <p:spPr>
          <a:xfrm>
            <a:off x="895950" y="1682000"/>
            <a:ext cx="3847200" cy="237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type="title"/>
          </p:nvPr>
        </p:nvSpPr>
        <p:spPr>
          <a:xfrm>
            <a:off x="713225" y="445025"/>
            <a:ext cx="5679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57" name="Google Shape;57;p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" name="Google Shape;58;p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9" name="Google Shape;59;p9"/>
          <p:cNvCxnSpPr/>
          <p:nvPr/>
        </p:nvCxnSpPr>
        <p:spPr>
          <a:xfrm flipH="1">
            <a:off x="5925450" y="2797500"/>
            <a:ext cx="3378000" cy="24669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/>
          <p:nvPr>
            <p:ph type="body" idx="1"/>
          </p:nvPr>
        </p:nvSpPr>
        <p:spPr>
          <a:xfrm>
            <a:off x="713225" y="441927"/>
            <a:ext cx="3557100" cy="97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3000">
                <a:latin typeface="Vidaloka"/>
                <a:ea typeface="Vidaloka"/>
                <a:cs typeface="Vidaloka"/>
                <a:sym typeface="Vidaloka"/>
              </a:defRPr>
            </a:lvl1pPr>
          </a:lstStyle>
          <a:p/>
        </p:txBody>
      </p:sp>
      <p:cxnSp>
        <p:nvCxnSpPr>
          <p:cNvPr id="62" name="Google Shape;62;p1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3" name="Google Shape;63;p1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4" name="Google Shape;64;p10"/>
          <p:cNvCxnSpPr/>
          <p:nvPr/>
        </p:nvCxnSpPr>
        <p:spPr>
          <a:xfrm rot="10800000" flipH="1">
            <a:off x="6144975" y="3103725"/>
            <a:ext cx="3118200" cy="22011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3" Type="http://schemas.openxmlformats.org/officeDocument/2006/relationships/theme" Target="../theme/theme1.xml"/><Relationship Id="rId52" Type="http://schemas.openxmlformats.org/officeDocument/2006/relationships/slideLayout" Target="../slideLayouts/slideLayout52.xml"/><Relationship Id="rId51" Type="http://schemas.openxmlformats.org/officeDocument/2006/relationships/slideLayout" Target="../slideLayouts/slideLayout51.xml"/><Relationship Id="rId50" Type="http://schemas.openxmlformats.org/officeDocument/2006/relationships/slideLayout" Target="../slideLayouts/slideLayout50.xml"/><Relationship Id="rId5" Type="http://schemas.openxmlformats.org/officeDocument/2006/relationships/slideLayout" Target="../slideLayouts/slideLayout5.xml"/><Relationship Id="rId49" Type="http://schemas.openxmlformats.org/officeDocument/2006/relationships/slideLayout" Target="../slideLayouts/slideLayout49.xml"/><Relationship Id="rId48" Type="http://schemas.openxmlformats.org/officeDocument/2006/relationships/slideLayout" Target="../slideLayouts/slideLayout48.xml"/><Relationship Id="rId47" Type="http://schemas.openxmlformats.org/officeDocument/2006/relationships/slideLayout" Target="../slideLayouts/slideLayout47.xml"/><Relationship Id="rId46" Type="http://schemas.openxmlformats.org/officeDocument/2006/relationships/slideLayout" Target="../slideLayouts/slideLayout46.xml"/><Relationship Id="rId45" Type="http://schemas.openxmlformats.org/officeDocument/2006/relationships/slideLayout" Target="../slideLayouts/slideLayout45.xml"/><Relationship Id="rId44" Type="http://schemas.openxmlformats.org/officeDocument/2006/relationships/slideLayout" Target="../slideLayouts/slideLayout44.xml"/><Relationship Id="rId43" Type="http://schemas.openxmlformats.org/officeDocument/2006/relationships/slideLayout" Target="../slideLayouts/slideLayout43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40" Type="http://schemas.openxmlformats.org/officeDocument/2006/relationships/slideLayout" Target="../slideLayouts/slideLayout40.xml"/><Relationship Id="rId4" Type="http://schemas.openxmlformats.org/officeDocument/2006/relationships/slideLayout" Target="../slideLayouts/slideLayout4.xml"/><Relationship Id="rId39" Type="http://schemas.openxmlformats.org/officeDocument/2006/relationships/slideLayout" Target="../slideLayouts/slideLayout39.xml"/><Relationship Id="rId38" Type="http://schemas.openxmlformats.org/officeDocument/2006/relationships/slideLayout" Target="../slideLayouts/slideLayout38.xml"/><Relationship Id="rId37" Type="http://schemas.openxmlformats.org/officeDocument/2006/relationships/slideLayout" Target="../slideLayouts/slideLayout37.xml"/><Relationship Id="rId36" Type="http://schemas.openxmlformats.org/officeDocument/2006/relationships/slideLayout" Target="../slideLayouts/slideLayout36.xml"/><Relationship Id="rId35" Type="http://schemas.openxmlformats.org/officeDocument/2006/relationships/slideLayout" Target="../slideLayouts/slideLayout35.xml"/><Relationship Id="rId34" Type="http://schemas.openxmlformats.org/officeDocument/2006/relationships/slideLayout" Target="../slideLayouts/slideLayout34.xml"/><Relationship Id="rId33" Type="http://schemas.openxmlformats.org/officeDocument/2006/relationships/slideLayout" Target="../slideLayouts/slideLayout33.xml"/><Relationship Id="rId32" Type="http://schemas.openxmlformats.org/officeDocument/2006/relationships/slideLayout" Target="../slideLayouts/slideLayout32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" Type="http://schemas.openxmlformats.org/officeDocument/2006/relationships/slideLayout" Target="../slideLayouts/slideLayout3.xml"/><Relationship Id="rId29" Type="http://schemas.openxmlformats.org/officeDocument/2006/relationships/slideLayout" Target="../slideLayouts/slideLayout29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daloka"/>
              <a:buNone/>
              <a:defRPr sz="30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713250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7" r:id="rId39"/>
    <p:sldLayoutId id="2147483688" r:id="rId40"/>
    <p:sldLayoutId id="2147483689" r:id="rId41"/>
    <p:sldLayoutId id="2147483690" r:id="rId42"/>
    <p:sldLayoutId id="2147483691" r:id="rId43"/>
    <p:sldLayoutId id="2147483692" r:id="rId44"/>
    <p:sldLayoutId id="2147483693" r:id="rId45"/>
    <p:sldLayoutId id="2147483694" r:id="rId46"/>
    <p:sldLayoutId id="2147483695" r:id="rId47"/>
    <p:sldLayoutId id="2147483696" r:id="rId48"/>
    <p:sldLayoutId id="2147483697" r:id="rId49"/>
    <p:sldLayoutId id="2147483698" r:id="rId50"/>
    <p:sldLayoutId id="2147483699" r:id="rId51"/>
    <p:sldLayoutId id="2147483700" r:id="rId5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9.xml"/><Relationship Id="rId1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2.xml"/><Relationship Id="rId1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59"/>
          <p:cNvSpPr txBox="1"/>
          <p:nvPr>
            <p:ph type="ctrTitle"/>
          </p:nvPr>
        </p:nvSpPr>
        <p:spPr>
          <a:xfrm>
            <a:off x="1039975" y="1324500"/>
            <a:ext cx="70641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4400"/>
              <a:t>Pemrosesan </a:t>
            </a:r>
            <a:r>
              <a:rPr lang="en-US" altLang="en-GB" sz="4400" b="1"/>
              <a:t>transaksi </a:t>
            </a:r>
            <a:r>
              <a:rPr lang="en-US" altLang="en-GB" sz="4400"/>
              <a:t>dan struktur </a:t>
            </a:r>
            <a:r>
              <a:rPr lang="en-US" altLang="en-GB" sz="4400" b="1"/>
              <a:t>Pengendalian  intern</a:t>
            </a:r>
            <a:endParaRPr lang="en-US" altLang="en-GB" sz="4400" b="1"/>
          </a:p>
        </p:txBody>
      </p:sp>
      <p:sp>
        <p:nvSpPr>
          <p:cNvPr id="483" name="Google Shape;483;p59"/>
          <p:cNvSpPr txBox="1"/>
          <p:nvPr>
            <p:ph type="subTitle" idx="1"/>
          </p:nvPr>
        </p:nvSpPr>
        <p:spPr>
          <a:xfrm>
            <a:off x="1040000" y="3377100"/>
            <a:ext cx="7064100" cy="44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altLang="en-GB">
                <a:solidFill>
                  <a:schemeClr val="dk1"/>
                </a:solidFill>
              </a:rPr>
              <a:t>Kelompok 6</a:t>
            </a:r>
            <a:endParaRPr lang="en-US" altLang="en-GB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4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4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Placeholder 2"/>
          <p:cNvSpPr/>
          <p:nvPr>
            <p:ph type="body" idx="1"/>
          </p:nvPr>
        </p:nvSpPr>
        <p:spPr>
          <a:xfrm>
            <a:off x="611505" y="699135"/>
            <a:ext cx="7717790" cy="1189990"/>
          </a:xfrm>
        </p:spPr>
        <p:txBody>
          <a:bodyPr/>
          <a:p>
            <a:pPr marL="114300" indent="0">
              <a:lnSpc>
                <a:spcPct val="150000"/>
              </a:lnSpc>
              <a:buNone/>
            </a:pPr>
            <a:r>
              <a:rPr lang="en-US" sz="1600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idaloka" charset="0"/>
                <a:cs typeface="Vidaloka" charset="0"/>
              </a:rPr>
              <a:t>Pemrosesan transaksi</a:t>
            </a:r>
            <a:r>
              <a:rPr lang="en-US" sz="16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idaloka" charset="0"/>
                <a:cs typeface="Vidaloka" charset="0"/>
              </a:rPr>
              <a:t> adalah proses yang melibatkan pencatatan, pengolahan, dan pelaporan transaksi bisnis. Ini mencakup langkah-langkah seperti pengumpulan data, validasi, penghitungan, dan pembuatan laporan.</a:t>
            </a:r>
            <a:endParaRPr lang="en-US" sz="16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Vidaloka" charset="0"/>
              <a:cs typeface="Vidaloka" charset="0"/>
            </a:endParaRPr>
          </a:p>
        </p:txBody>
      </p:sp>
      <p:sp>
        <p:nvSpPr>
          <p:cNvPr id="4" name="Text Placeholder 2"/>
          <p:cNvSpPr/>
          <p:nvPr/>
        </p:nvSpPr>
        <p:spPr>
          <a:xfrm>
            <a:off x="611505" y="2427605"/>
            <a:ext cx="7717790" cy="118999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1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114300" indent="0">
              <a:lnSpc>
                <a:spcPct val="150000"/>
              </a:lnSpc>
              <a:buNone/>
            </a:pPr>
            <a:r>
              <a:rPr lang="en-US" sz="1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idaloka" charset="0"/>
                <a:cs typeface="Vidaloka" charset="0"/>
              </a:rPr>
              <a:t>Struktur pengendalian intern</a:t>
            </a:r>
            <a:r>
              <a:rPr 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idaloka" charset="0"/>
                <a:cs typeface="Vidaloka" charset="0"/>
              </a:rPr>
              <a:t> adalah sistem kebijakan dan prosedur yang ditetapkan oleh suatu organisasi untuk memastikan bahwa tujuan tertentu dapat dicapai dan risiko dapat dikelola.</a:t>
            </a:r>
            <a:endParaRPr lang="en-US" sz="1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Vidaloka" charset="0"/>
              <a:cs typeface="Vidaloka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/>
      </p:transition>
    </mc:Choice>
    <mc:Fallback>
      <p:transition spd="slow"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65"/>
          <p:cNvSpPr txBox="1"/>
          <p:nvPr>
            <p:ph type="subTitle" idx="1"/>
          </p:nvPr>
        </p:nvSpPr>
        <p:spPr>
          <a:xfrm>
            <a:off x="683260" y="1203960"/>
            <a:ext cx="7271385" cy="1298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Vidaloka" charset="0"/>
                <a:cs typeface="Vidaloka" charset="0"/>
              </a:rPr>
              <a:t>Pengendalian dibutuhkan untuk mengurangi eksposur-eksposur organisasi, tergantung pada beragam eksposur yang dapat menimbulkan efek yang buruk bagi operasi atau bahkan itu timbul terus menerus.</a:t>
            </a:r>
            <a:r>
              <a:rPr lang="en-US" altLang="en-GB">
                <a:latin typeface="Vidaloka" charset="0"/>
                <a:cs typeface="Vidaloka" charset="0"/>
              </a:rPr>
              <a:t>,</a:t>
            </a:r>
            <a:endParaRPr lang="en-US" altLang="en-GB">
              <a:latin typeface="Vidaloka" charset="0"/>
              <a:cs typeface="Vidaloka" charset="0"/>
            </a:endParaRPr>
          </a:p>
        </p:txBody>
      </p:sp>
      <p:sp>
        <p:nvSpPr>
          <p:cNvPr id="547" name="Google Shape;547;p65"/>
          <p:cNvSpPr txBox="1"/>
          <p:nvPr>
            <p:ph type="title"/>
          </p:nvPr>
        </p:nvSpPr>
        <p:spPr>
          <a:xfrm>
            <a:off x="713105" y="445135"/>
            <a:ext cx="6412230" cy="5727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Kenapa butuh pengendalian ? </a:t>
            </a:r>
            <a:endParaRPr lang="en-US" altLang="en-GB"/>
          </a:p>
        </p:txBody>
      </p:sp>
      <p:sp>
        <p:nvSpPr>
          <p:cNvPr id="1" name="Google Shape;546;p65"/>
          <p:cNvSpPr txBox="1"/>
          <p:nvPr/>
        </p:nvSpPr>
        <p:spPr>
          <a:xfrm>
            <a:off x="683260" y="2571750"/>
            <a:ext cx="7271385" cy="129857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Vidaloka" charset="0"/>
                <a:cs typeface="Vidaloka" charset="0"/>
              </a:rPr>
              <a:t>E</a:t>
            </a:r>
            <a:r>
              <a:rPr b="1">
                <a:latin typeface="Vidaloka" charset="0"/>
                <a:cs typeface="Vidaloka" charset="0"/>
              </a:rPr>
              <a:t>ksposur</a:t>
            </a:r>
            <a:r>
              <a:rPr>
                <a:latin typeface="Vidaloka" charset="0"/>
                <a:cs typeface="Vidaloka" charset="0"/>
              </a:rPr>
              <a:t> diartikan sebagai dampak keuangan potensial yang dapat terjadi pada organisasi akibat suatu risiko</a:t>
            </a:r>
            <a:endParaRPr>
              <a:latin typeface="Vidaloka" charset="0"/>
              <a:cs typeface="Vidaloka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/>
      </p:transition>
    </mc:Choice>
    <mc:Fallback>
      <p:transition spd="slow">
        <p:wip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61"/>
          <p:cNvSpPr txBox="1"/>
          <p:nvPr>
            <p:ph type="title"/>
          </p:nvPr>
        </p:nvSpPr>
        <p:spPr>
          <a:xfrm>
            <a:off x="713105" y="445135"/>
            <a:ext cx="8133715" cy="5727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Eksposur - eksposure umum </a:t>
            </a:r>
            <a:endParaRPr lang="en-US" altLang="en-GB"/>
          </a:p>
        </p:txBody>
      </p:sp>
      <p:sp>
        <p:nvSpPr>
          <p:cNvPr id="495" name="Google Shape;495;p61"/>
          <p:cNvSpPr txBox="1"/>
          <p:nvPr>
            <p:ph type="subTitle" idx="3"/>
          </p:nvPr>
        </p:nvSpPr>
        <p:spPr>
          <a:xfrm>
            <a:off x="1511300" y="1871345"/>
            <a:ext cx="2773680" cy="35687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Biaya berlebihan</a:t>
            </a:r>
            <a:endParaRPr lang="en-GB"/>
          </a:p>
        </p:txBody>
      </p:sp>
      <p:sp>
        <p:nvSpPr>
          <p:cNvPr id="496" name="Google Shape;496;p61"/>
          <p:cNvSpPr txBox="1"/>
          <p:nvPr>
            <p:ph type="subTitle" idx="1"/>
          </p:nvPr>
        </p:nvSpPr>
        <p:spPr>
          <a:xfrm>
            <a:off x="4625340" y="1871345"/>
            <a:ext cx="3540125" cy="35687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Pendapatan menurun</a:t>
            </a:r>
            <a:endParaRPr lang="en-GB"/>
          </a:p>
        </p:txBody>
      </p:sp>
      <p:sp>
        <p:nvSpPr>
          <p:cNvPr id="497" name="Google Shape;497;p61"/>
          <p:cNvSpPr txBox="1"/>
          <p:nvPr>
            <p:ph type="subTitle" idx="2"/>
          </p:nvPr>
        </p:nvSpPr>
        <p:spPr>
          <a:xfrm>
            <a:off x="5144510" y="2255100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Pendapatan menurun akan mengurangi laba</a:t>
            </a:r>
            <a:endParaRPr lang="en-GB"/>
          </a:p>
        </p:txBody>
      </p:sp>
      <p:sp>
        <p:nvSpPr>
          <p:cNvPr id="498" name="Google Shape;498;p61"/>
          <p:cNvSpPr txBox="1"/>
          <p:nvPr>
            <p:ph type="subTitle" idx="4"/>
          </p:nvPr>
        </p:nvSpPr>
        <p:spPr>
          <a:xfrm>
            <a:off x="1582420" y="2254885"/>
            <a:ext cx="2630805" cy="61849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Biaya yang berlebihan akan mengurangi pendapatan</a:t>
            </a:r>
            <a:endParaRPr lang="en-GB"/>
          </a:p>
        </p:txBody>
      </p:sp>
      <p:sp>
        <p:nvSpPr>
          <p:cNvPr id="499" name="Google Shape;499;p61"/>
          <p:cNvSpPr txBox="1"/>
          <p:nvPr>
            <p:ph type="subTitle" idx="5"/>
          </p:nvPr>
        </p:nvSpPr>
        <p:spPr>
          <a:xfrm>
            <a:off x="4319905" y="3723640"/>
            <a:ext cx="3752215" cy="35687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Akuntansi yang tidak akurat</a:t>
            </a:r>
            <a:endParaRPr lang="en-GB"/>
          </a:p>
        </p:txBody>
      </p:sp>
      <p:sp>
        <p:nvSpPr>
          <p:cNvPr id="500" name="Google Shape;500;p61"/>
          <p:cNvSpPr txBox="1"/>
          <p:nvPr>
            <p:ph type="subTitle" idx="6"/>
          </p:nvPr>
        </p:nvSpPr>
        <p:spPr>
          <a:xfrm>
            <a:off x="4686935" y="4118610"/>
            <a:ext cx="3201035" cy="61849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Kebijakan dan prosedur-prosedur akuntansi dapat mengandung kesalahan</a:t>
            </a:r>
            <a:endParaRPr lang="en-GB"/>
          </a:p>
        </p:txBody>
      </p:sp>
      <p:sp>
        <p:nvSpPr>
          <p:cNvPr id="501" name="Google Shape;501;p61"/>
          <p:cNvSpPr txBox="1"/>
          <p:nvPr>
            <p:ph type="subTitle" idx="7"/>
          </p:nvPr>
        </p:nvSpPr>
        <p:spPr>
          <a:xfrm>
            <a:off x="1306195" y="3508375"/>
            <a:ext cx="3122295" cy="35687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Kehilangan Aktiva</a:t>
            </a:r>
            <a:endParaRPr lang="en-GB"/>
          </a:p>
        </p:txBody>
      </p:sp>
      <p:sp>
        <p:nvSpPr>
          <p:cNvPr id="502" name="Google Shape;502;p61"/>
          <p:cNvSpPr txBox="1"/>
          <p:nvPr>
            <p:ph type="subTitle" idx="8"/>
          </p:nvPr>
        </p:nvSpPr>
        <p:spPr>
          <a:xfrm>
            <a:off x="1655250" y="4036125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Aktiva dapat hilang karena pencurian, penipuan</a:t>
            </a:r>
            <a:endParaRPr lang="en-GB"/>
          </a:p>
        </p:txBody>
      </p:sp>
      <p:sp>
        <p:nvSpPr>
          <p:cNvPr id="503" name="Google Shape;503;p61"/>
          <p:cNvSpPr txBox="1"/>
          <p:nvPr>
            <p:ph type="title" idx="9"/>
          </p:nvPr>
        </p:nvSpPr>
        <p:spPr>
          <a:xfrm>
            <a:off x="2378650" y="1303588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01</a:t>
            </a:r>
            <a:endParaRPr lang="en-GB"/>
          </a:p>
        </p:txBody>
      </p:sp>
      <p:sp>
        <p:nvSpPr>
          <p:cNvPr id="504" name="Google Shape;504;p61"/>
          <p:cNvSpPr txBox="1"/>
          <p:nvPr>
            <p:ph type="title" idx="13"/>
          </p:nvPr>
        </p:nvSpPr>
        <p:spPr>
          <a:xfrm>
            <a:off x="5724450" y="1303588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02</a:t>
            </a:r>
            <a:endParaRPr lang="en-GB"/>
          </a:p>
        </p:txBody>
      </p:sp>
      <p:sp>
        <p:nvSpPr>
          <p:cNvPr id="505" name="Google Shape;505;p61"/>
          <p:cNvSpPr txBox="1"/>
          <p:nvPr>
            <p:ph type="title" idx="14"/>
          </p:nvPr>
        </p:nvSpPr>
        <p:spPr>
          <a:xfrm>
            <a:off x="2378700" y="3010983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03</a:t>
            </a:r>
            <a:endParaRPr lang="en-GB"/>
          </a:p>
        </p:txBody>
      </p:sp>
      <p:sp>
        <p:nvSpPr>
          <p:cNvPr id="506" name="Google Shape;506;p61"/>
          <p:cNvSpPr txBox="1"/>
          <p:nvPr>
            <p:ph type="title" idx="15"/>
          </p:nvPr>
        </p:nvSpPr>
        <p:spPr>
          <a:xfrm>
            <a:off x="5724450" y="3003998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04</a:t>
            </a:r>
            <a:endParaRPr lang="en-GB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/>
      </p:transition>
    </mc:Choice>
    <mc:Fallback>
      <p:transition spd="slow">
        <p:wip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59" name="Shape 1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0" name="Google Shape;1160;p99"/>
          <p:cNvSpPr txBox="1"/>
          <p:nvPr>
            <p:ph type="title"/>
          </p:nvPr>
        </p:nvSpPr>
        <p:spPr>
          <a:xfrm>
            <a:off x="1122500" y="1073000"/>
            <a:ext cx="6899100" cy="285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6000"/>
              <a:t>Prosedur pengendalian</a:t>
            </a:r>
            <a:endParaRPr lang="en-US" altLang="en-GB" sz="6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68"/>
          <p:cNvSpPr txBox="1"/>
          <p:nvPr>
            <p:ph type="title"/>
          </p:nvPr>
        </p:nvSpPr>
        <p:spPr>
          <a:xfrm>
            <a:off x="3742690" y="1563370"/>
            <a:ext cx="4544695" cy="8775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3600"/>
              <a:t>Otorisasi transaksi</a:t>
            </a:r>
            <a:endParaRPr lang="en-US" altLang="en-GB" sz="3600"/>
          </a:p>
        </p:txBody>
      </p:sp>
      <p:sp>
        <p:nvSpPr>
          <p:cNvPr id="566" name="Google Shape;566;p68"/>
          <p:cNvSpPr txBox="1"/>
          <p:nvPr>
            <p:ph type="subTitle" idx="1"/>
          </p:nvPr>
        </p:nvSpPr>
        <p:spPr>
          <a:xfrm>
            <a:off x="3779680" y="2283569"/>
            <a:ext cx="4545000" cy="55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Vidaloka" charset="0"/>
                <a:cs typeface="Vidaloka" charset="0"/>
              </a:rPr>
              <a:t> Otorisasi membatasi aktivitas transaksi atau kinerja-kinerja hanya pada orang-orang yang terpilih. Otorisasi mencegah terjadinya transaksi dan aktivitas-aktivitas yang tidak diotorisasi.</a:t>
            </a:r>
            <a:endParaRPr lang="en-GB">
              <a:latin typeface="Vidaloka" charset="0"/>
              <a:cs typeface="Vidaloka" charset="0"/>
            </a:endParaRPr>
          </a:p>
        </p:txBody>
      </p:sp>
      <p:pic>
        <p:nvPicPr>
          <p:cNvPr id="567" name="Google Shape;567;p68"/>
          <p:cNvPicPr preferRelativeResize="0"/>
          <p:nvPr/>
        </p:nvPicPr>
        <p:blipFill rotWithShape="1">
          <a:blip r:embed="rId1"/>
          <a:srcRect l="8930" r="24822"/>
          <a:stretch>
            <a:fillRect/>
          </a:stretch>
        </p:blipFill>
        <p:spPr>
          <a:xfrm>
            <a:off x="856150" y="1294350"/>
            <a:ext cx="2537400" cy="2554800"/>
          </a:xfrm>
          <a:prstGeom prst="rect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" name="Google Shape;565;p68"/>
          <p:cNvSpPr txBox="1"/>
          <p:nvPr/>
        </p:nvSpPr>
        <p:spPr>
          <a:xfrm>
            <a:off x="3923665" y="915035"/>
            <a:ext cx="489585" cy="77978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Vidaloka"/>
              <a:buNone/>
              <a:defRPr sz="90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rial"/>
              <a:buNone/>
              <a:defRPr sz="9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rial"/>
              <a:buNone/>
              <a:defRPr sz="9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rial"/>
              <a:buNone/>
              <a:defRPr sz="9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rial"/>
              <a:buNone/>
              <a:defRPr sz="9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rial"/>
              <a:buNone/>
              <a:defRPr sz="9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rial"/>
              <a:buNone/>
              <a:defRPr sz="9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rial"/>
              <a:buNone/>
              <a:defRPr sz="9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rial"/>
              <a:buNone/>
              <a:defRPr sz="9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3600"/>
              <a:t>1</a:t>
            </a:r>
            <a:endParaRPr lang="en-US" altLang="en-GB" sz="3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/>
      </p:transition>
    </mc:Choice>
    <mc:Fallback>
      <p:transition spd="slow"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5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/>
                                        <p:tgtEl>
                                          <p:spTgt spid="5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/>
                                        <p:tgtEl>
                                          <p:spTgt spid="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70"/>
          <p:cNvSpPr txBox="1"/>
          <p:nvPr>
            <p:ph type="title"/>
          </p:nvPr>
        </p:nvSpPr>
        <p:spPr>
          <a:xfrm>
            <a:off x="1331595" y="1851660"/>
            <a:ext cx="4005580" cy="8058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altLang="en-GB"/>
              <a:t>Persetujuan</a:t>
            </a:r>
            <a:endParaRPr lang="en-US" altLang="en-GB"/>
          </a:p>
        </p:txBody>
      </p:sp>
      <p:sp>
        <p:nvSpPr>
          <p:cNvPr id="580" name="Google Shape;580;p70"/>
          <p:cNvSpPr txBox="1"/>
          <p:nvPr>
            <p:ph type="title" idx="2"/>
          </p:nvPr>
        </p:nvSpPr>
        <p:spPr>
          <a:xfrm>
            <a:off x="3707635" y="1131633"/>
            <a:ext cx="1650900" cy="9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4000"/>
              <a:t>2</a:t>
            </a:r>
            <a:endParaRPr lang="en-US" altLang="en-GB" sz="4000"/>
          </a:p>
        </p:txBody>
      </p:sp>
      <p:sp>
        <p:nvSpPr>
          <p:cNvPr id="581" name="Google Shape;581;p70"/>
          <p:cNvSpPr txBox="1"/>
          <p:nvPr>
            <p:ph type="subTitle" idx="1"/>
          </p:nvPr>
        </p:nvSpPr>
        <p:spPr>
          <a:xfrm>
            <a:off x="797335" y="2715045"/>
            <a:ext cx="4561200" cy="39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latin typeface="Vidaloka" charset="0"/>
                <a:cs typeface="Vidaloka" charset="0"/>
              </a:rPr>
              <a:t>Persetujuan terjadi setelah otorisasi dan digunakan untuk mendeteksi transaksi dan aktivitas-aktivitas yang tidak diotorisasi. Persetujuan dibutuhkan untuk meyakinkan bahwa karyawan-karyawan bekerja sesuai dengan otoritasnya.</a:t>
            </a:r>
            <a:endParaRPr lang="en-GB">
              <a:latin typeface="Vidaloka" charset="0"/>
              <a:cs typeface="Vidaloka" charset="0"/>
            </a:endParaRPr>
          </a:p>
        </p:txBody>
      </p:sp>
      <p:pic>
        <p:nvPicPr>
          <p:cNvPr id="582" name="Google Shape;582;p70"/>
          <p:cNvPicPr preferRelativeResize="0"/>
          <p:nvPr/>
        </p:nvPicPr>
        <p:blipFill rotWithShape="1">
          <a:blip r:embed="rId1"/>
          <a:srcRect l="26783" r="6921"/>
          <a:stretch>
            <a:fillRect/>
          </a:stretch>
        </p:blipFill>
        <p:spPr>
          <a:xfrm>
            <a:off x="5774975" y="1294350"/>
            <a:ext cx="2537400" cy="2554800"/>
          </a:xfrm>
          <a:prstGeom prst="rect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/>
      </p:transition>
    </mc:Choice>
    <mc:Fallback>
      <p:transition spd="slow"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5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/>
                                        <p:tgtEl>
                                          <p:spTgt spid="5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/>
                                        <p:tgtEl>
                                          <p:spTgt spid="5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6" name="Google Shape;646;p74"/>
          <p:cNvPicPr preferRelativeResize="0"/>
          <p:nvPr/>
        </p:nvPicPr>
        <p:blipFill rotWithShape="1">
          <a:blip r:embed="rId1"/>
          <a:srcRect l="28803" r="11302"/>
          <a:stretch>
            <a:fillRect/>
          </a:stretch>
        </p:blipFill>
        <p:spPr>
          <a:xfrm>
            <a:off x="6070323" y="1561175"/>
            <a:ext cx="2234400" cy="2487900"/>
          </a:xfrm>
          <a:prstGeom prst="rect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579" name="Google Shape;579;p70"/>
          <p:cNvSpPr txBox="1"/>
          <p:nvPr>
            <p:ph type="title"/>
          </p:nvPr>
        </p:nvSpPr>
        <p:spPr>
          <a:xfrm>
            <a:off x="1370330" y="1491615"/>
            <a:ext cx="4005580" cy="8058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altLang="en-GB"/>
              <a:t>Pemisahan </a:t>
            </a:r>
            <a:r>
              <a:rPr lang="en-US" altLang="en-GB" sz="3200"/>
              <a:t>Tugas</a:t>
            </a:r>
            <a:endParaRPr lang="en-US" altLang="en-GB"/>
          </a:p>
        </p:txBody>
      </p:sp>
      <p:sp>
        <p:nvSpPr>
          <p:cNvPr id="580" name="Google Shape;580;p70"/>
          <p:cNvSpPr txBox="1"/>
          <p:nvPr/>
        </p:nvSpPr>
        <p:spPr>
          <a:xfrm>
            <a:off x="3746370" y="771588"/>
            <a:ext cx="1650900" cy="978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Font typeface="Vidaloka"/>
              <a:buNone/>
              <a:defRPr sz="50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4000"/>
              <a:t>3</a:t>
            </a:r>
            <a:endParaRPr lang="en-US" altLang="en-GB" sz="4000"/>
          </a:p>
        </p:txBody>
      </p:sp>
      <p:sp>
        <p:nvSpPr>
          <p:cNvPr id="581" name="Google Shape;581;p70"/>
          <p:cNvSpPr txBox="1"/>
          <p:nvPr>
            <p:ph type="subTitle" idx="1"/>
          </p:nvPr>
        </p:nvSpPr>
        <p:spPr>
          <a:xfrm>
            <a:off x="836070" y="2355000"/>
            <a:ext cx="4561200" cy="39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latin typeface="Vidaloka" charset="0"/>
                <a:cs typeface="Vidaloka" charset="0"/>
              </a:rPr>
              <a:t>Pemisahan tugas diperlukan untuk mengurangi kemungkinan bagi seseorang untuk berada dalam posisi melakukan kekeliruan dan ketidakberesan serta mengoreksinya sendiri.</a:t>
            </a:r>
            <a:endParaRPr lang="en-GB" sz="1600">
              <a:latin typeface="Vidaloka" charset="0"/>
              <a:cs typeface="Vidaloka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/>
      </p:transition>
    </mc:Choice>
    <mc:Fallback>
      <p:transition spd="slow"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6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6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/>
                                        <p:tgtEl>
                                          <p:spTgt spid="5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/>
                                        <p:tgtEl>
                                          <p:spTgt spid="5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/>
                                        <p:tgtEl>
                                          <p:spTgt spid="5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/>
          <p:nvPr>
            <p:ph type="title"/>
          </p:nvPr>
        </p:nvSpPr>
        <p:spPr>
          <a:xfrm>
            <a:off x="683380" y="1563168"/>
            <a:ext cx="7717500" cy="1644300"/>
          </a:xfrm>
        </p:spPr>
        <p:txBody>
          <a:bodyPr/>
          <a:p>
            <a:r>
              <a:rPr lang="en-US" sz="8300"/>
              <a:t>TERIMA KASIH</a:t>
            </a:r>
            <a:endParaRPr lang="en-US" sz="83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/>
      </p:transition>
    </mc:Choice>
    <mc:Fallback>
      <p:transition spd="slow">
        <p:wipe/>
      </p:transition>
    </mc:Fallback>
  </mc:AlternateContent>
  <p:timing>
    <p:tnLst>
      <p:par>
        <p:cTn id="1" dur="indefinite" restart="never" nodeType="tmRoot"/>
      </p:par>
    </p:tnLst>
    <p:bldLst>
      <p:bldP spid="5" grpId="1"/>
    </p:bldLst>
  </p:timing>
</p:sld>
</file>

<file path=ppt/theme/theme1.xml><?xml version="1.0" encoding="utf-8"?>
<a:theme xmlns:a="http://schemas.openxmlformats.org/drawingml/2006/main" name="Minimalist Business Slides XL by Slidesgo">
  <a:themeElements>
    <a:clrScheme name="Simple Light">
      <a:dk1>
        <a:srgbClr val="000000"/>
      </a:dk1>
      <a:lt1>
        <a:srgbClr val="F5F2EE"/>
      </a:lt1>
      <a:dk2>
        <a:srgbClr val="000000"/>
      </a:dk2>
      <a:lt2>
        <a:srgbClr val="EEEEEE"/>
      </a:lt2>
      <a:accent1>
        <a:srgbClr val="3F3533"/>
      </a:accent1>
      <a:accent2>
        <a:srgbClr val="3F3533"/>
      </a:accent2>
      <a:accent3>
        <a:srgbClr val="3F3533"/>
      </a:accent3>
      <a:accent4>
        <a:srgbClr val="3F3533"/>
      </a:accent4>
      <a:accent5>
        <a:srgbClr val="3F3533"/>
      </a:accent5>
      <a:accent6>
        <a:srgbClr val="3F3533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1756</Words>
  <Application>WPS Presentation</Application>
  <PresentationFormat/>
  <Paragraphs>62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70" baseType="lpstr">
      <vt:lpstr>Arial</vt:lpstr>
      <vt:lpstr>SimSun</vt:lpstr>
      <vt:lpstr>Wingdings</vt:lpstr>
      <vt:lpstr>Arial</vt:lpstr>
      <vt:lpstr>Nimbus Roman No9 L</vt:lpstr>
      <vt:lpstr>Vidaloka</vt:lpstr>
      <vt:lpstr>Poppins ExtraLight</vt:lpstr>
      <vt:lpstr>Montserrat</vt:lpstr>
      <vt:lpstr>Lato</vt:lpstr>
      <vt:lpstr>Crimson Text</vt:lpstr>
      <vt:lpstr>Merriweather Light</vt:lpstr>
      <vt:lpstr>Russo One</vt:lpstr>
      <vt:lpstr>Mako</vt:lpstr>
      <vt:lpstr>Josefin Sans</vt:lpstr>
      <vt:lpstr>Open Sans SemiBold</vt:lpstr>
      <vt:lpstr>Open Sans</vt:lpstr>
      <vt:lpstr>Proxima Nova Semibold</vt:lpstr>
      <vt:lpstr>Proxima Nova</vt:lpstr>
      <vt:lpstr>Montserrat Medium</vt:lpstr>
      <vt:lpstr>Microsoft YaHei</vt:lpstr>
      <vt:lpstr>Droid Sans Fallback</vt:lpstr>
      <vt:lpstr>Arial Unicode MS</vt:lpstr>
      <vt:lpstr>Oswald</vt:lpstr>
      <vt:lpstr>PT Sans</vt:lpstr>
      <vt:lpstr>Merriweather</vt:lpstr>
      <vt:lpstr>Calibri</vt:lpstr>
      <vt:lpstr>DejaVu Sans</vt:lpstr>
      <vt:lpstr>Amatic SC</vt:lpstr>
      <vt:lpstr>Roboto Medium</vt:lpstr>
      <vt:lpstr>Montserrat ExtraBold</vt:lpstr>
      <vt:lpstr>Montserrat Medium</vt:lpstr>
      <vt:lpstr>ori1Uni</vt:lpstr>
      <vt:lpstr>mry_KacstQurn</vt:lpstr>
      <vt:lpstr>aakar</vt:lpstr>
      <vt:lpstr>Z003</vt:lpstr>
      <vt:lpstr>Yrsa</vt:lpstr>
      <vt:lpstr>Waree</vt:lpstr>
      <vt:lpstr>Uroob</vt:lpstr>
      <vt:lpstr>Umpush</vt:lpstr>
      <vt:lpstr>Ubuntu Thin</vt:lpstr>
      <vt:lpstr>Ubuntu Mono</vt:lpstr>
      <vt:lpstr>Ubuntu Light</vt:lpstr>
      <vt:lpstr>Ubuntu</vt:lpstr>
      <vt:lpstr>Vidaloka</vt:lpstr>
      <vt:lpstr>OpenSymbol</vt:lpstr>
      <vt:lpstr>SimSun</vt:lpstr>
      <vt:lpstr>Lohit Gujarati</vt:lpstr>
      <vt:lpstr>AnjaliOldLipi</vt:lpstr>
      <vt:lpstr>FreeSerif</vt:lpstr>
      <vt:lpstr>FreeSans</vt:lpstr>
      <vt:lpstr>BatangChe</vt:lpstr>
      <vt:lpstr>Noto Sans CJK HK</vt:lpstr>
      <vt:lpstr>Dhurjati</vt:lpstr>
      <vt:lpstr>Chilanka</vt:lpstr>
      <vt:lpstr>Tibetan Machine Uni</vt:lpstr>
      <vt:lpstr>Padauk</vt:lpstr>
      <vt:lpstr>Abyssinica SIL</vt:lpstr>
      <vt:lpstr>DejaVu Serif</vt:lpstr>
      <vt:lpstr>DejaVu Math TeX Gyre</vt:lpstr>
      <vt:lpstr>FreeMono</vt:lpstr>
      <vt:lpstr>Minimalist Business Slides XL by Slidesgo</vt:lpstr>
      <vt:lpstr>Minimalist Business Slides</vt:lpstr>
      <vt:lpstr>PowerPoint 演示文稿</vt:lpstr>
      <vt:lpstr>The slide title goes here!</vt:lpstr>
      <vt:lpstr>04</vt:lpstr>
      <vt:lpstr>Awesome words</vt:lpstr>
      <vt:lpstr>Otorisasi transaksi</vt:lpstr>
      <vt:lpstr>01</vt:lpstr>
      <vt:lpstr>2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Pemrosesan transaksi dan struktur Pengendalian  intern</dc:title>
  <dc:creator/>
  <cp:lastModifiedBy>arisandi</cp:lastModifiedBy>
  <cp:revision>4</cp:revision>
  <dcterms:created xsi:type="dcterms:W3CDTF">2024-05-19T12:50:33Z</dcterms:created>
  <dcterms:modified xsi:type="dcterms:W3CDTF">2024-05-19T12:50:33Z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/>
  </property>
  <property fmtid="{D5CDD505-2E9C-101B-9397-08002B2CF9AE}" pid="3" name="KSOProductBuildVer">
    <vt:lpwstr>1033-11.1.0.11719</vt:lpwstr>
  </property>
</Properties>
</file>