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A7D90-00D9-49DD-AA91-849C73A8F342}" type="datetimeFigureOut">
              <a:rPr lang="en-ID" smtClean="0"/>
              <a:t>29/05/2024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81EC-A39E-4F81-AB61-1D734BDE77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100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781EC-A39E-4F81-AB61-1D734BDE7714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429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6743-230B-206F-A2E3-BA7F31885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85900"/>
            <a:ext cx="9118918" cy="94106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Elephant" panose="02020904090505020303" pitchFamily="18" charset="0"/>
              </a:rPr>
              <a:t>Sistem</a:t>
            </a:r>
            <a:r>
              <a:rPr lang="en-US" b="1" dirty="0">
                <a:latin typeface="Elephant" panose="02020904090505020303" pitchFamily="18" charset="0"/>
              </a:rPr>
              <a:t> </a:t>
            </a:r>
            <a:r>
              <a:rPr lang="en-US" b="1" dirty="0" err="1">
                <a:latin typeface="Elephant" panose="02020904090505020303" pitchFamily="18" charset="0"/>
              </a:rPr>
              <a:t>manajemen</a:t>
            </a:r>
            <a:r>
              <a:rPr lang="en-US" b="1" dirty="0">
                <a:latin typeface="Elephant" panose="02020904090505020303" pitchFamily="18" charset="0"/>
              </a:rPr>
              <a:t> file</a:t>
            </a:r>
            <a:endParaRPr lang="en-ID" b="1" dirty="0">
              <a:latin typeface="Elephant" panose="0202090409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1E7F9-D2A5-474A-E507-C7D5AE51B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572" y="2594610"/>
            <a:ext cx="8689976" cy="2994660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effectLst/>
              </a:rPr>
              <a:t>Kelompok</a:t>
            </a:r>
            <a:r>
              <a:rPr lang="en-US" b="1" dirty="0">
                <a:effectLst/>
              </a:rPr>
              <a:t> 9</a:t>
            </a:r>
          </a:p>
          <a:p>
            <a:r>
              <a:rPr lang="en-US" b="1" cap="none" dirty="0">
                <a:effectLst/>
              </a:rPr>
              <a:t>Dr</a:t>
            </a:r>
            <a:r>
              <a:rPr lang="en-US" b="1" dirty="0">
                <a:effectLst/>
              </a:rPr>
              <a:t>. </a:t>
            </a:r>
            <a:r>
              <a:rPr lang="en-US" b="1" dirty="0" err="1">
                <a:effectLst/>
              </a:rPr>
              <a:t>Edwanto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k.lihung</a:t>
            </a:r>
            <a:endParaRPr lang="en-US" b="1" dirty="0">
              <a:effectLst/>
            </a:endParaRPr>
          </a:p>
          <a:p>
            <a:r>
              <a:rPr lang="en-US" b="1" cap="none" dirty="0">
                <a:effectLst/>
              </a:rPr>
              <a:t>Ir.</a:t>
            </a:r>
            <a:r>
              <a:rPr lang="en-US" b="1" dirty="0">
                <a:effectLst/>
              </a:rPr>
              <a:t> Muhammad </a:t>
            </a:r>
            <a:r>
              <a:rPr lang="en-US" b="1" dirty="0" err="1">
                <a:effectLst/>
              </a:rPr>
              <a:t>Alvian</a:t>
            </a:r>
            <a:r>
              <a:rPr lang="en-US" b="1" dirty="0">
                <a:effectLst/>
              </a:rPr>
              <a:t> </a:t>
            </a:r>
          </a:p>
          <a:p>
            <a:r>
              <a:rPr lang="en-US" b="1" cap="none" dirty="0">
                <a:effectLst/>
              </a:rPr>
              <a:t>dr.</a:t>
            </a:r>
            <a:r>
              <a:rPr lang="en-US" b="1" dirty="0">
                <a:effectLst/>
              </a:rPr>
              <a:t> m. </a:t>
            </a:r>
            <a:r>
              <a:rPr lang="en-US" b="1" dirty="0" err="1">
                <a:effectLst/>
              </a:rPr>
              <a:t>Zulfan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l.k</a:t>
            </a:r>
            <a:r>
              <a:rPr lang="en-US" b="1" dirty="0">
                <a:effectLst/>
              </a:rPr>
              <a:t> Abdullah</a:t>
            </a:r>
          </a:p>
          <a:p>
            <a:r>
              <a:rPr lang="en-US" b="1" cap="none" dirty="0">
                <a:effectLst/>
              </a:rPr>
              <a:t>Prof.</a:t>
            </a:r>
            <a:r>
              <a:rPr lang="en-US" b="1" dirty="0">
                <a:effectLst/>
              </a:rPr>
              <a:t> Rahman </a:t>
            </a:r>
            <a:r>
              <a:rPr lang="en-US" b="1" dirty="0" err="1">
                <a:effectLst/>
              </a:rPr>
              <a:t>zumar</a:t>
            </a:r>
            <a:r>
              <a:rPr lang="en-US" b="1" dirty="0">
                <a:effectLst/>
              </a:rPr>
              <a:t> s.</a:t>
            </a:r>
          </a:p>
          <a:p>
            <a:r>
              <a:rPr lang="en-US" b="1" cap="none" dirty="0" err="1">
                <a:effectLst/>
              </a:rPr>
              <a:t>Irjen</a:t>
            </a:r>
            <a:r>
              <a:rPr lang="en-US" b="1" cap="none" dirty="0">
                <a:effectLst/>
              </a:rPr>
              <a:t>. Pol.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Zunaidi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soleman</a:t>
            </a:r>
            <a:endParaRPr lang="en-US" b="1" dirty="0">
              <a:effectLst/>
            </a:endParaRPr>
          </a:p>
          <a:p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17612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B4C2-7D49-4051-75E3-FFED7345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AKSES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931A-96ED-0A46-50A3-38178BA7F1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interface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aplikasi-aplikasi</a:t>
            </a:r>
            <a:r>
              <a:rPr lang="en-US" dirty="0"/>
              <a:t> dan </a:t>
            </a:r>
            <a:r>
              <a:rPr lang="en-US" dirty="0" err="1"/>
              <a:t>sistem</a:t>
            </a:r>
            <a:r>
              <a:rPr lang="en-US" dirty="0"/>
              <a:t> file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 yang </a:t>
            </a:r>
            <a:r>
              <a:rPr lang="en-US" dirty="0" err="1"/>
              <a:t>menyimpan</a:t>
            </a:r>
            <a:r>
              <a:rPr lang="en-US" dirty="0"/>
              <a:t> data. </a:t>
            </a:r>
          </a:p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dirty="0" err="1"/>
              <a:t>Metode-metode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merefleksikan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file </a:t>
            </a:r>
            <a:r>
              <a:rPr lang="en-US" dirty="0" err="1"/>
              <a:t>berbeda</a:t>
            </a:r>
            <a:r>
              <a:rPr lang="en-US" dirty="0"/>
              <a:t> dan </a:t>
            </a:r>
            <a:r>
              <a:rPr lang="en-US" dirty="0" err="1"/>
              <a:t>cara-cara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dan </a:t>
            </a:r>
            <a:r>
              <a:rPr lang="en-US" dirty="0" err="1"/>
              <a:t>pemrosesan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209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F469-7A36-26B8-1D5D-A6D1E047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PENAMAAN FILE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5E87-569C-0B29-4EF7-D43D7A8A2C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  <a:tab pos="9410700" algn="l"/>
              </a:tabLst>
              <a:defRPr/>
            </a:pP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simbolik</a:t>
            </a:r>
            <a:r>
              <a:rPr lang="en-US" dirty="0"/>
              <a:t>. </a:t>
            </a:r>
            <a:r>
              <a:rPr lang="en-US" dirty="0" err="1"/>
              <a:t>Tiap</a:t>
            </a:r>
            <a:r>
              <a:rPr lang="en-US" dirty="0"/>
              <a:t> file di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ambigu</a:t>
            </a:r>
            <a:r>
              <a:rPr lang="en-US" dirty="0"/>
              <a:t>. </a:t>
            </a:r>
            <a:r>
              <a:rPr lang="en-US" dirty="0" err="1"/>
              <a:t>penamaan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file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. </a:t>
            </a:r>
          </a:p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  <a:tab pos="9410700" algn="l"/>
              </a:tabLst>
              <a:defRPr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diperbolehkan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yang </a:t>
            </a:r>
            <a:r>
              <a:rPr lang="en-US" dirty="0" err="1"/>
              <a:t>sama</a:t>
            </a:r>
            <a:r>
              <a:rPr lang="en-US" dirty="0"/>
              <a:t> di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. </a:t>
            </a:r>
            <a:r>
              <a:rPr lang="en-US" dirty="0" err="1"/>
              <a:t>Penamaan</a:t>
            </a:r>
            <a:r>
              <a:rPr lang="en-US" dirty="0"/>
              <a:t> file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949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9E44-9B13-B0A8-88BF-D531E18A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TIPE FILE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F7A3-4818-B2ED-BDB8-4A78CFE3EB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30213" indent="-323850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File regular : file </a:t>
            </a:r>
            <a:r>
              <a:rPr lang="en-US" altLang="en-US" dirty="0" err="1"/>
              <a:t>berisi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terdiri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file ASCII dan biner </a:t>
            </a:r>
          </a:p>
          <a:p>
            <a:pPr marL="430213" indent="-323850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File </a:t>
            </a:r>
            <a:r>
              <a:rPr lang="en-US" altLang="en-US" dirty="0" err="1"/>
              <a:t>direktori</a:t>
            </a:r>
            <a:r>
              <a:rPr lang="en-US" altLang="en-US" dirty="0"/>
              <a:t> : </a:t>
            </a:r>
            <a:r>
              <a:rPr lang="en-US" altLang="en-US" dirty="0" err="1"/>
              <a:t>merupakan</a:t>
            </a:r>
            <a:r>
              <a:rPr lang="en-US" altLang="en-US" dirty="0"/>
              <a:t> file yang </a:t>
            </a:r>
            <a:r>
              <a:rPr lang="en-US" altLang="en-US" dirty="0" err="1"/>
              <a:t>berisi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mengenai</a:t>
            </a:r>
            <a:r>
              <a:rPr lang="en-US" altLang="en-US" dirty="0"/>
              <a:t> file-file yang </a:t>
            </a:r>
            <a:r>
              <a:rPr lang="en-US" altLang="en-US" dirty="0" err="1"/>
              <a:t>termasuk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direktori</a:t>
            </a:r>
            <a:r>
              <a:rPr lang="en-US" altLang="en-US" dirty="0"/>
              <a:t> </a:t>
            </a:r>
            <a:r>
              <a:rPr lang="en-US" altLang="en-US" dirty="0" err="1"/>
              <a:t>itu</a:t>
            </a:r>
            <a:r>
              <a:rPr lang="en-US" altLang="en-US" dirty="0"/>
              <a:t>. </a:t>
            </a:r>
          </a:p>
          <a:p>
            <a:pPr marL="430213" indent="-323850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File </a:t>
            </a:r>
            <a:r>
              <a:rPr lang="en-US" dirty="0" err="1"/>
              <a:t>spesial</a:t>
            </a:r>
            <a:r>
              <a:rPr lang="en-US" dirty="0"/>
              <a:t> :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I/O. </a:t>
            </a:r>
            <a:r>
              <a:rPr lang="en-US" dirty="0" err="1"/>
              <a:t>Perangkat</a:t>
            </a:r>
            <a:r>
              <a:rPr lang="en-US" dirty="0"/>
              <a:t> I/O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dipandang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file.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800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769F-5245-7E47-0909-ED2C81E8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ATRIBUT FILE</a:t>
            </a:r>
            <a:endParaRPr lang="en-ID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08EC4E8-C26C-61A2-F4BC-B0CC081F9F7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94511"/>
            <a:ext cx="9048750" cy="469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27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5483-2D7D-21AA-D2E4-F5BECF9F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OPERASI FILE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A72533-245E-C48D-E959-357F6C8658B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2057401"/>
            <a:ext cx="10596236" cy="418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38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06C3-CEEF-FAC8-22FF-BEF9A299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084283"/>
            <a:ext cx="10364451" cy="1596177"/>
          </a:xfrm>
        </p:spPr>
        <p:txBody>
          <a:bodyPr>
            <a:normAutofit/>
          </a:bodyPr>
          <a:lstStyle/>
          <a:p>
            <a:r>
              <a:rPr lang="en-ID" sz="5400" b="1" dirty="0" err="1"/>
              <a:t>arigatouu</a:t>
            </a:r>
            <a:r>
              <a:rPr lang="en-ID" sz="5400" b="1" dirty="0"/>
              <a:t>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4051-D8B6-1437-1AE4-64E0854696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807272"/>
            <a:ext cx="10363826" cy="3424107"/>
          </a:xfrm>
        </p:spPr>
        <p:txBody>
          <a:bodyPr/>
          <a:lstStyle/>
          <a:p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27783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320F-9349-015E-E8D1-1B903653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file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80F2-542D-946B-95D4-AA137733C2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dirty="0" err="1"/>
              <a:t>Manajemen</a:t>
            </a:r>
            <a:r>
              <a:rPr lang="en-ID" dirty="0"/>
              <a:t> file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dan </a:t>
            </a:r>
            <a:r>
              <a:rPr lang="en-ID" dirty="0" err="1"/>
              <a:t>struktur</a:t>
            </a:r>
            <a:r>
              <a:rPr lang="en-ID" dirty="0"/>
              <a:t> data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dan </a:t>
            </a:r>
            <a:r>
              <a:rPr lang="en-ID" dirty="0" err="1"/>
              <a:t>mengorganisir</a:t>
            </a:r>
            <a:r>
              <a:rPr lang="en-ID" dirty="0"/>
              <a:t> file pada disk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partisi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4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74E8-1AF5-7D5E-1F7A-ACE98C78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3988-9ABC-ECF3-37D5-DAEE4BC16F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resiko</a:t>
            </a:r>
            <a:r>
              <a:rPr lang="en-ID" dirty="0"/>
              <a:t> </a:t>
            </a:r>
            <a:r>
              <a:rPr lang="en-ID" dirty="0" err="1"/>
              <a:t>kehilangan</a:t>
            </a:r>
            <a:r>
              <a:rPr lang="en-ID" dirty="0"/>
              <a:t> file yang </a:t>
            </a:r>
            <a:r>
              <a:rPr lang="en-ID" dirty="0" err="1"/>
              <a:t>dikarenakan</a:t>
            </a:r>
            <a:r>
              <a:rPr lang="en-ID" dirty="0"/>
              <a:t>: </a:t>
            </a:r>
            <a:r>
              <a:rPr lang="en-ID" dirty="0" err="1"/>
              <a:t>terhapus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disengaja</a:t>
            </a:r>
            <a:r>
              <a:rPr lang="en-ID" dirty="0"/>
              <a:t>, </a:t>
            </a:r>
            <a:r>
              <a:rPr lang="en-ID" dirty="0" err="1"/>
              <a:t>tertimpa</a:t>
            </a:r>
            <a:r>
              <a:rPr lang="en-ID" dirty="0"/>
              <a:t> file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 dan </a:t>
            </a:r>
            <a:r>
              <a:rPr lang="en-ID" dirty="0" err="1"/>
              <a:t>hal</a:t>
            </a:r>
            <a:r>
              <a:rPr lang="en-ID" dirty="0"/>
              <a:t> lain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772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99B4-1D0F-F64F-6377-31D1B1B3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Sifat file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E91CB-FDAD-A095-FF06-4B6F4FDDF8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dirty="0"/>
              <a:t>persistence :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bertahan</a:t>
            </a:r>
            <a:r>
              <a:rPr lang="en-US" dirty="0"/>
              <a:t> </a:t>
            </a:r>
            <a:r>
              <a:rPr lang="en-US" dirty="0" err="1"/>
              <a:t>meski</a:t>
            </a:r>
            <a:r>
              <a:rPr lang="en-US" dirty="0"/>
              <a:t> proses yang </a:t>
            </a:r>
            <a:r>
              <a:rPr lang="en-US" dirty="0" err="1"/>
              <a:t>membangkitkannya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catu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di masa </a:t>
            </a:r>
            <a:r>
              <a:rPr lang="en-US" dirty="0" err="1"/>
              <a:t>datang</a:t>
            </a:r>
            <a:r>
              <a:rPr lang="en-US" dirty="0"/>
              <a:t> </a:t>
            </a:r>
          </a:p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dirty="0"/>
              <a:t>size :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sangat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</a:p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dirty="0" err="1"/>
              <a:t>sharability</a:t>
            </a:r>
            <a:r>
              <a:rPr lang="en-US" dirty="0"/>
              <a:t> : file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proses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kongkuren</a:t>
            </a:r>
            <a:r>
              <a:rPr lang="en-US" dirty="0"/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511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77AA-AB49-1993-87AC-AC937D70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file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9544-049C-776B-320A-20D01354BB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dirty="0" err="1"/>
              <a:t>Menjamin</a:t>
            </a:r>
            <a:r>
              <a:rPr lang="en-US" dirty="0"/>
              <a:t> data pada file </a:t>
            </a:r>
            <a:r>
              <a:rPr lang="en-US" dirty="0" err="1"/>
              <a:t>adalah</a:t>
            </a:r>
            <a:r>
              <a:rPr lang="en-US" dirty="0"/>
              <a:t> valid </a:t>
            </a:r>
          </a:p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dirty="0" err="1"/>
              <a:t>Optimasi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: </a:t>
            </a:r>
          </a:p>
          <a:p>
            <a:pPr marL="1725613" lvl="1" indent="-573088" fontAlgn="auto">
              <a:spcBef>
                <a:spcPts val="606"/>
              </a:spcBef>
              <a:spcAft>
                <a:spcPts val="0"/>
              </a:spcAft>
              <a:buClr>
                <a:srgbClr val="FF6633"/>
              </a:buClr>
              <a:buSzPct val="75000"/>
              <a:buFont typeface="Symbol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: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throughput </a:t>
            </a:r>
            <a:r>
              <a:rPr lang="en-US" dirty="0" err="1"/>
              <a:t>keseluruhan</a:t>
            </a:r>
            <a:r>
              <a:rPr lang="en-US" dirty="0"/>
              <a:t> </a:t>
            </a:r>
          </a:p>
          <a:p>
            <a:pPr marL="1725613" lvl="1" indent="-573088" fontAlgn="auto">
              <a:spcBef>
                <a:spcPts val="606"/>
              </a:spcBef>
              <a:spcAft>
                <a:spcPts val="0"/>
              </a:spcAft>
              <a:buClr>
                <a:srgbClr val="FF6633"/>
              </a:buClr>
              <a:buSzPct val="75000"/>
              <a:buFont typeface="Symbol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: </a:t>
            </a:r>
            <a:r>
              <a:rPr lang="en-US" dirty="0" err="1"/>
              <a:t>cepatnya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tanggap</a:t>
            </a:r>
            <a:r>
              <a:rPr lang="en-US" dirty="0"/>
              <a:t> </a:t>
            </a:r>
          </a:p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/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penyimpan</a:t>
            </a:r>
            <a:endParaRPr lang="en-US" dirty="0"/>
          </a:p>
          <a:p>
            <a:pPr marL="430213" indent="-323850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err="1"/>
              <a:t>Meminimalkan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mengeliminasi</a:t>
            </a:r>
            <a:r>
              <a:rPr lang="en-US" altLang="en-US" dirty="0"/>
              <a:t> </a:t>
            </a:r>
            <a:r>
              <a:rPr lang="en-US" altLang="en-US" dirty="0" err="1"/>
              <a:t>potensi</a:t>
            </a:r>
            <a:r>
              <a:rPr lang="en-US" altLang="en-US" dirty="0"/>
              <a:t> </a:t>
            </a:r>
            <a:r>
              <a:rPr lang="en-US" altLang="en-US" dirty="0" err="1"/>
              <a:t>kehilangan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perusakan</a:t>
            </a:r>
            <a:r>
              <a:rPr lang="en-US" altLang="en-US" dirty="0"/>
              <a:t> data </a:t>
            </a:r>
          </a:p>
          <a:p>
            <a:pPr marL="430213" indent="-323850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err="1"/>
              <a:t>Menyediakan</a:t>
            </a:r>
            <a:r>
              <a:rPr lang="en-US" altLang="en-US" dirty="0"/>
              <a:t> </a:t>
            </a:r>
            <a:r>
              <a:rPr lang="en-US" altLang="en-US" dirty="0" err="1"/>
              <a:t>sekumpulan</a:t>
            </a:r>
            <a:r>
              <a:rPr lang="en-US" altLang="en-US" dirty="0"/>
              <a:t> rutin interface I/O </a:t>
            </a:r>
          </a:p>
          <a:p>
            <a:pPr marL="430213" indent="-323850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err="1"/>
              <a:t>Menyediakan</a:t>
            </a:r>
            <a:r>
              <a:rPr lang="en-US" altLang="en-US" dirty="0"/>
              <a:t> </a:t>
            </a:r>
            <a:r>
              <a:rPr lang="en-US" altLang="en-US" dirty="0" err="1"/>
              <a:t>dukungan</a:t>
            </a:r>
            <a:r>
              <a:rPr lang="en-US" altLang="en-US" dirty="0"/>
              <a:t>  I/O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</a:t>
            </a:r>
            <a:r>
              <a:rPr lang="en-US" altLang="en-US" dirty="0" err="1"/>
              <a:t>pemakai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kasus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multiuser</a:t>
            </a:r>
          </a:p>
          <a:p>
            <a:pPr marL="106363" indent="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439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33BF-6012-93F1-BD37-E74F01A1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file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9483-96D8-3689-1C26-F6DFD86D36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05940"/>
            <a:ext cx="10363826" cy="4549140"/>
          </a:xfrm>
        </p:spPr>
        <p:txBody>
          <a:bodyPr/>
          <a:lstStyle/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  <a:tab pos="9410700" algn="l"/>
              </a:tabLst>
              <a:defRPr/>
            </a:pP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, </a:t>
            </a:r>
            <a:r>
              <a:rPr lang="en-US" dirty="0" err="1"/>
              <a:t>memodifikasi</a:t>
            </a:r>
            <a:r>
              <a:rPr lang="en-US" dirty="0"/>
              <a:t> dan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</a:p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  <a:tab pos="9410700" algn="l"/>
              </a:tabLst>
              <a:defRPr/>
            </a:pP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file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terkendali</a:t>
            </a:r>
            <a:r>
              <a:rPr lang="en-US" dirty="0"/>
              <a:t> </a:t>
            </a:r>
          </a:p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  <a:tab pos="9410700" algn="l"/>
              </a:tabLst>
              <a:defRPr/>
            </a:pP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file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dirty="0" err="1"/>
              <a:t>terkendali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read access, write access, execute access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lain. </a:t>
            </a:r>
          </a:p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  <a:tab pos="9410700" algn="l"/>
              </a:tabLst>
              <a:defRPr/>
            </a:pP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menstrukturkan</a:t>
            </a:r>
            <a:r>
              <a:rPr lang="en-US" dirty="0"/>
              <a:t> </a:t>
            </a:r>
            <a:r>
              <a:rPr lang="en-US" dirty="0" err="1"/>
              <a:t>berkas-berkasnya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menyamankan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</a:p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  <a:tab pos="9410700" algn="l"/>
              </a:tabLst>
              <a:defRPr/>
            </a:pP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transfer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</a:p>
          <a:p>
            <a:pPr marL="430213" indent="-323850">
              <a:spcBef>
                <a:spcPts val="661"/>
              </a:spcBef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  <a:tab pos="9410700" algn="l"/>
              </a:tabLst>
              <a:defRPr/>
            </a:pPr>
            <a:r>
              <a:rPr lang="en-US" dirty="0"/>
              <a:t>Pada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dikehendaki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 dan </a:t>
            </a:r>
            <a:r>
              <a:rPr lang="en-US" dirty="0" err="1"/>
              <a:t>rahasia</a:t>
            </a:r>
            <a:r>
              <a:rPr lang="en-US" dirty="0"/>
              <a:t>  </a:t>
            </a:r>
          </a:p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  <a:tab pos="9410700" algn="l"/>
              </a:tabLst>
              <a:defRPr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465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3CA4-1E17-7A6A-06C2-F80B0FC8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file</a:t>
            </a:r>
            <a:endParaRPr lang="en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2E7F8B-BA52-D336-ACB9-EA7BC95FD64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644" y="1952888"/>
            <a:ext cx="9241145" cy="389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0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F83B-2AE8-C19E-127B-F0BF9E50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file </a:t>
            </a:r>
            <a:r>
              <a:rPr lang="en-US" dirty="0" err="1"/>
              <a:t>dasar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5EE1-BE6E-65D7-1268-0564258FC2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  <a:tab pos="9410700" algn="l"/>
              </a:tabLst>
              <a:defRPr/>
            </a:pPr>
            <a:r>
              <a:rPr lang="en-US" dirty="0" err="1"/>
              <a:t>Sistem</a:t>
            </a:r>
            <a:r>
              <a:rPr lang="en-US" dirty="0"/>
              <a:t> file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/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interface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</a:p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  <a:tab pos="9410700" algn="l"/>
              </a:tabLst>
              <a:defRPr/>
            </a:pP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berurusan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blok-blok</a:t>
            </a:r>
            <a:r>
              <a:rPr lang="en-US" dirty="0"/>
              <a:t> data yang </a:t>
            </a:r>
            <a:r>
              <a:rPr lang="en-US" dirty="0" err="1"/>
              <a:t>dipertukarkan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disk dan tape. </a:t>
            </a:r>
          </a:p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  <a:tab pos="9410700" algn="l"/>
              </a:tabLst>
              <a:defRPr/>
            </a:pP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</a:t>
            </a:r>
            <a:r>
              <a:rPr lang="en-US" dirty="0" err="1"/>
              <a:t>blok-blok</a:t>
            </a:r>
            <a:r>
              <a:rPr lang="en-US" dirty="0"/>
              <a:t> data pada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penyimpan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 dan </a:t>
            </a:r>
            <a:r>
              <a:rPr lang="en-US" dirty="0" err="1"/>
              <a:t>dengan</a:t>
            </a:r>
            <a:r>
              <a:rPr lang="en-US" dirty="0"/>
              <a:t> buffering </a:t>
            </a:r>
            <a:r>
              <a:rPr lang="en-US" dirty="0" err="1"/>
              <a:t>blok-blok</a:t>
            </a:r>
            <a:r>
              <a:rPr lang="en-US" dirty="0"/>
              <a:t> data </a:t>
            </a:r>
            <a:r>
              <a:rPr lang="en-US" dirty="0" err="1"/>
              <a:t>itu</a:t>
            </a:r>
            <a:r>
              <a:rPr lang="en-US" dirty="0"/>
              <a:t> pada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 </a:t>
            </a:r>
          </a:p>
          <a:p>
            <a:pPr marL="430213" indent="-323850" fontAlgn="auto">
              <a:spcBef>
                <a:spcPts val="661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  <a:tab pos="9410700" algn="l"/>
              </a:tabLst>
              <a:defRPr/>
            </a:pP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file yang </a:t>
            </a:r>
            <a:r>
              <a:rPr lang="en-US" dirty="0" err="1"/>
              <a:t>terlibat</a:t>
            </a:r>
            <a:r>
              <a:rPr lang="en-US" dirty="0"/>
              <a:t>. 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016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9B92-B081-51AA-C328-C92960E9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Abstraksi</a:t>
            </a:r>
            <a:r>
              <a:rPr lang="en-US" dirty="0"/>
              <a:t> file dan </a:t>
            </a:r>
            <a:r>
              <a:rPr lang="en-US" dirty="0" err="1"/>
              <a:t>direktori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F391-30DE-5ECE-D482-0462EE149B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30213" indent="-323850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err="1"/>
              <a:t>Sistem</a:t>
            </a:r>
            <a:r>
              <a:rPr lang="en-US" altLang="en-US" dirty="0"/>
              <a:t> file </a:t>
            </a:r>
            <a:r>
              <a:rPr lang="en-US" altLang="en-US" dirty="0" err="1"/>
              <a:t>memberikan</a:t>
            </a:r>
            <a:r>
              <a:rPr lang="en-US" altLang="en-US" dirty="0"/>
              <a:t> </a:t>
            </a:r>
            <a:r>
              <a:rPr lang="en-US" altLang="en-US" dirty="0" err="1"/>
              <a:t>abstraksi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pemakai</a:t>
            </a:r>
            <a:r>
              <a:rPr lang="en-US" altLang="en-US" dirty="0"/>
              <a:t> </a:t>
            </a:r>
            <a:r>
              <a:rPr lang="en-US" altLang="en-US" dirty="0" err="1"/>
              <a:t>berupa</a:t>
            </a:r>
            <a:r>
              <a:rPr lang="en-US" altLang="en-US" dirty="0"/>
              <a:t> file dan </a:t>
            </a:r>
            <a:r>
              <a:rPr lang="en-US" altLang="en-US" dirty="0" err="1"/>
              <a:t>direktori</a:t>
            </a:r>
            <a:r>
              <a:rPr lang="en-US" altLang="en-US" dirty="0"/>
              <a:t>. </a:t>
            </a:r>
          </a:p>
          <a:p>
            <a:pPr marL="430213" indent="-323850"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err="1"/>
              <a:t>Pemakai</a:t>
            </a:r>
            <a:r>
              <a:rPr lang="en-US" altLang="en-US" dirty="0"/>
              <a:t> </a:t>
            </a:r>
            <a:r>
              <a:rPr lang="en-US" altLang="en-US" dirty="0" err="1"/>
              <a:t>yaitu</a:t>
            </a:r>
            <a:r>
              <a:rPr lang="en-US" altLang="en-US" dirty="0"/>
              <a:t> </a:t>
            </a:r>
            <a:r>
              <a:rPr lang="en-US" altLang="en-US" dirty="0" err="1"/>
              <a:t>manusia</a:t>
            </a:r>
            <a:r>
              <a:rPr lang="en-US" altLang="en-US" dirty="0"/>
              <a:t> </a:t>
            </a:r>
            <a:r>
              <a:rPr lang="en-US" altLang="en-US" dirty="0" err="1"/>
              <a:t>ataupun</a:t>
            </a:r>
            <a:r>
              <a:rPr lang="en-US" altLang="en-US" dirty="0"/>
              <a:t> proses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lagi</a:t>
            </a:r>
            <a:r>
              <a:rPr lang="en-US" altLang="en-US" dirty="0"/>
              <a:t> </a:t>
            </a:r>
            <a:r>
              <a:rPr lang="en-US" altLang="en-US" dirty="0" err="1"/>
              <a:t>berkaitan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blok-blok</a:t>
            </a:r>
            <a:r>
              <a:rPr lang="en-US" altLang="en-US" dirty="0"/>
              <a:t> data </a:t>
            </a:r>
            <a:r>
              <a:rPr lang="en-US" altLang="en-US" dirty="0" err="1"/>
              <a:t>melainkan</a:t>
            </a:r>
            <a:r>
              <a:rPr lang="en-US" altLang="en-US" dirty="0"/>
              <a:t> </a:t>
            </a:r>
            <a:r>
              <a:rPr lang="en-US" altLang="en-US" dirty="0" err="1"/>
              <a:t>beroperasi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abstraksi</a:t>
            </a:r>
            <a:r>
              <a:rPr lang="en-US" altLang="en-US" dirty="0"/>
              <a:t> file dan </a:t>
            </a:r>
            <a:r>
              <a:rPr lang="en-US" altLang="en-US" dirty="0" err="1"/>
              <a:t>direktori</a:t>
            </a:r>
            <a:r>
              <a:rPr lang="en-US" altLang="en-US" dirty="0"/>
              <a:t>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1960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125</TotalTime>
  <Words>516</Words>
  <Application>Microsoft Office PowerPoint</Application>
  <PresentationFormat>Widescreen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Elephant</vt:lpstr>
      <vt:lpstr>Symbol</vt:lpstr>
      <vt:lpstr>Tw Cen MT</vt:lpstr>
      <vt:lpstr>Wingdings</vt:lpstr>
      <vt:lpstr>Droplet</vt:lpstr>
      <vt:lpstr>Sistem manajemen file</vt:lpstr>
      <vt:lpstr>Apa itu manajemen file ?</vt:lpstr>
      <vt:lpstr>Manfaat </vt:lpstr>
      <vt:lpstr>Sifat file</vt:lpstr>
      <vt:lpstr>Sasaran manajemen file</vt:lpstr>
      <vt:lpstr>Fungsi manajemen file</vt:lpstr>
      <vt:lpstr>Arsitektur sistem manajemen file</vt:lpstr>
      <vt:lpstr>Sistem file dasar</vt:lpstr>
      <vt:lpstr>Abstraksi file dan direktori</vt:lpstr>
      <vt:lpstr>Sistem AKSES</vt:lpstr>
      <vt:lpstr>PENAMAAN FILE</vt:lpstr>
      <vt:lpstr>TIPE FILE</vt:lpstr>
      <vt:lpstr>ATRIBUT FILE</vt:lpstr>
      <vt:lpstr>OPERASI FILE</vt:lpstr>
      <vt:lpstr>arigatouu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manajemen file</dc:title>
  <dc:creator>Data Grid</dc:creator>
  <cp:lastModifiedBy>Data Grid</cp:lastModifiedBy>
  <cp:revision>6</cp:revision>
  <dcterms:created xsi:type="dcterms:W3CDTF">2024-05-28T14:48:12Z</dcterms:created>
  <dcterms:modified xsi:type="dcterms:W3CDTF">2024-05-29T02:59:43Z</dcterms:modified>
</cp:coreProperties>
</file>