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7" r:id="rId4"/>
    <p:sldId id="309" r:id="rId5"/>
    <p:sldId id="341" r:id="rId6"/>
    <p:sldId id="325" r:id="rId7"/>
    <p:sldId id="298" r:id="rId8"/>
    <p:sldId id="319" r:id="rId9"/>
    <p:sldId id="321" r:id="rId10"/>
    <p:sldId id="26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THREAD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1400" y="5810007"/>
            <a:ext cx="121918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SISTEM OPERASI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38836D-11B4-49E5-ADEC-86B0E01B84A0}"/>
              </a:ext>
            </a:extLst>
          </p:cNvPr>
          <p:cNvGrpSpPr/>
          <p:nvPr/>
        </p:nvGrpSpPr>
        <p:grpSpPr>
          <a:xfrm>
            <a:off x="438043" y="1947429"/>
            <a:ext cx="5079769" cy="4292108"/>
            <a:chOff x="529632" y="1735015"/>
            <a:chExt cx="5452397" cy="460695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FA505C-EA5E-4FC6-A974-938ECE1C4C64}"/>
                </a:ext>
              </a:extLst>
            </p:cNvPr>
            <p:cNvSpPr/>
            <p:nvPr/>
          </p:nvSpPr>
          <p:spPr>
            <a:xfrm>
              <a:off x="529632" y="1738934"/>
              <a:ext cx="5452397" cy="4430933"/>
            </a:xfrm>
            <a:custGeom>
              <a:avLst/>
              <a:gdLst>
                <a:gd name="connsiteX0" fmla="*/ 5387950 w 5452397"/>
                <a:gd name="connsiteY0" fmla="*/ 2870554 h 4430933"/>
                <a:gd name="connsiteX1" fmla="*/ 1180097 w 5452397"/>
                <a:gd name="connsiteY1" fmla="*/ 14370 h 4430933"/>
                <a:gd name="connsiteX2" fmla="*/ 1035960 w 5452397"/>
                <a:gd name="connsiteY2" fmla="*/ 0 h 4430933"/>
                <a:gd name="connsiteX3" fmla="*/ 552164 w 5452397"/>
                <a:gd name="connsiteY3" fmla="*/ 514714 h 4430933"/>
                <a:gd name="connsiteX4" fmla="*/ 553035 w 5452397"/>
                <a:gd name="connsiteY4" fmla="*/ 538664 h 4430933"/>
                <a:gd name="connsiteX5" fmla="*/ 590049 w 5452397"/>
                <a:gd name="connsiteY5" fmla="*/ 581339 h 4430933"/>
                <a:gd name="connsiteX6" fmla="*/ 570453 w 5452397"/>
                <a:gd name="connsiteY6" fmla="*/ 647094 h 4430933"/>
                <a:gd name="connsiteX7" fmla="*/ 486409 w 5452397"/>
                <a:gd name="connsiteY7" fmla="*/ 644046 h 4430933"/>
                <a:gd name="connsiteX8" fmla="*/ 438944 w 5452397"/>
                <a:gd name="connsiteY8" fmla="*/ 654497 h 4430933"/>
                <a:gd name="connsiteX9" fmla="*/ 43111 w 5452397"/>
                <a:gd name="connsiteY9" fmla="*/ 1076022 h 4430933"/>
                <a:gd name="connsiteX10" fmla="*/ 0 w 5452397"/>
                <a:gd name="connsiteY10" fmla="*/ 1509305 h 4430933"/>
                <a:gd name="connsiteX11" fmla="*/ 32660 w 5452397"/>
                <a:gd name="connsiteY11" fmla="*/ 1555899 h 4430933"/>
                <a:gd name="connsiteX12" fmla="*/ 4228319 w 5452397"/>
                <a:gd name="connsiteY12" fmla="*/ 4405551 h 4430933"/>
                <a:gd name="connsiteX13" fmla="*/ 4395536 w 5452397"/>
                <a:gd name="connsiteY13" fmla="*/ 4430808 h 4430933"/>
                <a:gd name="connsiteX14" fmla="*/ 4456065 w 5452397"/>
                <a:gd name="connsiteY14" fmla="*/ 4411212 h 4430933"/>
                <a:gd name="connsiteX15" fmla="*/ 5368789 w 5452397"/>
                <a:gd name="connsiteY15" fmla="*/ 3381784 h 4430933"/>
                <a:gd name="connsiteX16" fmla="*/ 5417561 w 5452397"/>
                <a:gd name="connsiteY16" fmla="*/ 3293821 h 4430933"/>
                <a:gd name="connsiteX17" fmla="*/ 5452398 w 5452397"/>
                <a:gd name="connsiteY17" fmla="*/ 2940663 h 4430933"/>
                <a:gd name="connsiteX18" fmla="*/ 5387950 w 5452397"/>
                <a:gd name="connsiteY18" fmla="*/ 2870554 h 443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52397" h="4430933">
                  <a:moveTo>
                    <a:pt x="5387950" y="2870554"/>
                  </a:moveTo>
                  <a:cubicBezTo>
                    <a:pt x="5382724" y="2860974"/>
                    <a:pt x="1219289" y="40498"/>
                    <a:pt x="1180097" y="14370"/>
                  </a:cubicBezTo>
                  <a:cubicBezTo>
                    <a:pt x="1132197" y="9580"/>
                    <a:pt x="1084296" y="4790"/>
                    <a:pt x="1035960" y="0"/>
                  </a:cubicBezTo>
                  <a:cubicBezTo>
                    <a:pt x="1029428" y="6532"/>
                    <a:pt x="707187" y="350110"/>
                    <a:pt x="552164" y="514714"/>
                  </a:cubicBezTo>
                  <a:cubicBezTo>
                    <a:pt x="542148" y="525165"/>
                    <a:pt x="543890" y="530391"/>
                    <a:pt x="553035" y="538664"/>
                  </a:cubicBezTo>
                  <a:cubicBezTo>
                    <a:pt x="566534" y="551728"/>
                    <a:pt x="579162" y="565663"/>
                    <a:pt x="590049" y="581339"/>
                  </a:cubicBezTo>
                  <a:cubicBezTo>
                    <a:pt x="608338" y="607467"/>
                    <a:pt x="600500" y="638385"/>
                    <a:pt x="570453" y="647094"/>
                  </a:cubicBezTo>
                  <a:cubicBezTo>
                    <a:pt x="542583" y="655368"/>
                    <a:pt x="512972" y="660158"/>
                    <a:pt x="486409" y="644046"/>
                  </a:cubicBezTo>
                  <a:cubicBezTo>
                    <a:pt x="465942" y="631417"/>
                    <a:pt x="453750" y="638820"/>
                    <a:pt x="438944" y="654497"/>
                  </a:cubicBezTo>
                  <a:cubicBezTo>
                    <a:pt x="307435" y="795586"/>
                    <a:pt x="175055" y="935804"/>
                    <a:pt x="43111" y="1076022"/>
                  </a:cubicBezTo>
                  <a:cubicBezTo>
                    <a:pt x="28740" y="1220595"/>
                    <a:pt x="14370" y="1364732"/>
                    <a:pt x="0" y="1509305"/>
                  </a:cubicBezTo>
                  <a:cubicBezTo>
                    <a:pt x="2177" y="1531078"/>
                    <a:pt x="13064" y="1545884"/>
                    <a:pt x="32660" y="1555899"/>
                  </a:cubicBezTo>
                  <a:cubicBezTo>
                    <a:pt x="32660" y="1555899"/>
                    <a:pt x="4222658" y="4404245"/>
                    <a:pt x="4228319" y="4405551"/>
                  </a:cubicBezTo>
                  <a:cubicBezTo>
                    <a:pt x="4283187" y="4418615"/>
                    <a:pt x="4338926" y="4430372"/>
                    <a:pt x="4395536" y="4430808"/>
                  </a:cubicBezTo>
                  <a:cubicBezTo>
                    <a:pt x="4416873" y="4431243"/>
                    <a:pt x="4438211" y="4431679"/>
                    <a:pt x="4456065" y="4411212"/>
                  </a:cubicBezTo>
                  <a:cubicBezTo>
                    <a:pt x="4759580" y="4067634"/>
                    <a:pt x="5063967" y="3724491"/>
                    <a:pt x="5368789" y="3381784"/>
                  </a:cubicBezTo>
                  <a:cubicBezTo>
                    <a:pt x="5391869" y="3355656"/>
                    <a:pt x="5407981" y="3326916"/>
                    <a:pt x="5417561" y="3293821"/>
                  </a:cubicBezTo>
                  <a:cubicBezTo>
                    <a:pt x="5429319" y="3176247"/>
                    <a:pt x="5440640" y="3058673"/>
                    <a:pt x="5452398" y="2940663"/>
                  </a:cubicBezTo>
                  <a:cubicBezTo>
                    <a:pt x="5437592" y="2911052"/>
                    <a:pt x="5416690" y="2887537"/>
                    <a:pt x="5387950" y="287055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9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7200000" scaled="0"/>
            </a:gra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ECBFDB8-4E2F-4CDF-8ABA-DCCEAED7A220}"/>
                </a:ext>
              </a:extLst>
            </p:cNvPr>
            <p:cNvSpPr/>
            <p:nvPr/>
          </p:nvSpPr>
          <p:spPr>
            <a:xfrm>
              <a:off x="1565592" y="1735015"/>
              <a:ext cx="144137" cy="26495"/>
            </a:xfrm>
            <a:custGeom>
              <a:avLst/>
              <a:gdLst>
                <a:gd name="connsiteX0" fmla="*/ 0 w 144137"/>
                <a:gd name="connsiteY0" fmla="*/ 3919 h 26495"/>
                <a:gd name="connsiteX1" fmla="*/ 1306 w 144137"/>
                <a:gd name="connsiteY1" fmla="*/ 0 h 26495"/>
                <a:gd name="connsiteX2" fmla="*/ 144137 w 144137"/>
                <a:gd name="connsiteY2" fmla="*/ 13935 h 26495"/>
                <a:gd name="connsiteX3" fmla="*/ 144137 w 144137"/>
                <a:gd name="connsiteY3" fmla="*/ 18289 h 26495"/>
                <a:gd name="connsiteX4" fmla="*/ 121058 w 144137"/>
                <a:gd name="connsiteY4" fmla="*/ 26128 h 26495"/>
                <a:gd name="connsiteX5" fmla="*/ 20467 w 144137"/>
                <a:gd name="connsiteY5" fmla="*/ 16112 h 26495"/>
                <a:gd name="connsiteX6" fmla="*/ 0 w 144137"/>
                <a:gd name="connsiteY6" fmla="*/ 3919 h 2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37" h="26495">
                  <a:moveTo>
                    <a:pt x="0" y="3919"/>
                  </a:moveTo>
                  <a:cubicBezTo>
                    <a:pt x="0" y="2613"/>
                    <a:pt x="435" y="1306"/>
                    <a:pt x="1306" y="0"/>
                  </a:cubicBezTo>
                  <a:cubicBezTo>
                    <a:pt x="48772" y="4790"/>
                    <a:pt x="96672" y="9580"/>
                    <a:pt x="144137" y="13935"/>
                  </a:cubicBezTo>
                  <a:cubicBezTo>
                    <a:pt x="143702" y="15241"/>
                    <a:pt x="143266" y="16547"/>
                    <a:pt x="144137" y="18289"/>
                  </a:cubicBezTo>
                  <a:cubicBezTo>
                    <a:pt x="138476" y="26999"/>
                    <a:pt x="129767" y="26999"/>
                    <a:pt x="121058" y="26128"/>
                  </a:cubicBezTo>
                  <a:cubicBezTo>
                    <a:pt x="87528" y="23950"/>
                    <a:pt x="53997" y="20902"/>
                    <a:pt x="20467" y="16112"/>
                  </a:cubicBezTo>
                  <a:cubicBezTo>
                    <a:pt x="12193" y="15241"/>
                    <a:pt x="3484" y="13935"/>
                    <a:pt x="0" y="3919"/>
                  </a:cubicBezTo>
                  <a:close/>
                </a:path>
              </a:pathLst>
            </a:custGeom>
            <a:solidFill>
              <a:srgbClr val="373737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3EF805-50D7-4FA3-82EF-4AB649B5D532}"/>
                </a:ext>
              </a:extLst>
            </p:cNvPr>
            <p:cNvSpPr/>
            <p:nvPr/>
          </p:nvSpPr>
          <p:spPr>
            <a:xfrm>
              <a:off x="2904146" y="3354576"/>
              <a:ext cx="1120157" cy="978237"/>
            </a:xfrm>
            <a:custGeom>
              <a:avLst/>
              <a:gdLst>
                <a:gd name="connsiteX0" fmla="*/ 522168 w 1120157"/>
                <a:gd name="connsiteY0" fmla="*/ 975781 h 978237"/>
                <a:gd name="connsiteX1" fmla="*/ 125464 w 1120157"/>
                <a:gd name="connsiteY1" fmla="*/ 786791 h 978237"/>
                <a:gd name="connsiteX2" fmla="*/ 200799 w 1120157"/>
                <a:gd name="connsiteY2" fmla="*/ 106603 h 978237"/>
                <a:gd name="connsiteX3" fmla="*/ 694610 w 1120157"/>
                <a:gd name="connsiteY3" fmla="*/ 18640 h 978237"/>
                <a:gd name="connsiteX4" fmla="*/ 995078 w 1120157"/>
                <a:gd name="connsiteY4" fmla="*/ 191517 h 978237"/>
                <a:gd name="connsiteX5" fmla="*/ 928452 w 1120157"/>
                <a:gd name="connsiteY5" fmla="*/ 865610 h 978237"/>
                <a:gd name="connsiteX6" fmla="*/ 522168 w 1120157"/>
                <a:gd name="connsiteY6" fmla="*/ 975781 h 9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0157" h="978237">
                  <a:moveTo>
                    <a:pt x="522168" y="975781"/>
                  </a:moveTo>
                  <a:cubicBezTo>
                    <a:pt x="361483" y="958798"/>
                    <a:pt x="229974" y="900011"/>
                    <a:pt x="125464" y="786791"/>
                  </a:cubicBezTo>
                  <a:cubicBezTo>
                    <a:pt x="-67880" y="577335"/>
                    <a:pt x="-33915" y="268158"/>
                    <a:pt x="200799" y="106603"/>
                  </a:cubicBezTo>
                  <a:cubicBezTo>
                    <a:pt x="351468" y="2963"/>
                    <a:pt x="517378" y="-22294"/>
                    <a:pt x="694610" y="18640"/>
                  </a:cubicBezTo>
                  <a:cubicBezTo>
                    <a:pt x="812185" y="46074"/>
                    <a:pt x="912776" y="103119"/>
                    <a:pt x="995078" y="191517"/>
                  </a:cubicBezTo>
                  <a:cubicBezTo>
                    <a:pt x="1185374" y="395313"/>
                    <a:pt x="1154892" y="702312"/>
                    <a:pt x="928452" y="865610"/>
                  </a:cubicBezTo>
                  <a:cubicBezTo>
                    <a:pt x="804346" y="955314"/>
                    <a:pt x="664999" y="987974"/>
                    <a:pt x="522168" y="975781"/>
                  </a:cubicBezTo>
                  <a:close/>
                </a:path>
              </a:pathLst>
            </a:custGeom>
            <a:solidFill>
              <a:srgbClr val="FEFEFE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5F8C22-A868-4648-9DC2-58BD167906AD}"/>
                </a:ext>
              </a:extLst>
            </p:cNvPr>
            <p:cNvSpPr/>
            <p:nvPr/>
          </p:nvSpPr>
          <p:spPr>
            <a:xfrm>
              <a:off x="3100712" y="3535279"/>
              <a:ext cx="727024" cy="662838"/>
            </a:xfrm>
            <a:custGeom>
              <a:avLst/>
              <a:gdLst>
                <a:gd name="connsiteX0" fmla="*/ 701073 w 727024"/>
                <a:gd name="connsiteY0" fmla="*/ 228841 h 662838"/>
                <a:gd name="connsiteX1" fmla="*/ 369688 w 727024"/>
                <a:gd name="connsiteY1" fmla="*/ 12417 h 662838"/>
                <a:gd name="connsiteX2" fmla="*/ 292611 w 727024"/>
                <a:gd name="connsiteY2" fmla="*/ 14159 h 662838"/>
                <a:gd name="connsiteX3" fmla="*/ 9562 w 727024"/>
                <a:gd name="connsiteY3" fmla="*/ 300256 h 662838"/>
                <a:gd name="connsiteX4" fmla="*/ 20013 w 727024"/>
                <a:gd name="connsiteY4" fmla="*/ 386477 h 662838"/>
                <a:gd name="connsiteX5" fmla="*/ 341383 w 727024"/>
                <a:gd name="connsiteY5" fmla="*/ 632512 h 662838"/>
                <a:gd name="connsiteX6" fmla="*/ 442845 w 727024"/>
                <a:gd name="connsiteY6" fmla="*/ 647753 h 662838"/>
                <a:gd name="connsiteX7" fmla="*/ 707169 w 727024"/>
                <a:gd name="connsiteY7" fmla="*/ 338577 h 662838"/>
                <a:gd name="connsiteX8" fmla="*/ 701073 w 727024"/>
                <a:gd name="connsiteY8" fmla="*/ 228841 h 66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7024" h="662838">
                  <a:moveTo>
                    <a:pt x="701073" y="228841"/>
                  </a:moveTo>
                  <a:cubicBezTo>
                    <a:pt x="661881" y="195746"/>
                    <a:pt x="391896" y="26787"/>
                    <a:pt x="369688" y="12417"/>
                  </a:cubicBezTo>
                  <a:cubicBezTo>
                    <a:pt x="338770" y="-5872"/>
                    <a:pt x="317868" y="-2824"/>
                    <a:pt x="292611" y="14159"/>
                  </a:cubicBezTo>
                  <a:cubicBezTo>
                    <a:pt x="198116" y="109524"/>
                    <a:pt x="103621" y="204890"/>
                    <a:pt x="9562" y="300256"/>
                  </a:cubicBezTo>
                  <a:cubicBezTo>
                    <a:pt x="-7421" y="317675"/>
                    <a:pt x="-454" y="370801"/>
                    <a:pt x="20013" y="386477"/>
                  </a:cubicBezTo>
                  <a:cubicBezTo>
                    <a:pt x="127136" y="468344"/>
                    <a:pt x="233824" y="550646"/>
                    <a:pt x="341383" y="632512"/>
                  </a:cubicBezTo>
                  <a:cubicBezTo>
                    <a:pt x="402347" y="679107"/>
                    <a:pt x="430652" y="661688"/>
                    <a:pt x="442845" y="647753"/>
                  </a:cubicBezTo>
                  <a:cubicBezTo>
                    <a:pt x="531243" y="544985"/>
                    <a:pt x="617464" y="440039"/>
                    <a:pt x="707169" y="338577"/>
                  </a:cubicBezTo>
                  <a:cubicBezTo>
                    <a:pt x="728942" y="314191"/>
                    <a:pt x="740264" y="261936"/>
                    <a:pt x="701073" y="228841"/>
                  </a:cubicBezTo>
                  <a:close/>
                </a:path>
              </a:pathLst>
            </a:custGeom>
            <a:solidFill>
              <a:schemeClr val="accent2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E1D7424-78E5-4E6D-9FE1-2C128EFEE7E1}"/>
                </a:ext>
              </a:extLst>
            </p:cNvPr>
            <p:cNvGrpSpPr/>
            <p:nvPr/>
          </p:nvGrpSpPr>
          <p:grpSpPr>
            <a:xfrm>
              <a:off x="575753" y="1783904"/>
              <a:ext cx="5287780" cy="4558068"/>
              <a:chOff x="575753" y="1783904"/>
              <a:chExt cx="5287780" cy="4558068"/>
            </a:xfrm>
            <a:solidFill>
              <a:schemeClr val="accent3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4461773-8C7C-4188-8B1A-B545EA81D8C8}"/>
                  </a:ext>
                </a:extLst>
              </p:cNvPr>
              <p:cNvSpPr/>
              <p:nvPr/>
            </p:nvSpPr>
            <p:spPr>
              <a:xfrm>
                <a:off x="575753" y="3125469"/>
                <a:ext cx="252937" cy="600259"/>
              </a:xfrm>
              <a:custGeom>
                <a:avLst/>
                <a:gdLst>
                  <a:gd name="connsiteX0" fmla="*/ 232574 w 252937"/>
                  <a:gd name="connsiteY0" fmla="*/ 70515 h 600259"/>
                  <a:gd name="connsiteX1" fmla="*/ 134160 w 252937"/>
                  <a:gd name="connsiteY1" fmla="*/ 7373 h 600259"/>
                  <a:gd name="connsiteX2" fmla="*/ 91049 w 252937"/>
                  <a:gd name="connsiteY2" fmla="*/ 6067 h 600259"/>
                  <a:gd name="connsiteX3" fmla="*/ 23553 w 252937"/>
                  <a:gd name="connsiteY3" fmla="*/ 110577 h 600259"/>
                  <a:gd name="connsiteX4" fmla="*/ 8312 w 252937"/>
                  <a:gd name="connsiteY4" fmla="*/ 312195 h 600259"/>
                  <a:gd name="connsiteX5" fmla="*/ 18328 w 252937"/>
                  <a:gd name="connsiteY5" fmla="*/ 341807 h 600259"/>
                  <a:gd name="connsiteX6" fmla="*/ 1780 w 252937"/>
                  <a:gd name="connsiteY6" fmla="*/ 517297 h 600259"/>
                  <a:gd name="connsiteX7" fmla="*/ 3522 w 252937"/>
                  <a:gd name="connsiteY7" fmla="*/ 542554 h 600259"/>
                  <a:gd name="connsiteX8" fmla="*/ 3522 w 252937"/>
                  <a:gd name="connsiteY8" fmla="*/ 542554 h 600259"/>
                  <a:gd name="connsiteX9" fmla="*/ 49681 w 252937"/>
                  <a:gd name="connsiteY9" fmla="*/ 584794 h 600259"/>
                  <a:gd name="connsiteX10" fmla="*/ 108468 w 252937"/>
                  <a:gd name="connsiteY10" fmla="*/ 584358 h 600259"/>
                  <a:gd name="connsiteX11" fmla="*/ 128934 w 252937"/>
                  <a:gd name="connsiteY11" fmla="*/ 401029 h 600259"/>
                  <a:gd name="connsiteX12" fmla="*/ 180754 w 252937"/>
                  <a:gd name="connsiteY12" fmla="*/ 298696 h 600259"/>
                  <a:gd name="connsiteX13" fmla="*/ 222994 w 252937"/>
                  <a:gd name="connsiteY13" fmla="*/ 171977 h 600259"/>
                  <a:gd name="connsiteX14" fmla="*/ 241719 w 252937"/>
                  <a:gd name="connsiteY14" fmla="*/ 154123 h 600259"/>
                  <a:gd name="connsiteX15" fmla="*/ 232574 w 25293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37" h="600259">
                    <a:moveTo>
                      <a:pt x="232574" y="70515"/>
                    </a:moveTo>
                    <a:cubicBezTo>
                      <a:pt x="199915" y="49177"/>
                      <a:pt x="166820" y="28275"/>
                      <a:pt x="134160" y="7373"/>
                    </a:cubicBezTo>
                    <a:cubicBezTo>
                      <a:pt x="120225" y="-1771"/>
                      <a:pt x="103678" y="-2642"/>
                      <a:pt x="91049" y="6067"/>
                    </a:cubicBezTo>
                    <a:cubicBezTo>
                      <a:pt x="54471" y="31324"/>
                      <a:pt x="25295" y="62241"/>
                      <a:pt x="23553" y="110577"/>
                    </a:cubicBezTo>
                    <a:cubicBezTo>
                      <a:pt x="23118" y="127996"/>
                      <a:pt x="7441" y="275617"/>
                      <a:pt x="8312" y="312195"/>
                    </a:cubicBezTo>
                    <a:cubicBezTo>
                      <a:pt x="8312" y="323082"/>
                      <a:pt x="12231" y="332662"/>
                      <a:pt x="18328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2574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6F07BD1-1988-449F-92A7-052C8EBFF416}"/>
                  </a:ext>
                </a:extLst>
              </p:cNvPr>
              <p:cNvSpPr/>
              <p:nvPr/>
            </p:nvSpPr>
            <p:spPr>
              <a:xfrm>
                <a:off x="678995" y="352606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B38E478-AA35-404D-AF4B-2CDC9D2239DE}"/>
                  </a:ext>
                </a:extLst>
              </p:cNvPr>
              <p:cNvSpPr/>
              <p:nvPr/>
            </p:nvSpPr>
            <p:spPr>
              <a:xfrm>
                <a:off x="833110" y="3300088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90E638D-04C4-4C05-8A73-7E1E63A19C05}"/>
                  </a:ext>
                </a:extLst>
              </p:cNvPr>
              <p:cNvSpPr/>
              <p:nvPr/>
            </p:nvSpPr>
            <p:spPr>
              <a:xfrm>
                <a:off x="936352" y="370068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72CF32A-553A-4976-AB40-BFFCD28BA34B}"/>
                  </a:ext>
                </a:extLst>
              </p:cNvPr>
              <p:cNvSpPr/>
              <p:nvPr/>
            </p:nvSpPr>
            <p:spPr>
              <a:xfrm>
                <a:off x="1090467" y="3474272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770B9AE-0DCA-4C7B-9E77-9118DC5D62A8}"/>
                  </a:ext>
                </a:extLst>
              </p:cNvPr>
              <p:cNvSpPr/>
              <p:nvPr/>
            </p:nvSpPr>
            <p:spPr>
              <a:xfrm>
                <a:off x="1193709" y="387486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6096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39F628C-FC7A-42EE-A2D9-725A8356CFFD}"/>
                  </a:ext>
                </a:extLst>
              </p:cNvPr>
              <p:cNvSpPr/>
              <p:nvPr/>
            </p:nvSpPr>
            <p:spPr>
              <a:xfrm>
                <a:off x="1347824" y="3648892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6EC4E9F-9C04-40DD-A299-DEE8B49ECB24}"/>
                  </a:ext>
                </a:extLst>
              </p:cNvPr>
              <p:cNvSpPr/>
              <p:nvPr/>
            </p:nvSpPr>
            <p:spPr>
              <a:xfrm>
                <a:off x="1451502" y="404948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6ECB05-EA96-4BEC-85A0-FC1E9CEE63D0}"/>
                  </a:ext>
                </a:extLst>
              </p:cNvPr>
              <p:cNvSpPr/>
              <p:nvPr/>
            </p:nvSpPr>
            <p:spPr>
              <a:xfrm>
                <a:off x="1605181" y="382307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3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161B991-DC54-42EB-B3E5-3200DCC22E5F}"/>
                  </a:ext>
                </a:extLst>
              </p:cNvPr>
              <p:cNvSpPr/>
              <p:nvPr/>
            </p:nvSpPr>
            <p:spPr>
              <a:xfrm>
                <a:off x="1708859" y="422367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6A666AF-72A5-4C87-8925-696198428E8A}"/>
                  </a:ext>
                </a:extLst>
              </p:cNvPr>
              <p:cNvSpPr/>
              <p:nvPr/>
            </p:nvSpPr>
            <p:spPr>
              <a:xfrm>
                <a:off x="1862538" y="3997695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D718822-C8A4-4CB5-B2FE-AEDAB48D8D2E}"/>
                  </a:ext>
                </a:extLst>
              </p:cNvPr>
              <p:cNvSpPr/>
              <p:nvPr/>
            </p:nvSpPr>
            <p:spPr>
              <a:xfrm>
                <a:off x="1966216" y="4398289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266E9A2-07AB-46BA-BC39-A4517A967070}"/>
                  </a:ext>
                </a:extLst>
              </p:cNvPr>
              <p:cNvSpPr/>
              <p:nvPr/>
            </p:nvSpPr>
            <p:spPr>
              <a:xfrm>
                <a:off x="2119895" y="4171879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4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EA26AE5-E644-48D2-813E-86C8C346D9C3}"/>
                  </a:ext>
                </a:extLst>
              </p:cNvPr>
              <p:cNvSpPr/>
              <p:nvPr/>
            </p:nvSpPr>
            <p:spPr>
              <a:xfrm>
                <a:off x="2223573" y="4572473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8D18039-09A3-45F4-9F68-E19BC6951166}"/>
                  </a:ext>
                </a:extLst>
              </p:cNvPr>
              <p:cNvSpPr/>
              <p:nvPr/>
            </p:nvSpPr>
            <p:spPr>
              <a:xfrm>
                <a:off x="2377687" y="4346499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6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6ACBBB6-1234-4C64-99C9-29A4CECBAC7C}"/>
                  </a:ext>
                </a:extLst>
              </p:cNvPr>
              <p:cNvSpPr/>
              <p:nvPr/>
            </p:nvSpPr>
            <p:spPr>
              <a:xfrm>
                <a:off x="2480930" y="4747093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9CF889-C142-49BD-8D8D-49E037BEF529}"/>
                  </a:ext>
                </a:extLst>
              </p:cNvPr>
              <p:cNvSpPr/>
              <p:nvPr/>
            </p:nvSpPr>
            <p:spPr>
              <a:xfrm>
                <a:off x="2635044" y="4520683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6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6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4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3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994132-0B1C-4370-AB54-B9709A4981E6}"/>
                  </a:ext>
                </a:extLst>
              </p:cNvPr>
              <p:cNvSpPr/>
              <p:nvPr/>
            </p:nvSpPr>
            <p:spPr>
              <a:xfrm>
                <a:off x="2738287" y="4921277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63CCF40-1304-4BF5-9F06-DDEC72B6F195}"/>
                  </a:ext>
                </a:extLst>
              </p:cNvPr>
              <p:cNvSpPr/>
              <p:nvPr/>
            </p:nvSpPr>
            <p:spPr>
              <a:xfrm>
                <a:off x="2892401" y="4695303"/>
                <a:ext cx="253287" cy="600258"/>
              </a:xfrm>
              <a:custGeom>
                <a:avLst/>
                <a:gdLst>
                  <a:gd name="connsiteX0" fmla="*/ 233009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8 w 253287"/>
                  <a:gd name="connsiteY3" fmla="*/ 110577 h 600258"/>
                  <a:gd name="connsiteX4" fmla="*/ 8747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5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09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4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754C596-D880-428A-82BE-3337041001C6}"/>
                  </a:ext>
                </a:extLst>
              </p:cNvPr>
              <p:cNvSpPr/>
              <p:nvPr/>
            </p:nvSpPr>
            <p:spPr>
              <a:xfrm>
                <a:off x="2996079" y="509589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32E8CA9-AF05-4E90-AD28-C005334B250B}"/>
                  </a:ext>
                </a:extLst>
              </p:cNvPr>
              <p:cNvSpPr/>
              <p:nvPr/>
            </p:nvSpPr>
            <p:spPr>
              <a:xfrm>
                <a:off x="3149758" y="4869487"/>
                <a:ext cx="253287" cy="600258"/>
              </a:xfrm>
              <a:custGeom>
                <a:avLst/>
                <a:gdLst>
                  <a:gd name="connsiteX0" fmla="*/ 233010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9 w 253287"/>
                  <a:gd name="connsiteY3" fmla="*/ 110577 h 600258"/>
                  <a:gd name="connsiteX4" fmla="*/ 8748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4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10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F0FAAA2-3B4E-493A-A085-E93120783972}"/>
                  </a:ext>
                </a:extLst>
              </p:cNvPr>
              <p:cNvSpPr/>
              <p:nvPr/>
            </p:nvSpPr>
            <p:spPr>
              <a:xfrm>
                <a:off x="3253436" y="527008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1B04899-24AE-4A8B-9EF0-AC7D066A70E4}"/>
                  </a:ext>
                </a:extLst>
              </p:cNvPr>
              <p:cNvSpPr/>
              <p:nvPr/>
            </p:nvSpPr>
            <p:spPr>
              <a:xfrm>
                <a:off x="3407115" y="504410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1E9FFA2-7678-40A5-B9F4-8B8E067D55AF}"/>
                  </a:ext>
                </a:extLst>
              </p:cNvPr>
              <p:cNvSpPr/>
              <p:nvPr/>
            </p:nvSpPr>
            <p:spPr>
              <a:xfrm>
                <a:off x="3510793" y="5444700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652AFAE-86C0-4C3A-84E3-BEBDDCF5E1D6}"/>
                  </a:ext>
                </a:extLst>
              </p:cNvPr>
              <p:cNvSpPr/>
              <p:nvPr/>
            </p:nvSpPr>
            <p:spPr>
              <a:xfrm>
                <a:off x="3664908" y="521829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6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1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033FB44-E4C0-4051-BEC5-ECDBDCDB615A}"/>
                  </a:ext>
                </a:extLst>
              </p:cNvPr>
              <p:cNvSpPr/>
              <p:nvPr/>
            </p:nvSpPr>
            <p:spPr>
              <a:xfrm>
                <a:off x="3768150" y="5618884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FCA8B41-9697-47A5-9517-41DF9C16572F}"/>
                  </a:ext>
                </a:extLst>
              </p:cNvPr>
              <p:cNvSpPr/>
              <p:nvPr/>
            </p:nvSpPr>
            <p:spPr>
              <a:xfrm>
                <a:off x="3922265" y="539291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8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3 h 600259"/>
                  <a:gd name="connsiteX10" fmla="*/ 108468 w 252969"/>
                  <a:gd name="connsiteY10" fmla="*/ 584358 h 600259"/>
                  <a:gd name="connsiteX11" fmla="*/ 128935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0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399302-1126-4D4F-B6C6-10DBF0FD3E42}"/>
                  </a:ext>
                </a:extLst>
              </p:cNvPr>
              <p:cNvSpPr/>
              <p:nvPr/>
            </p:nvSpPr>
            <p:spPr>
              <a:xfrm>
                <a:off x="4025507" y="5793504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6097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26F9A88-8CC4-4F4D-91B7-F0A73CC69606}"/>
                  </a:ext>
                </a:extLst>
              </p:cNvPr>
              <p:cNvSpPr/>
              <p:nvPr/>
            </p:nvSpPr>
            <p:spPr>
              <a:xfrm>
                <a:off x="4179622" y="5567094"/>
                <a:ext cx="253102" cy="600259"/>
              </a:xfrm>
              <a:custGeom>
                <a:avLst/>
                <a:gdLst>
                  <a:gd name="connsiteX0" fmla="*/ 233010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8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10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589BEB-3C33-431F-A06D-9DEF3F26E277}"/>
                  </a:ext>
                </a:extLst>
              </p:cNvPr>
              <p:cNvSpPr/>
              <p:nvPr/>
            </p:nvSpPr>
            <p:spPr>
              <a:xfrm>
                <a:off x="4283300" y="5967688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7838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2EF831F-455B-4784-874F-3EA78FA3404A}"/>
                  </a:ext>
                </a:extLst>
              </p:cNvPr>
              <p:cNvSpPr/>
              <p:nvPr/>
            </p:nvSpPr>
            <p:spPr>
              <a:xfrm>
                <a:off x="1798128" y="178390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EA98DE3-EC67-4B0E-ADE2-E3C213ED660D}"/>
                  </a:ext>
                </a:extLst>
              </p:cNvPr>
              <p:cNvSpPr/>
              <p:nvPr/>
            </p:nvSpPr>
            <p:spPr>
              <a:xfrm>
                <a:off x="2058098" y="1959830"/>
                <a:ext cx="168689" cy="131390"/>
              </a:xfrm>
              <a:custGeom>
                <a:avLst/>
                <a:gdLst>
                  <a:gd name="connsiteX0" fmla="*/ 154153 w 168689"/>
                  <a:gd name="connsiteY0" fmla="*/ 131391 h 131390"/>
                  <a:gd name="connsiteX1" fmla="*/ 0 w 168689"/>
                  <a:gd name="connsiteY1" fmla="*/ 29493 h 131390"/>
                  <a:gd name="connsiteX2" fmla="*/ 61400 w 168689"/>
                  <a:gd name="connsiteY2" fmla="*/ 8155 h 131390"/>
                  <a:gd name="connsiteX3" fmla="*/ 146315 w 168689"/>
                  <a:gd name="connsiteY3" fmla="*/ 63894 h 131390"/>
                  <a:gd name="connsiteX4" fmla="*/ 154153 w 168689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89" h="131390">
                    <a:moveTo>
                      <a:pt x="154153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5247"/>
                      <a:pt x="154153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66FD491-6064-4C27-BF36-FBEDEBAB1A04}"/>
                  </a:ext>
                </a:extLst>
              </p:cNvPr>
              <p:cNvSpPr/>
              <p:nvPr/>
            </p:nvSpPr>
            <p:spPr>
              <a:xfrm>
                <a:off x="2317632" y="213575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42295E1-1D23-4681-AB02-43134B565EC9}"/>
                  </a:ext>
                </a:extLst>
              </p:cNvPr>
              <p:cNvSpPr/>
              <p:nvPr/>
            </p:nvSpPr>
            <p:spPr>
              <a:xfrm>
                <a:off x="2577167" y="231168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0A1CABF-325E-424A-ADE4-B9499C8B7D3E}"/>
                  </a:ext>
                </a:extLst>
              </p:cNvPr>
              <p:cNvSpPr/>
              <p:nvPr/>
            </p:nvSpPr>
            <p:spPr>
              <a:xfrm>
                <a:off x="2837136" y="248760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0191D17-2A0E-486E-838A-A9B1B36396B5}"/>
                  </a:ext>
                </a:extLst>
              </p:cNvPr>
              <p:cNvSpPr/>
              <p:nvPr/>
            </p:nvSpPr>
            <p:spPr>
              <a:xfrm>
                <a:off x="3096671" y="2663534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A94E642-DB42-486A-9D4E-B3727176DFFF}"/>
                  </a:ext>
                </a:extLst>
              </p:cNvPr>
              <p:cNvSpPr/>
              <p:nvPr/>
            </p:nvSpPr>
            <p:spPr>
              <a:xfrm>
                <a:off x="3616610" y="3015386"/>
                <a:ext cx="168746" cy="131390"/>
              </a:xfrm>
              <a:custGeom>
                <a:avLst/>
                <a:gdLst>
                  <a:gd name="connsiteX0" fmla="*/ 154588 w 168746"/>
                  <a:gd name="connsiteY0" fmla="*/ 131391 h 131390"/>
                  <a:gd name="connsiteX1" fmla="*/ 0 w 168746"/>
                  <a:gd name="connsiteY1" fmla="*/ 29493 h 131390"/>
                  <a:gd name="connsiteX2" fmla="*/ 61400 w 168746"/>
                  <a:gd name="connsiteY2" fmla="*/ 8155 h 131390"/>
                  <a:gd name="connsiteX3" fmla="*/ 146315 w 168746"/>
                  <a:gd name="connsiteY3" fmla="*/ 63894 h 131390"/>
                  <a:gd name="connsiteX4" fmla="*/ 154588 w 168746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746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28EB2B-B737-458C-8139-91AAF0CD36F7}"/>
                  </a:ext>
                </a:extLst>
              </p:cNvPr>
              <p:cNvSpPr/>
              <p:nvPr/>
            </p:nvSpPr>
            <p:spPr>
              <a:xfrm>
                <a:off x="3356640" y="2839460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C27230E-17E4-4AA9-882C-20588462332D}"/>
                  </a:ext>
                </a:extLst>
              </p:cNvPr>
              <p:cNvSpPr/>
              <p:nvPr/>
            </p:nvSpPr>
            <p:spPr>
              <a:xfrm>
                <a:off x="3876144" y="319087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0A7247E-2547-4C45-AE0F-D381DD06DE32}"/>
                  </a:ext>
                </a:extLst>
              </p:cNvPr>
              <p:cNvSpPr/>
              <p:nvPr/>
            </p:nvSpPr>
            <p:spPr>
              <a:xfrm>
                <a:off x="4136114" y="3366802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CC7BD7E-7C97-4BE5-9CD5-8FB395D65A55}"/>
                  </a:ext>
                </a:extLst>
              </p:cNvPr>
              <p:cNvSpPr/>
              <p:nvPr/>
            </p:nvSpPr>
            <p:spPr>
              <a:xfrm>
                <a:off x="4395648" y="3542728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6CFC80D-3C4C-4AC4-A8C7-EF98A72DBDAB}"/>
                  </a:ext>
                </a:extLst>
              </p:cNvPr>
              <p:cNvSpPr/>
              <p:nvPr/>
            </p:nvSpPr>
            <p:spPr>
              <a:xfrm>
                <a:off x="4655618" y="371865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66CC9A-BA2E-4F86-B666-C8C79E66C803}"/>
                  </a:ext>
                </a:extLst>
              </p:cNvPr>
              <p:cNvSpPr/>
              <p:nvPr/>
            </p:nvSpPr>
            <p:spPr>
              <a:xfrm>
                <a:off x="4915152" y="3894580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D195C9A-5312-46FD-971E-73D405F52E63}"/>
                  </a:ext>
                </a:extLst>
              </p:cNvPr>
              <p:cNvSpPr/>
              <p:nvPr/>
            </p:nvSpPr>
            <p:spPr>
              <a:xfrm>
                <a:off x="5175122" y="407050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229CA8B-2435-45C6-98AA-4AE468EA9F87}"/>
                  </a:ext>
                </a:extLst>
              </p:cNvPr>
              <p:cNvSpPr/>
              <p:nvPr/>
            </p:nvSpPr>
            <p:spPr>
              <a:xfrm>
                <a:off x="5434657" y="424643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F0CD37A-EC45-4439-A7F2-6805A8191B20}"/>
                  </a:ext>
                </a:extLst>
              </p:cNvPr>
              <p:cNvSpPr/>
              <p:nvPr/>
            </p:nvSpPr>
            <p:spPr>
              <a:xfrm>
                <a:off x="5694626" y="442235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73E395D-9BDA-4888-8DD1-5018B0FEB151}"/>
                  </a:ext>
                </a:extLst>
              </p:cNvPr>
              <p:cNvSpPr/>
              <p:nvPr/>
            </p:nvSpPr>
            <p:spPr>
              <a:xfrm>
                <a:off x="4436979" y="5741713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5BE3A12-093E-4428-900C-772BABFBBF26}"/>
                  </a:ext>
                </a:extLst>
              </p:cNvPr>
              <p:cNvSpPr/>
              <p:nvPr/>
            </p:nvSpPr>
            <p:spPr>
              <a:xfrm>
                <a:off x="4540657" y="6142307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7838" y="183765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1C3F78E-E79B-409A-AFF2-5973D7AA2BD8}"/>
              </a:ext>
            </a:extLst>
          </p:cNvPr>
          <p:cNvSpPr txBox="1"/>
          <p:nvPr/>
        </p:nvSpPr>
        <p:spPr>
          <a:xfrm>
            <a:off x="5832876" y="3592501"/>
            <a:ext cx="5638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modern, multithreading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memungkinkan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menjalankan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tugas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thread pada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just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diberikan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mengetik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menjalankan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pemeriksaan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ejaan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sama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just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81516" y="2299042"/>
            <a:ext cx="558970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Thread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konsep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pemrograman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memungkinkan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dijalankan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bersama-sama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bersamaan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8" y="790578"/>
            <a:ext cx="7438991" cy="1657021"/>
            <a:chOff x="4753009" y="790578"/>
            <a:chExt cx="5621924" cy="149471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B1B118-F505-4515-85EB-DF3A6D81B1CF}"/>
                </a:ext>
              </a:extLst>
            </p:cNvPr>
            <p:cNvGrpSpPr/>
            <p:nvPr/>
          </p:nvGrpSpPr>
          <p:grpSpPr>
            <a:xfrm>
              <a:off x="5946145" y="869517"/>
              <a:ext cx="4428788" cy="1415772"/>
              <a:chOff x="6557475" y="1411926"/>
              <a:chExt cx="4507692" cy="141577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C279EB-25F2-4AAC-812A-C5EF117055F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Tiap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proses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memiliki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informasi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status dan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sumber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daya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sendiri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sedangkan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thread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berbagi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informasi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status dan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sumber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daya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thread lain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satu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proses.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0B0A2E-B69D-4686-9B34-E9CF61AD14C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dirty="0" err="1">
                    <a:solidFill>
                      <a:schemeClr val="bg1"/>
                    </a:solidFill>
                    <a:cs typeface="Arial" pitchFamily="34" charset="0"/>
                  </a:rPr>
                  <a:t>Informasi</a:t>
                </a:r>
                <a:r>
                  <a:rPr lang="en-US" altLang="ko-KR" dirty="0">
                    <a:solidFill>
                      <a:schemeClr val="bg1"/>
                    </a:solidFill>
                    <a:cs typeface="Arial" pitchFamily="34" charset="0"/>
                  </a:rPr>
                  <a:t> Status dan </a:t>
                </a:r>
                <a:r>
                  <a:rPr lang="en-US" altLang="ko-KR" dirty="0" err="1">
                    <a:solidFill>
                      <a:schemeClr val="bg1"/>
                    </a:solidFill>
                    <a:cs typeface="Arial" pitchFamily="34" charset="0"/>
                  </a:rPr>
                  <a:t>Sumber</a:t>
                </a:r>
                <a:r>
                  <a:rPr lang="en-US" altLang="ko-KR" dirty="0">
                    <a:solidFill>
                      <a:schemeClr val="bg1"/>
                    </a:solidFill>
                    <a:cs typeface="Arial" pitchFamily="34" charset="0"/>
                  </a:rPr>
                  <a:t> Daya: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50009" y="3006031"/>
            <a:ext cx="7216064" cy="1115447"/>
            <a:chOff x="5276743" y="2230161"/>
            <a:chExt cx="5595548" cy="100226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39D320-44C3-45A3-BB6D-400026F3020C}"/>
                </a:ext>
              </a:extLst>
            </p:cNvPr>
            <p:cNvGrpSpPr/>
            <p:nvPr/>
          </p:nvGrpSpPr>
          <p:grpSpPr>
            <a:xfrm>
              <a:off x="6443503" y="2309100"/>
              <a:ext cx="4428788" cy="923329"/>
              <a:chOff x="6557475" y="1411926"/>
              <a:chExt cx="4507692" cy="92332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2B1483-4729-4FCB-8A42-9C3435FD044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altLang="ko-KR" sz="1600" dirty="0">
                    <a:solidFill>
                      <a:schemeClr val="bg1"/>
                    </a:solidFill>
                    <a:cs typeface="Arial" pitchFamily="34" charset="0"/>
                  </a:rPr>
                  <a:t>Tiap proses memiliki alamat yang berbeda, sedangkan thread berbagi alamat yang sama.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04EDEA-EFF2-4A05-A482-92CFDD885CE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Alamat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2" y="4944375"/>
            <a:ext cx="6423767" cy="957674"/>
            <a:chOff x="5800477" y="3669744"/>
            <a:chExt cx="5595548" cy="100226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FCB8E2-BFA8-4C4D-97A9-E20899D344C9}"/>
                </a:ext>
              </a:extLst>
            </p:cNvPr>
            <p:cNvGrpSpPr/>
            <p:nvPr/>
          </p:nvGrpSpPr>
          <p:grpSpPr>
            <a:xfrm>
              <a:off x="6967237" y="3748683"/>
              <a:ext cx="4428788" cy="923329"/>
              <a:chOff x="6557475" y="1411926"/>
              <a:chExt cx="4507692" cy="92332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7BC9CB-C0B8-4DE9-99B3-27BACBC4E04A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Pergantian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antar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threads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lebih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cepat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daripada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antar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proses.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AEF471-EEEB-40C9-97CC-790BB0C9B8B7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cs typeface="Arial" pitchFamily="34" charset="0"/>
                  </a:rPr>
                  <a:t>Pergantian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354077" y="348290"/>
            <a:ext cx="2925979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Perbedaan</a:t>
            </a:r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 Thread </a:t>
            </a:r>
            <a:r>
              <a:rPr lang="en-US" altLang="ko-KR" sz="4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Dengan</a:t>
            </a:r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 Proses</a:t>
            </a: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Single &amp; Multithreaded Processes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DC61A9-C04F-4671-B8D8-86744B395B7D}"/>
              </a:ext>
            </a:extLst>
          </p:cNvPr>
          <p:cNvGrpSpPr/>
          <p:nvPr/>
        </p:nvGrpSpPr>
        <p:grpSpPr>
          <a:xfrm>
            <a:off x="3741176" y="2237322"/>
            <a:ext cx="4709648" cy="3723835"/>
            <a:chOff x="2228055" y="1971102"/>
            <a:chExt cx="4575969" cy="3618138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27A1577B-1DF4-47FA-87F0-30DBCF738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FABD66-D134-4EF4-89EC-A6C2E27D48A6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C675D221-8905-40E2-8D19-8A1D86331146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id="{DFBA10B9-A7B7-4528-8BD0-B1D0DB106895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2A9DD5CD-0E35-46BF-8856-D30D1C0A7717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9940D5AC-8F77-4C44-A4DD-DFA33C49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59987A-96B3-401F-ABD0-E14D70DD8445}"/>
              </a:ext>
            </a:extLst>
          </p:cNvPr>
          <p:cNvGrpSpPr/>
          <p:nvPr/>
        </p:nvGrpSpPr>
        <p:grpSpPr>
          <a:xfrm>
            <a:off x="8594328" y="2718124"/>
            <a:ext cx="3448047" cy="3780366"/>
            <a:chOff x="-475010" y="1098790"/>
            <a:chExt cx="4241713" cy="37803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CADF53-26DF-429F-A603-452EA222A7BF}"/>
                </a:ext>
              </a:extLst>
            </p:cNvPr>
            <p:cNvSpPr txBox="1"/>
            <p:nvPr/>
          </p:nvSpPr>
          <p:spPr>
            <a:xfrm>
              <a:off x="-475010" y="1098790"/>
              <a:ext cx="424171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Multithreaded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7A7590-01D6-425C-8EDF-1D91784B852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Proses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memungkinkan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eksekusi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beberapa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bagian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program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bersamaan1.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Terdapat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beberapa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thread yang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berjalan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paralel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meningkatkan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kinerja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responsivitas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Contoh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multithreaded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browser web modern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sistem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operasi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6B1666-9FF1-4BEE-8FA1-47F152762AE2}"/>
              </a:ext>
            </a:extLst>
          </p:cNvPr>
          <p:cNvSpPr/>
          <p:nvPr/>
        </p:nvSpPr>
        <p:spPr>
          <a:xfrm>
            <a:off x="9977651" y="2064977"/>
            <a:ext cx="622189" cy="622189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77BEB-2373-4390-A030-9EE778898979}"/>
              </a:ext>
            </a:extLst>
          </p:cNvPr>
          <p:cNvGrpSpPr/>
          <p:nvPr/>
        </p:nvGrpSpPr>
        <p:grpSpPr>
          <a:xfrm>
            <a:off x="266004" y="2594006"/>
            <a:ext cx="3494659" cy="3534145"/>
            <a:chOff x="-475010" y="1098790"/>
            <a:chExt cx="4241713" cy="35341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F8FC50-7602-4E81-A8C2-79165DE26F0A}"/>
                </a:ext>
              </a:extLst>
            </p:cNvPr>
            <p:cNvSpPr txBox="1"/>
            <p:nvPr/>
          </p:nvSpPr>
          <p:spPr>
            <a:xfrm>
              <a:off x="-475010" y="1098790"/>
              <a:ext cx="424171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Single-Threaded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653B04-6DE6-4077-8B7C-C1327D34499C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Proses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menjalankan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instruksi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berurutan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satu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per satu1.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Hanya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ada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satu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jalur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eksekusi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sehingga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tugas-tugas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dijalankan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satu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demi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satu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Contoh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umum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single-threaded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kalkulator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sederhana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editor </a:t>
              </a:r>
              <a:r>
                <a:rPr lang="en-US" altLang="ko-KR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teks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D69EEF-801A-455C-8A33-8FE83526E3BE}"/>
              </a:ext>
            </a:extLst>
          </p:cNvPr>
          <p:cNvSpPr/>
          <p:nvPr/>
        </p:nvSpPr>
        <p:spPr>
          <a:xfrm>
            <a:off x="1708507" y="1940859"/>
            <a:ext cx="622189" cy="622189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8E155EBA-C9CF-4FAE-9855-550DDD49744E}"/>
              </a:ext>
            </a:extLst>
          </p:cNvPr>
          <p:cNvSpPr/>
          <p:nvPr/>
        </p:nvSpPr>
        <p:spPr>
          <a:xfrm rot="20700000">
            <a:off x="1849345" y="2114470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Pie 2">
            <a:extLst>
              <a:ext uri="{FF2B5EF4-FFF2-40B4-BE49-F238E27FC236}">
                <a16:creationId xmlns:a16="http://schemas.microsoft.com/office/drawing/2014/main" id="{3A6B6CCC-8314-492C-8EAC-33CF7EABED14}"/>
              </a:ext>
            </a:extLst>
          </p:cNvPr>
          <p:cNvSpPr/>
          <p:nvPr/>
        </p:nvSpPr>
        <p:spPr>
          <a:xfrm>
            <a:off x="10126720" y="2210527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0" name="Graphic 33">
            <a:extLst>
              <a:ext uri="{FF2B5EF4-FFF2-40B4-BE49-F238E27FC236}">
                <a16:creationId xmlns:a16="http://schemas.microsoft.com/office/drawing/2014/main" id="{309F74BD-CE85-4FE4-8810-1EDAB03B9F39}"/>
              </a:ext>
            </a:extLst>
          </p:cNvPr>
          <p:cNvGrpSpPr/>
          <p:nvPr/>
        </p:nvGrpSpPr>
        <p:grpSpPr>
          <a:xfrm>
            <a:off x="5396784" y="2909081"/>
            <a:ext cx="1364502" cy="1261798"/>
            <a:chOff x="7424910" y="2405641"/>
            <a:chExt cx="1771650" cy="1638300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5B3C51B-C42C-4B78-B151-10459C597F2A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EC84B45-4EC3-45CD-8ED2-91999E0E067B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grpSp>
        <p:nvGrpSpPr>
          <p:cNvPr id="3" name="그룹 8">
            <a:extLst>
              <a:ext uri="{FF2B5EF4-FFF2-40B4-BE49-F238E27FC236}">
                <a16:creationId xmlns:a16="http://schemas.microsoft.com/office/drawing/2014/main" id="{05AF9029-02D8-49F5-9D0B-A2A3774272A7}"/>
              </a:ext>
            </a:extLst>
          </p:cNvPr>
          <p:cNvGrpSpPr/>
          <p:nvPr/>
        </p:nvGrpSpPr>
        <p:grpSpPr>
          <a:xfrm>
            <a:off x="4408743" y="2056640"/>
            <a:ext cx="3374514" cy="3074347"/>
            <a:chOff x="4406922" y="1835575"/>
            <a:chExt cx="3374514" cy="3074347"/>
          </a:xfrm>
        </p:grpSpPr>
        <p:sp>
          <p:nvSpPr>
            <p:cNvPr id="4" name="Freeform 20">
              <a:extLst>
                <a:ext uri="{FF2B5EF4-FFF2-40B4-BE49-F238E27FC236}">
                  <a16:creationId xmlns:a16="http://schemas.microsoft.com/office/drawing/2014/main" id="{5483873C-93F3-40C4-AC05-0779AE3C4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191" y="1879651"/>
              <a:ext cx="2340560" cy="1687967"/>
            </a:xfrm>
            <a:custGeom>
              <a:avLst/>
              <a:gdLst>
                <a:gd name="connsiteX0" fmla="*/ 1634846 w 2138022"/>
                <a:gd name="connsiteY0" fmla="*/ 2638954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634846 w 2138022"/>
                <a:gd name="connsiteY3" fmla="*/ 2638954 h 2647376"/>
                <a:gd name="connsiteX4" fmla="*/ 191284 w 2138022"/>
                <a:gd name="connsiteY4" fmla="*/ 0 h 2647376"/>
                <a:gd name="connsiteX5" fmla="*/ 1429002 w 2138022"/>
                <a:gd name="connsiteY5" fmla="*/ 0 h 2647376"/>
                <a:gd name="connsiteX6" fmla="*/ 1680296 w 2138022"/>
                <a:gd name="connsiteY6" fmla="*/ 146243 h 2647376"/>
                <a:gd name="connsiteX7" fmla="*/ 2138022 w 2138022"/>
                <a:gd name="connsiteY7" fmla="*/ 939458 h 2647376"/>
                <a:gd name="connsiteX8" fmla="*/ 1207798 w 2138022"/>
                <a:gd name="connsiteY8" fmla="*/ 1541901 h 2647376"/>
                <a:gd name="connsiteX9" fmla="*/ 491337 w 2138022"/>
                <a:gd name="connsiteY9" fmla="*/ 299986 h 2647376"/>
                <a:gd name="connsiteX10" fmla="*/ 0 w 2138022"/>
                <a:gd name="connsiteY10" fmla="*/ 74996 h 2647376"/>
                <a:gd name="connsiteX11" fmla="*/ 191284 w 2138022"/>
                <a:gd name="connsiteY11" fmla="*/ 0 h 2647376"/>
                <a:gd name="connsiteX0" fmla="*/ 1631537 w 2138022"/>
                <a:gd name="connsiteY0" fmla="*/ 2647376 h 2647376"/>
                <a:gd name="connsiteX1" fmla="*/ 1636616 w 2138022"/>
                <a:gd name="connsiteY1" fmla="*/ 2641686 h 2647376"/>
                <a:gd name="connsiteX2" fmla="*/ 1631537 w 2138022"/>
                <a:gd name="connsiteY2" fmla="*/ 2647376 h 2647376"/>
                <a:gd name="connsiteX3" fmla="*/ 191284 w 2138022"/>
                <a:gd name="connsiteY3" fmla="*/ 0 h 2647376"/>
                <a:gd name="connsiteX4" fmla="*/ 1429002 w 2138022"/>
                <a:gd name="connsiteY4" fmla="*/ 0 h 2647376"/>
                <a:gd name="connsiteX5" fmla="*/ 1680296 w 2138022"/>
                <a:gd name="connsiteY5" fmla="*/ 146243 h 2647376"/>
                <a:gd name="connsiteX6" fmla="*/ 2138022 w 2138022"/>
                <a:gd name="connsiteY6" fmla="*/ 939458 h 2647376"/>
                <a:gd name="connsiteX7" fmla="*/ 1207798 w 2138022"/>
                <a:gd name="connsiteY7" fmla="*/ 1541901 h 2647376"/>
                <a:gd name="connsiteX8" fmla="*/ 491337 w 2138022"/>
                <a:gd name="connsiteY8" fmla="*/ 299986 h 2647376"/>
                <a:gd name="connsiteX9" fmla="*/ 0 w 2138022"/>
                <a:gd name="connsiteY9" fmla="*/ 74996 h 2647376"/>
                <a:gd name="connsiteX10" fmla="*/ 191284 w 2138022"/>
                <a:gd name="connsiteY10" fmla="*/ 0 h 2647376"/>
                <a:gd name="connsiteX0" fmla="*/ 191284 w 2138022"/>
                <a:gd name="connsiteY0" fmla="*/ 0 h 1541901"/>
                <a:gd name="connsiteX1" fmla="*/ 1429002 w 2138022"/>
                <a:gd name="connsiteY1" fmla="*/ 0 h 1541901"/>
                <a:gd name="connsiteX2" fmla="*/ 1680296 w 2138022"/>
                <a:gd name="connsiteY2" fmla="*/ 146243 h 1541901"/>
                <a:gd name="connsiteX3" fmla="*/ 2138022 w 2138022"/>
                <a:gd name="connsiteY3" fmla="*/ 939458 h 1541901"/>
                <a:gd name="connsiteX4" fmla="*/ 1207798 w 2138022"/>
                <a:gd name="connsiteY4" fmla="*/ 1541901 h 1541901"/>
                <a:gd name="connsiteX5" fmla="*/ 491337 w 2138022"/>
                <a:gd name="connsiteY5" fmla="*/ 299986 h 1541901"/>
                <a:gd name="connsiteX6" fmla="*/ 0 w 2138022"/>
                <a:gd name="connsiteY6" fmla="*/ 74996 h 1541901"/>
                <a:gd name="connsiteX7" fmla="*/ 191284 w 2138022"/>
                <a:gd name="connsiteY7" fmla="*/ 0 h 1541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8022" h="1541901">
                  <a:moveTo>
                    <a:pt x="191284" y="0"/>
                  </a:moveTo>
                  <a:lnTo>
                    <a:pt x="1429002" y="0"/>
                  </a:lnTo>
                  <a:cubicBezTo>
                    <a:pt x="1522768" y="0"/>
                    <a:pt x="1635288" y="67497"/>
                    <a:pt x="1680296" y="146243"/>
                  </a:cubicBezTo>
                  <a:lnTo>
                    <a:pt x="2138022" y="939458"/>
                  </a:lnTo>
                  <a:lnTo>
                    <a:pt x="1207798" y="1541901"/>
                  </a:lnTo>
                  <a:lnTo>
                    <a:pt x="491337" y="299986"/>
                  </a:lnTo>
                  <a:cubicBezTo>
                    <a:pt x="360063" y="71247"/>
                    <a:pt x="168780" y="-3750"/>
                    <a:pt x="0" y="74996"/>
                  </a:cubicBezTo>
                  <a:cubicBezTo>
                    <a:pt x="56260" y="29999"/>
                    <a:pt x="127523" y="0"/>
                    <a:pt x="1912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59000">
                  <a:schemeClr val="accent4">
                    <a:lumMod val="98000"/>
                  </a:schemeClr>
                </a:gs>
                <a:gs pos="88000">
                  <a:schemeClr val="accent4">
                    <a:lumMod val="3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Freeform 74">
              <a:extLst>
                <a:ext uri="{FF2B5EF4-FFF2-40B4-BE49-F238E27FC236}">
                  <a16:creationId xmlns:a16="http://schemas.microsoft.com/office/drawing/2014/main" id="{B9D50853-0798-45F9-A027-B9CD3D660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400" y="3682379"/>
              <a:ext cx="1310149" cy="1227543"/>
            </a:xfrm>
            <a:custGeom>
              <a:avLst/>
              <a:gdLst>
                <a:gd name="connsiteX0" fmla="*/ 0 w 1196777"/>
                <a:gd name="connsiteY0" fmla="*/ 5276 h 1121319"/>
                <a:gd name="connsiteX1" fmla="*/ 3080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  <a:gd name="connsiteX0" fmla="*/ 0 w 1196777"/>
                <a:gd name="connsiteY0" fmla="*/ 5276 h 1121319"/>
                <a:gd name="connsiteX1" fmla="*/ 498595 w 1196777"/>
                <a:gd name="connsiteY1" fmla="*/ 15507 h 1121319"/>
                <a:gd name="connsiteX2" fmla="*/ 560126 w 1196777"/>
                <a:gd name="connsiteY2" fmla="*/ 176723 h 1121319"/>
                <a:gd name="connsiteX3" fmla="*/ 1065618 w 1196777"/>
                <a:gd name="connsiteY3" fmla="*/ 176723 h 1121319"/>
                <a:gd name="connsiteX4" fmla="*/ 1196777 w 1196777"/>
                <a:gd name="connsiteY4" fmla="*/ 165439 h 1121319"/>
                <a:gd name="connsiteX5" fmla="*/ 731862 w 1196777"/>
                <a:gd name="connsiteY5" fmla="*/ 975149 h 1121319"/>
                <a:gd name="connsiteX6" fmla="*/ 476687 w 1196777"/>
                <a:gd name="connsiteY6" fmla="*/ 1121319 h 1121319"/>
                <a:gd name="connsiteX7" fmla="*/ 28575 w 1196777"/>
                <a:gd name="connsiteY7" fmla="*/ 1121319 h 1121319"/>
                <a:gd name="connsiteX8" fmla="*/ 0 w 1196777"/>
                <a:gd name="connsiteY8" fmla="*/ 5276 h 1121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6777" h="1121319">
                  <a:moveTo>
                    <a:pt x="0" y="5276"/>
                  </a:moveTo>
                  <a:cubicBezTo>
                    <a:pt x="119762" y="6915"/>
                    <a:pt x="405241" y="-13067"/>
                    <a:pt x="498595" y="15507"/>
                  </a:cubicBezTo>
                  <a:cubicBezTo>
                    <a:pt x="591949" y="44081"/>
                    <a:pt x="465622" y="149854"/>
                    <a:pt x="560126" y="176723"/>
                  </a:cubicBezTo>
                  <a:cubicBezTo>
                    <a:pt x="654630" y="203592"/>
                    <a:pt x="897121" y="176723"/>
                    <a:pt x="1065618" y="176723"/>
                  </a:cubicBezTo>
                  <a:cubicBezTo>
                    <a:pt x="1171631" y="174907"/>
                    <a:pt x="1155629" y="172962"/>
                    <a:pt x="1196777" y="165439"/>
                  </a:cubicBezTo>
                  <a:lnTo>
                    <a:pt x="731862" y="975149"/>
                  </a:lnTo>
                  <a:cubicBezTo>
                    <a:pt x="682999" y="1057637"/>
                    <a:pt x="570413" y="1121319"/>
                    <a:pt x="476687" y="1121319"/>
                  </a:cubicBezTo>
                  <a:lnTo>
                    <a:pt x="28575" y="1121319"/>
                  </a:lnTo>
                  <a:cubicBezTo>
                    <a:pt x="28575" y="749305"/>
                    <a:pt x="0" y="377290"/>
                    <a:pt x="0" y="527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30000">
                  <a:schemeClr val="accent3"/>
                </a:gs>
                <a:gs pos="62000">
                  <a:schemeClr val="accent3">
                    <a:lumMod val="57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F3659C04-5248-4CC8-ADDD-EDC0EA54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6922" y="1835575"/>
              <a:ext cx="2598140" cy="2900532"/>
            </a:xfrm>
            <a:custGeom>
              <a:avLst/>
              <a:gdLst>
                <a:gd name="T0" fmla="*/ 13 w 630"/>
                <a:gd name="T1" fmla="*/ 406 h 704"/>
                <a:gd name="T2" fmla="*/ 177 w 630"/>
                <a:gd name="T3" fmla="*/ 692 h 704"/>
                <a:gd name="T4" fmla="*/ 186 w 630"/>
                <a:gd name="T5" fmla="*/ 704 h 704"/>
                <a:gd name="T6" fmla="*/ 199 w 630"/>
                <a:gd name="T7" fmla="*/ 591 h 704"/>
                <a:gd name="T8" fmla="*/ 492 w 630"/>
                <a:gd name="T9" fmla="*/ 83 h 704"/>
                <a:gd name="T10" fmla="*/ 630 w 630"/>
                <a:gd name="T11" fmla="*/ 27 h 704"/>
                <a:gd name="T12" fmla="*/ 575 w 630"/>
                <a:gd name="T13" fmla="*/ 3 h 704"/>
                <a:gd name="T14" fmla="*/ 245 w 630"/>
                <a:gd name="T15" fmla="*/ 3 h 704"/>
                <a:gd name="T16" fmla="*/ 177 w 630"/>
                <a:gd name="T17" fmla="*/ 43 h 704"/>
                <a:gd name="T18" fmla="*/ 13 w 630"/>
                <a:gd name="T19" fmla="*/ 328 h 704"/>
                <a:gd name="T20" fmla="*/ 13 w 630"/>
                <a:gd name="T21" fmla="*/ 40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704">
                  <a:moveTo>
                    <a:pt x="13" y="406"/>
                  </a:moveTo>
                  <a:cubicBezTo>
                    <a:pt x="177" y="692"/>
                    <a:pt x="177" y="692"/>
                    <a:pt x="177" y="692"/>
                  </a:cubicBezTo>
                  <a:cubicBezTo>
                    <a:pt x="180" y="696"/>
                    <a:pt x="183" y="700"/>
                    <a:pt x="186" y="704"/>
                  </a:cubicBezTo>
                  <a:cubicBezTo>
                    <a:pt x="171" y="674"/>
                    <a:pt x="174" y="634"/>
                    <a:pt x="199" y="591"/>
                  </a:cubicBezTo>
                  <a:cubicBezTo>
                    <a:pt x="492" y="83"/>
                    <a:pt x="492" y="83"/>
                    <a:pt x="492" y="83"/>
                  </a:cubicBezTo>
                  <a:cubicBezTo>
                    <a:pt x="529" y="19"/>
                    <a:pt x="583" y="0"/>
                    <a:pt x="630" y="27"/>
                  </a:cubicBezTo>
                  <a:cubicBezTo>
                    <a:pt x="615" y="13"/>
                    <a:pt x="593" y="3"/>
                    <a:pt x="575" y="3"/>
                  </a:cubicBezTo>
                  <a:cubicBezTo>
                    <a:pt x="245" y="3"/>
                    <a:pt x="245" y="3"/>
                    <a:pt x="245" y="3"/>
                  </a:cubicBezTo>
                  <a:cubicBezTo>
                    <a:pt x="220" y="3"/>
                    <a:pt x="190" y="21"/>
                    <a:pt x="177" y="43"/>
                  </a:cubicBezTo>
                  <a:cubicBezTo>
                    <a:pt x="13" y="328"/>
                    <a:pt x="13" y="328"/>
                    <a:pt x="13" y="328"/>
                  </a:cubicBezTo>
                  <a:cubicBezTo>
                    <a:pt x="0" y="350"/>
                    <a:pt x="0" y="385"/>
                    <a:pt x="13" y="4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8000"/>
                  </a:schemeClr>
                </a:gs>
                <a:gs pos="100000">
                  <a:schemeClr val="accent1">
                    <a:lumMod val="76000"/>
                    <a:lumOff val="24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CBDE334A-F6A3-4DBE-9E16-72FC361EA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809" y="3490069"/>
              <a:ext cx="1940702" cy="1419853"/>
            </a:xfrm>
            <a:custGeom>
              <a:avLst/>
              <a:gdLst/>
              <a:ahLst/>
              <a:cxnLst/>
              <a:rect l="l" t="t" r="r" b="b"/>
              <a:pathLst>
                <a:path w="1772766" h="1296988">
                  <a:moveTo>
                    <a:pt x="0" y="0"/>
                  </a:moveTo>
                  <a:cubicBezTo>
                    <a:pt x="63722" y="116210"/>
                    <a:pt x="202597" y="191176"/>
                    <a:pt x="401193" y="191176"/>
                  </a:cubicBezTo>
                  <a:cubicBezTo>
                    <a:pt x="401193" y="191176"/>
                    <a:pt x="1311793" y="171842"/>
                    <a:pt x="1772766" y="182552"/>
                  </a:cubicBezTo>
                  <a:lnTo>
                    <a:pt x="1772766" y="1296988"/>
                  </a:lnTo>
                  <a:lnTo>
                    <a:pt x="900113" y="1296988"/>
                  </a:lnTo>
                  <a:cubicBezTo>
                    <a:pt x="817531" y="1296988"/>
                    <a:pt x="720090" y="1248222"/>
                    <a:pt x="667512" y="1180778"/>
                  </a:cubicBezTo>
                  <a:cubicBezTo>
                    <a:pt x="656368" y="1169494"/>
                    <a:pt x="652367" y="1158340"/>
                    <a:pt x="644938" y="1150818"/>
                  </a:cubicBezTo>
                  <a:lnTo>
                    <a:pt x="510064" y="914636"/>
                  </a:lnTo>
                  <a:lnTo>
                    <a:pt x="168878" y="326063"/>
                  </a:lnTo>
                  <a:lnTo>
                    <a:pt x="26289" y="78727"/>
                  </a:lnTo>
                  <a:cubicBezTo>
                    <a:pt x="14859" y="56289"/>
                    <a:pt x="3715" y="29961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50000">
                  <a:schemeClr val="accent3"/>
                </a:gs>
                <a:gs pos="100000">
                  <a:schemeClr val="accent3">
                    <a:lumMod val="79000"/>
                    <a:lumOff val="21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Freeform 20">
              <a:extLst>
                <a:ext uri="{FF2B5EF4-FFF2-40B4-BE49-F238E27FC236}">
                  <a16:creationId xmlns:a16="http://schemas.microsoft.com/office/drawing/2014/main" id="{1B505C23-FCC6-4E07-9225-8B2EB9935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10" y="2338392"/>
              <a:ext cx="1544226" cy="2461419"/>
            </a:xfrm>
            <a:custGeom>
              <a:avLst/>
              <a:gdLst/>
              <a:ahLst/>
              <a:cxnLst/>
              <a:rect l="l" t="t" r="r" b="b"/>
              <a:pathLst>
                <a:path w="1410598" h="2248423">
                  <a:moveTo>
                    <a:pt x="937565" y="0"/>
                  </a:moveTo>
                  <a:cubicBezTo>
                    <a:pt x="1027835" y="156432"/>
                    <a:pt x="1173982" y="409698"/>
                    <a:pt x="1410598" y="819740"/>
                  </a:cubicBezTo>
                  <a:cubicBezTo>
                    <a:pt x="1459356" y="902236"/>
                    <a:pt x="1459356" y="1033480"/>
                    <a:pt x="1410598" y="1112226"/>
                  </a:cubicBezTo>
                  <a:cubicBezTo>
                    <a:pt x="1410598" y="1112226"/>
                    <a:pt x="1410598" y="1112226"/>
                    <a:pt x="791739" y="2184676"/>
                  </a:cubicBezTo>
                  <a:cubicBezTo>
                    <a:pt x="780487" y="2207175"/>
                    <a:pt x="761733" y="2229674"/>
                    <a:pt x="742980" y="2248423"/>
                  </a:cubicBezTo>
                  <a:cubicBezTo>
                    <a:pt x="810492" y="2135928"/>
                    <a:pt x="802991" y="1978436"/>
                    <a:pt x="701723" y="1805944"/>
                  </a:cubicBezTo>
                  <a:cubicBezTo>
                    <a:pt x="701723" y="1805944"/>
                    <a:pt x="701723" y="1805944"/>
                    <a:pt x="0" y="589575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7000"/>
                    <a:lumOff val="23000"/>
                  </a:schemeClr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649CC1-694E-445F-8081-039BEBAF6CFF}"/>
              </a:ext>
            </a:extLst>
          </p:cNvPr>
          <p:cNvSpPr txBox="1"/>
          <p:nvPr/>
        </p:nvSpPr>
        <p:spPr>
          <a:xfrm rot="1898085">
            <a:off x="4598773" y="2909383"/>
            <a:ext cx="1198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User Threads</a:t>
            </a:r>
          </a:p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BFD24-45B0-4CEB-BE48-833052D10F94}"/>
              </a:ext>
            </a:extLst>
          </p:cNvPr>
          <p:cNvSpPr txBox="1"/>
          <p:nvPr/>
        </p:nvSpPr>
        <p:spPr>
          <a:xfrm rot="19719727">
            <a:off x="6551989" y="3280918"/>
            <a:ext cx="1198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Kernel Threads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2DD8E-9734-426C-9C62-C29DFBB0AD2B}"/>
              </a:ext>
            </a:extLst>
          </p:cNvPr>
          <p:cNvSpPr txBox="1"/>
          <p:nvPr/>
        </p:nvSpPr>
        <p:spPr>
          <a:xfrm>
            <a:off x="5384648" y="4567376"/>
            <a:ext cx="135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Keuntungan</a:t>
            </a:r>
            <a:r>
              <a:rPr lang="en-US" altLang="ko-KR" sz="1400" dirty="0">
                <a:solidFill>
                  <a:schemeClr val="bg1"/>
                </a:solidFill>
              </a:rPr>
              <a:t> Multithreading</a:t>
            </a:r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id="{D8E58234-9C4B-42FA-B3DA-A3AE1589E65E}"/>
              </a:ext>
            </a:extLst>
          </p:cNvPr>
          <p:cNvGrpSpPr/>
          <p:nvPr/>
        </p:nvGrpSpPr>
        <p:grpSpPr>
          <a:xfrm>
            <a:off x="7616225" y="2330365"/>
            <a:ext cx="4434318" cy="1600437"/>
            <a:chOff x="7637355" y="2159174"/>
            <a:chExt cx="3744000" cy="160043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4EE866-BEB3-49B7-90D2-E6C75AAB00EB}"/>
                </a:ext>
              </a:extLst>
            </p:cNvPr>
            <p:cNvSpPr txBox="1"/>
            <p:nvPr/>
          </p:nvSpPr>
          <p:spPr>
            <a:xfrm>
              <a:off x="7658850" y="2436172"/>
              <a:ext cx="370101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Thread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didukung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langsung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oleh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sistem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operasi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Pembuatan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penjadwalan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dan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manajemen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thread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dilakukan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oleh kernel pada kernel space.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CB1B24-ADC0-4B17-9C3B-78AD65C3C265}"/>
                </a:ext>
              </a:extLst>
            </p:cNvPr>
            <p:cNvSpPr txBox="1"/>
            <p:nvPr/>
          </p:nvSpPr>
          <p:spPr>
            <a:xfrm>
              <a:off x="7653348" y="2159174"/>
              <a:ext cx="37120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4"/>
                  </a:solidFill>
                </a:rPr>
                <a:t>KERNEL _ THREADS</a:t>
              </a:r>
              <a:endParaRPr lang="ko-KR" altLang="en-US" sz="16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701312-47A4-4293-8E77-03E13DA09B8B}"/>
                </a:ext>
              </a:extLst>
            </p:cNvPr>
            <p:cNvCxnSpPr/>
            <p:nvPr/>
          </p:nvCxnSpPr>
          <p:spPr>
            <a:xfrm>
              <a:off x="7637355" y="2436172"/>
              <a:ext cx="3744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7">
            <a:extLst>
              <a:ext uri="{FF2B5EF4-FFF2-40B4-BE49-F238E27FC236}">
                <a16:creationId xmlns:a16="http://schemas.microsoft.com/office/drawing/2014/main" id="{0D016346-A64A-4CAA-83DD-07D31639E93E}"/>
              </a:ext>
            </a:extLst>
          </p:cNvPr>
          <p:cNvGrpSpPr/>
          <p:nvPr/>
        </p:nvGrpSpPr>
        <p:grpSpPr>
          <a:xfrm>
            <a:off x="182880" y="1745073"/>
            <a:ext cx="4368132" cy="1846658"/>
            <a:chOff x="890962" y="2144778"/>
            <a:chExt cx="3744000" cy="18466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D50B4E-8E9C-4E60-932F-A2A6DBE80655}"/>
                </a:ext>
              </a:extLst>
            </p:cNvPr>
            <p:cNvSpPr txBox="1"/>
            <p:nvPr/>
          </p:nvSpPr>
          <p:spPr>
            <a:xfrm>
              <a:off x="912456" y="2421776"/>
              <a:ext cx="370101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 threads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diimplementasikan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dengan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pustaka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(library) thread pada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tingkatan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pengguna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Pustaka (library)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menyediakan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fasilitas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untuk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pembuatan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thread,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penjadwalan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thread, dan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manajemen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thread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tanpa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duku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86A28D-40C7-4711-8819-E05F21B168B9}"/>
                </a:ext>
              </a:extLst>
            </p:cNvPr>
            <p:cNvSpPr txBox="1"/>
            <p:nvPr/>
          </p:nvSpPr>
          <p:spPr>
            <a:xfrm>
              <a:off x="906954" y="2144778"/>
              <a:ext cx="3712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USER _ THREADS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6CBED2-9738-4FCF-BCFC-72CDEB2781CC}"/>
                </a:ext>
              </a:extLst>
            </p:cNvPr>
            <p:cNvCxnSpPr/>
            <p:nvPr/>
          </p:nvCxnSpPr>
          <p:spPr>
            <a:xfrm>
              <a:off x="890962" y="2421776"/>
              <a:ext cx="3744000" cy="0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3">
            <a:extLst>
              <a:ext uri="{FF2B5EF4-FFF2-40B4-BE49-F238E27FC236}">
                <a16:creationId xmlns:a16="http://schemas.microsoft.com/office/drawing/2014/main" id="{FCB25BAE-C58F-4BAA-B331-A36877561F60}"/>
              </a:ext>
            </a:extLst>
          </p:cNvPr>
          <p:cNvGrpSpPr/>
          <p:nvPr/>
        </p:nvGrpSpPr>
        <p:grpSpPr>
          <a:xfrm>
            <a:off x="3882875" y="5314649"/>
            <a:ext cx="4383403" cy="1354216"/>
            <a:chOff x="4636424" y="5144267"/>
            <a:chExt cx="2918420" cy="135421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50BC0-6C6A-49B8-939A-B197D4DC3F6B}"/>
                </a:ext>
              </a:extLst>
            </p:cNvPr>
            <p:cNvSpPr txBox="1"/>
            <p:nvPr/>
          </p:nvSpPr>
          <p:spPr>
            <a:xfrm>
              <a:off x="4646212" y="5421265"/>
              <a:ext cx="28995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Responsif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Resource Sharing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Ekonomis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Utilisasi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CPU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635D2D-D146-4588-86B9-9A33CABE09C4}"/>
                </a:ext>
              </a:extLst>
            </p:cNvPr>
            <p:cNvSpPr txBox="1"/>
            <p:nvPr/>
          </p:nvSpPr>
          <p:spPr>
            <a:xfrm>
              <a:off x="4636424" y="5144267"/>
              <a:ext cx="2908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3"/>
                  </a:solidFill>
                </a:rPr>
                <a:t>KEUNTUNGAN _ MULTITHREADING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0FB6D2-D381-4618-8080-45BE1929F34C}"/>
                </a:ext>
              </a:extLst>
            </p:cNvPr>
            <p:cNvCxnSpPr/>
            <p:nvPr/>
          </p:nvCxnSpPr>
          <p:spPr>
            <a:xfrm>
              <a:off x="4636424" y="5421265"/>
              <a:ext cx="2918420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9">
            <a:extLst>
              <a:ext uri="{FF2B5EF4-FFF2-40B4-BE49-F238E27FC236}">
                <a16:creationId xmlns:a16="http://schemas.microsoft.com/office/drawing/2014/main" id="{C79D29FA-6879-46AC-8A96-940DA2FFE536}"/>
              </a:ext>
            </a:extLst>
          </p:cNvPr>
          <p:cNvSpPr/>
          <p:nvPr/>
        </p:nvSpPr>
        <p:spPr>
          <a:xfrm rot="19800000">
            <a:off x="6674883" y="291254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Block Arc 10">
            <a:extLst>
              <a:ext uri="{FF2B5EF4-FFF2-40B4-BE49-F238E27FC236}">
                <a16:creationId xmlns:a16="http://schemas.microsoft.com/office/drawing/2014/main" id="{8063C388-777E-4A95-AB94-8DB1DC54A2AB}"/>
              </a:ext>
            </a:extLst>
          </p:cNvPr>
          <p:cNvSpPr/>
          <p:nvPr/>
        </p:nvSpPr>
        <p:spPr>
          <a:xfrm rot="1800000">
            <a:off x="5268606" y="269832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77ECF53D-F896-422F-AF23-94844A7BAFB4}"/>
              </a:ext>
            </a:extLst>
          </p:cNvPr>
          <p:cNvSpPr>
            <a:spLocks noChangeAspect="1"/>
          </p:cNvSpPr>
          <p:nvPr/>
        </p:nvSpPr>
        <p:spPr>
          <a:xfrm>
            <a:off x="5895233" y="412672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700" dirty="0"/>
              <a:t>MODEL-MODEL MULTITHREADING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380B79-9E75-4EF8-90B6-25E60CEAE710}"/>
              </a:ext>
            </a:extLst>
          </p:cNvPr>
          <p:cNvGrpSpPr/>
          <p:nvPr/>
        </p:nvGrpSpPr>
        <p:grpSpPr>
          <a:xfrm>
            <a:off x="7569256" y="1656327"/>
            <a:ext cx="4622743" cy="3578937"/>
            <a:chOff x="302738" y="4386279"/>
            <a:chExt cx="2851594" cy="35789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CCB55D-8276-4A76-AF69-C8FBB3F00DB4}"/>
                </a:ext>
              </a:extLst>
            </p:cNvPr>
            <p:cNvSpPr txBox="1"/>
            <p:nvPr/>
          </p:nvSpPr>
          <p:spPr>
            <a:xfrm>
              <a:off x="302738" y="4386279"/>
              <a:ext cx="2851594" cy="338554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One-to-One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67B356-522E-466F-A6A0-A1863DF94522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329320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memetakan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masing - masing user-level thread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kernel thread.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Keuntungannya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keuntungan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thread kernel.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Kelemahan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model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setiap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pembuatan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user thread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memerlukan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juga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pembuatan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kernel thread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menurunkan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kinerja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sehingga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jumlah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thread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dibatasi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oleh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E5EB63-00CB-4DBB-9D8F-CBC0FEE99367}"/>
              </a:ext>
            </a:extLst>
          </p:cNvPr>
          <p:cNvGrpSpPr/>
          <p:nvPr/>
        </p:nvGrpSpPr>
        <p:grpSpPr>
          <a:xfrm>
            <a:off x="3489242" y="5021913"/>
            <a:ext cx="5241769" cy="2819375"/>
            <a:chOff x="302738" y="4349260"/>
            <a:chExt cx="2851594" cy="34359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070ADA-96D8-496A-879E-07455F001C3E}"/>
                </a:ext>
              </a:extLst>
            </p:cNvPr>
            <p:cNvSpPr txBox="1"/>
            <p:nvPr/>
          </p:nvSpPr>
          <p:spPr>
            <a:xfrm>
              <a:off x="302738" y="4349260"/>
              <a:ext cx="2851594" cy="412593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Many-to-Many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F7A98F-4043-4960-A2B9-3498E452C99E}"/>
                </a:ext>
              </a:extLst>
            </p:cNvPr>
            <p:cNvSpPr txBox="1"/>
            <p:nvPr/>
          </p:nvSpPr>
          <p:spPr>
            <a:xfrm>
              <a:off x="302738" y="4672006"/>
              <a:ext cx="2851594" cy="311320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memungkinkan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banyak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user-level thread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dipetakan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banyak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kernel thread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sehingga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memungkinkan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operasi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jumlah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kernel thread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mencukupi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Keuntungan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model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berjalan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multiprosesor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0D7938-90BE-4D0F-A88E-60760BE1FF16}"/>
              </a:ext>
            </a:extLst>
          </p:cNvPr>
          <p:cNvGrpSpPr/>
          <p:nvPr/>
        </p:nvGrpSpPr>
        <p:grpSpPr>
          <a:xfrm>
            <a:off x="4" y="1687103"/>
            <a:ext cx="3978062" cy="2594052"/>
            <a:chOff x="302738" y="4386279"/>
            <a:chExt cx="2851594" cy="25940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EC8EBE-A935-4AE5-B1B0-FBB188D987F8}"/>
                </a:ext>
              </a:extLst>
            </p:cNvPr>
            <p:cNvSpPr txBox="1"/>
            <p:nvPr/>
          </p:nvSpPr>
          <p:spPr>
            <a:xfrm>
              <a:off x="302738" y="4386279"/>
              <a:ext cx="2851594" cy="338554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Many-to-One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A5D468-3419-4D84-A723-D5CA2B11C28F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230832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memetakan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beberapa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user thread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sebuah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thread.Hanya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satu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thread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mengakses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thread kernel pada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satu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saat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Jadi Multiple thread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berjalan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paralel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multiprosesor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0F7EB1CD-B0DC-40A9-A04B-EAFF9B23F0D8}"/>
              </a:ext>
            </a:extLst>
          </p:cNvPr>
          <p:cNvCxnSpPr>
            <a:cxnSpLocks/>
            <a:stCxn id="22" idx="38"/>
          </p:cNvCxnSpPr>
          <p:nvPr/>
        </p:nvCxnSpPr>
        <p:spPr>
          <a:xfrm rot="5400000" flipH="1" flipV="1">
            <a:off x="6702925" y="2014980"/>
            <a:ext cx="823777" cy="445023"/>
          </a:xfrm>
          <a:prstGeom prst="bentConnector5">
            <a:avLst>
              <a:gd name="adj1" fmla="val -27750"/>
              <a:gd name="adj2" fmla="val -275"/>
              <a:gd name="adj3" fmla="val 97487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2">
            <a:extLst>
              <a:ext uri="{FF2B5EF4-FFF2-40B4-BE49-F238E27FC236}">
                <a16:creationId xmlns:a16="http://schemas.microsoft.com/office/drawing/2014/main" id="{1184A3B4-A7CD-4D27-A81D-897E1A55DE49}"/>
              </a:ext>
            </a:extLst>
          </p:cNvPr>
          <p:cNvCxnSpPr>
            <a:cxnSpLocks/>
            <a:endCxn id="20" idx="20"/>
          </p:cNvCxnSpPr>
          <p:nvPr/>
        </p:nvCxnSpPr>
        <p:spPr>
          <a:xfrm rot="5400000" flipH="1" flipV="1">
            <a:off x="4729632" y="4704052"/>
            <a:ext cx="636839" cy="61041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8">
            <a:extLst>
              <a:ext uri="{FF2B5EF4-FFF2-40B4-BE49-F238E27FC236}">
                <a16:creationId xmlns:a16="http://schemas.microsoft.com/office/drawing/2014/main" id="{B7D4C7FF-125C-4FBD-B12D-882AA5628822}"/>
              </a:ext>
            </a:extLst>
          </p:cNvPr>
          <p:cNvCxnSpPr>
            <a:cxnSpLocks/>
            <a:endCxn id="23" idx="39"/>
          </p:cNvCxnSpPr>
          <p:nvPr/>
        </p:nvCxnSpPr>
        <p:spPr>
          <a:xfrm>
            <a:off x="3953661" y="1856380"/>
            <a:ext cx="994713" cy="616932"/>
          </a:xfrm>
          <a:prstGeom prst="bentConnector4">
            <a:avLst>
              <a:gd name="adj1" fmla="val 15299"/>
              <a:gd name="adj2" fmla="val 137054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3">
            <a:extLst>
              <a:ext uri="{FF2B5EF4-FFF2-40B4-BE49-F238E27FC236}">
                <a16:creationId xmlns:a16="http://schemas.microsoft.com/office/drawing/2014/main" id="{2858FC07-8466-4707-B896-C00560A608EB}"/>
              </a:ext>
            </a:extLst>
          </p:cNvPr>
          <p:cNvGrpSpPr/>
          <p:nvPr/>
        </p:nvGrpSpPr>
        <p:grpSpPr>
          <a:xfrm rot="5400000">
            <a:off x="4587431" y="2142434"/>
            <a:ext cx="2607082" cy="3268838"/>
            <a:chOff x="4708647" y="2271244"/>
            <a:chExt cx="2343439" cy="2938275"/>
          </a:xfrm>
        </p:grpSpPr>
        <p:sp>
          <p:nvSpPr>
            <p:cNvPr id="20" name="자유형: 도형 112">
              <a:extLst>
                <a:ext uri="{FF2B5EF4-FFF2-40B4-BE49-F238E27FC236}">
                  <a16:creationId xmlns:a16="http://schemas.microsoft.com/office/drawing/2014/main" id="{93B26960-29AD-4C45-B10F-1279D687F11E}"/>
                </a:ext>
              </a:extLst>
            </p:cNvPr>
            <p:cNvSpPr/>
            <p:nvPr/>
          </p:nvSpPr>
          <p:spPr>
            <a:xfrm>
              <a:off x="5424880" y="2949383"/>
              <a:ext cx="1627206" cy="1631046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자유형: 도형 114">
              <a:extLst>
                <a:ext uri="{FF2B5EF4-FFF2-40B4-BE49-F238E27FC236}">
                  <a16:creationId xmlns:a16="http://schemas.microsoft.com/office/drawing/2014/main" id="{44C7ACB3-F047-4950-AB4F-4002181E254A}"/>
                </a:ext>
              </a:extLst>
            </p:cNvPr>
            <p:cNvSpPr/>
            <p:nvPr/>
          </p:nvSpPr>
          <p:spPr>
            <a:xfrm>
              <a:off x="4755968" y="2271244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자유형: 도형 116">
              <a:extLst>
                <a:ext uri="{FF2B5EF4-FFF2-40B4-BE49-F238E27FC236}">
                  <a16:creationId xmlns:a16="http://schemas.microsoft.com/office/drawing/2014/main" id="{8CD8ED92-DD88-4B6D-8977-21BC11AF7608}"/>
                </a:ext>
              </a:extLst>
            </p:cNvPr>
            <p:cNvSpPr/>
            <p:nvPr/>
          </p:nvSpPr>
          <p:spPr>
            <a:xfrm>
              <a:off x="4708647" y="4079451"/>
              <a:ext cx="1127407" cy="1130068"/>
            </a:xfrm>
            <a:custGeom>
              <a:avLst/>
              <a:gdLst>
                <a:gd name="connsiteX0" fmla="*/ 1702614 w 1792010"/>
                <a:gd name="connsiteY0" fmla="*/ 878442 h 1796239"/>
                <a:gd name="connsiteX1" fmla="*/ 1710060 w 1792010"/>
                <a:gd name="connsiteY1" fmla="*/ 883022 h 1796239"/>
                <a:gd name="connsiteX2" fmla="*/ 1702614 w 1792010"/>
                <a:gd name="connsiteY2" fmla="*/ 881183 h 1796239"/>
                <a:gd name="connsiteX3" fmla="*/ 896004 w 1792010"/>
                <a:gd name="connsiteY3" fmla="*/ 384279 h 1796239"/>
                <a:gd name="connsiteX4" fmla="*/ 379479 w 1792010"/>
                <a:gd name="connsiteY4" fmla="*/ 900804 h 1796239"/>
                <a:gd name="connsiteX5" fmla="*/ 896004 w 1792010"/>
                <a:gd name="connsiteY5" fmla="*/ 1417329 h 1796239"/>
                <a:gd name="connsiteX6" fmla="*/ 1412529 w 1792010"/>
                <a:gd name="connsiteY6" fmla="*/ 900804 h 1796239"/>
                <a:gd name="connsiteX7" fmla="*/ 896004 w 1792010"/>
                <a:gd name="connsiteY7" fmla="*/ 384279 h 1796239"/>
                <a:gd name="connsiteX8" fmla="*/ 998892 w 1792010"/>
                <a:gd name="connsiteY8" fmla="*/ 0 h 1796239"/>
                <a:gd name="connsiteX9" fmla="*/ 1263685 w 1792010"/>
                <a:gd name="connsiteY9" fmla="*/ 70112 h 1796239"/>
                <a:gd name="connsiteX10" fmla="*/ 1259890 w 1792010"/>
                <a:gd name="connsiteY10" fmla="*/ 292970 h 1796239"/>
                <a:gd name="connsiteX11" fmla="*/ 1252964 w 1792010"/>
                <a:gd name="connsiteY11" fmla="*/ 291136 h 1796239"/>
                <a:gd name="connsiteX12" fmla="*/ 1403555 w 1792010"/>
                <a:gd name="connsiteY12" fmla="*/ 406648 h 1796239"/>
                <a:gd name="connsiteX13" fmla="*/ 1604328 w 1792010"/>
                <a:gd name="connsiteY13" fmla="*/ 357315 h 1796239"/>
                <a:gd name="connsiteX14" fmla="*/ 1733027 w 1792010"/>
                <a:gd name="connsiteY14" fmla="*/ 596499 h 1796239"/>
                <a:gd name="connsiteX15" fmla="*/ 1589970 w 1792010"/>
                <a:gd name="connsiteY15" fmla="*/ 723947 h 1796239"/>
                <a:gd name="connsiteX16" fmla="*/ 1613321 w 1792010"/>
                <a:gd name="connsiteY16" fmla="*/ 924788 h 1796239"/>
                <a:gd name="connsiteX17" fmla="*/ 1792010 w 1792010"/>
                <a:gd name="connsiteY17" fmla="*/ 1022811 h 1796239"/>
                <a:gd name="connsiteX18" fmla="*/ 1721058 w 1792010"/>
                <a:gd name="connsiteY18" fmla="*/ 1284473 h 1796239"/>
                <a:gd name="connsiteX19" fmla="*/ 1504230 w 1792010"/>
                <a:gd name="connsiteY19" fmla="*/ 1280870 h 1796239"/>
                <a:gd name="connsiteX20" fmla="*/ 1406384 w 1792010"/>
                <a:gd name="connsiteY20" fmla="*/ 1403402 h 1796239"/>
                <a:gd name="connsiteX21" fmla="*/ 1477592 w 1792010"/>
                <a:gd name="connsiteY21" fmla="*/ 1587057 h 1796239"/>
                <a:gd name="connsiteX22" fmla="*/ 1253035 w 1792010"/>
                <a:gd name="connsiteY22" fmla="*/ 1742435 h 1796239"/>
                <a:gd name="connsiteX23" fmla="*/ 1163834 w 1792010"/>
                <a:gd name="connsiteY23" fmla="*/ 1665910 h 1796239"/>
                <a:gd name="connsiteX24" fmla="*/ 1163667 w 1792010"/>
                <a:gd name="connsiteY24" fmla="*/ 1666097 h 1796239"/>
                <a:gd name="connsiteX25" fmla="*/ 1144343 w 1792010"/>
                <a:gd name="connsiteY25" fmla="*/ 1649188 h 1796239"/>
                <a:gd name="connsiteX26" fmla="*/ 1082710 w 1792010"/>
                <a:gd name="connsiteY26" fmla="*/ 1596313 h 1796239"/>
                <a:gd name="connsiteX27" fmla="*/ 1083384 w 1792010"/>
                <a:gd name="connsiteY27" fmla="*/ 1595846 h 1796239"/>
                <a:gd name="connsiteX28" fmla="*/ 1076108 w 1792010"/>
                <a:gd name="connsiteY28" fmla="*/ 1589478 h 1796239"/>
                <a:gd name="connsiteX29" fmla="*/ 898869 w 1792010"/>
                <a:gd name="connsiteY29" fmla="*/ 1612479 h 1796239"/>
                <a:gd name="connsiteX30" fmla="*/ 795635 w 1792010"/>
                <a:gd name="connsiteY30" fmla="*/ 1796239 h 1796239"/>
                <a:gd name="connsiteX31" fmla="*/ 530840 w 1792010"/>
                <a:gd name="connsiteY31" fmla="*/ 1726127 h 1796239"/>
                <a:gd name="connsiteX32" fmla="*/ 534419 w 1792010"/>
                <a:gd name="connsiteY32" fmla="*/ 1515981 h 1796239"/>
                <a:gd name="connsiteX33" fmla="*/ 384791 w 1792010"/>
                <a:gd name="connsiteY33" fmla="*/ 1400008 h 1796239"/>
                <a:gd name="connsiteX34" fmla="*/ 388223 w 1792010"/>
                <a:gd name="connsiteY34" fmla="*/ 1407281 h 1796239"/>
                <a:gd name="connsiteX35" fmla="*/ 166784 w 1792010"/>
                <a:gd name="connsiteY35" fmla="*/ 1449671 h 1796239"/>
                <a:gd name="connsiteX36" fmla="*/ 50929 w 1792010"/>
                <a:gd name="connsiteY36" fmla="*/ 1204159 h 1796239"/>
                <a:gd name="connsiteX37" fmla="*/ 200689 w 1792010"/>
                <a:gd name="connsiteY37" fmla="*/ 1084166 h 1796239"/>
                <a:gd name="connsiteX38" fmla="*/ 176341 w 1792010"/>
                <a:gd name="connsiteY38" fmla="*/ 904529 h 1796239"/>
                <a:gd name="connsiteX39" fmla="*/ 0 w 1792010"/>
                <a:gd name="connsiteY39" fmla="*/ 807794 h 1796239"/>
                <a:gd name="connsiteX40" fmla="*/ 70951 w 1792010"/>
                <a:gd name="connsiteY40" fmla="*/ 546132 h 1796239"/>
                <a:gd name="connsiteX41" fmla="*/ 273028 w 1792010"/>
                <a:gd name="connsiteY41" fmla="*/ 549491 h 1796239"/>
                <a:gd name="connsiteX42" fmla="*/ 370996 w 1792010"/>
                <a:gd name="connsiteY42" fmla="*/ 419078 h 1796239"/>
                <a:gd name="connsiteX43" fmla="*/ 303314 w 1792010"/>
                <a:gd name="connsiteY43" fmla="*/ 212794 h 1796239"/>
                <a:gd name="connsiteX44" fmla="*/ 535794 w 1792010"/>
                <a:gd name="connsiteY44" fmla="*/ 69242 h 1796239"/>
                <a:gd name="connsiteX45" fmla="*/ 698144 w 1792010"/>
                <a:gd name="connsiteY45" fmla="*/ 223973 h 1796239"/>
                <a:gd name="connsiteX46" fmla="*/ 696512 w 1792010"/>
                <a:gd name="connsiteY46" fmla="*/ 224981 h 1796239"/>
                <a:gd name="connsiteX47" fmla="*/ 896341 w 1792010"/>
                <a:gd name="connsiteY47" fmla="*/ 196709 h 1796239"/>
                <a:gd name="connsiteX48" fmla="*/ 889414 w 1792010"/>
                <a:gd name="connsiteY48" fmla="*/ 194876 h 1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92010" h="1796239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E34D3E27-0998-4764-98BE-D7873E83658C}"/>
              </a:ext>
            </a:extLst>
          </p:cNvPr>
          <p:cNvSpPr/>
          <p:nvPr/>
        </p:nvSpPr>
        <p:spPr>
          <a:xfrm>
            <a:off x="6700836" y="2993402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id="{F415846F-341B-4280-9CDC-E0B7D1957E78}"/>
              </a:ext>
            </a:extLst>
          </p:cNvPr>
          <p:cNvSpPr/>
          <p:nvPr/>
        </p:nvSpPr>
        <p:spPr>
          <a:xfrm>
            <a:off x="4742845" y="2943743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eeform 55">
            <a:extLst>
              <a:ext uri="{FF2B5EF4-FFF2-40B4-BE49-F238E27FC236}">
                <a16:creationId xmlns:a16="http://schemas.microsoft.com/office/drawing/2014/main" id="{60CCAEAB-13DD-4320-87B2-C136EFC0EB95}"/>
              </a:ext>
            </a:extLst>
          </p:cNvPr>
          <p:cNvSpPr/>
          <p:nvPr/>
        </p:nvSpPr>
        <p:spPr>
          <a:xfrm rot="2700000">
            <a:off x="5710603" y="3737144"/>
            <a:ext cx="306172" cy="75022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grpSp>
        <p:nvGrpSpPr>
          <p:cNvPr id="3" name="그룹 37">
            <a:extLst>
              <a:ext uri="{FF2B5EF4-FFF2-40B4-BE49-F238E27FC236}">
                <a16:creationId xmlns:a16="http://schemas.microsoft.com/office/drawing/2014/main" id="{1969A5AD-53AF-4C90-A4C9-C24EC742CB1B}"/>
              </a:ext>
            </a:extLst>
          </p:cNvPr>
          <p:cNvGrpSpPr/>
          <p:nvPr/>
        </p:nvGrpSpPr>
        <p:grpSpPr>
          <a:xfrm>
            <a:off x="4584072" y="2601930"/>
            <a:ext cx="3010943" cy="2901809"/>
            <a:chOff x="4584071" y="2409981"/>
            <a:chExt cx="3010943" cy="2901809"/>
          </a:xfrm>
        </p:grpSpPr>
        <p:sp>
          <p:nvSpPr>
            <p:cNvPr id="4" name="Rounded Rectangle 10">
              <a:extLst>
                <a:ext uri="{FF2B5EF4-FFF2-40B4-BE49-F238E27FC236}">
                  <a16:creationId xmlns:a16="http://schemas.microsoft.com/office/drawing/2014/main" id="{BA665B1E-F60F-40DE-B9C8-8A554262480D}"/>
                </a:ext>
              </a:extLst>
            </p:cNvPr>
            <p:cNvSpPr/>
            <p:nvPr/>
          </p:nvSpPr>
          <p:spPr>
            <a:xfrm rot="18900000">
              <a:off x="5849646" y="2409981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C5F256E7-811B-461B-88FA-C19F0F262F0C}"/>
                </a:ext>
              </a:extLst>
            </p:cNvPr>
            <p:cNvSpPr/>
            <p:nvPr/>
          </p:nvSpPr>
          <p:spPr>
            <a:xfrm rot="18900000">
              <a:off x="4668141" y="2409981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12">
              <a:extLst>
                <a:ext uri="{FF2B5EF4-FFF2-40B4-BE49-F238E27FC236}">
                  <a16:creationId xmlns:a16="http://schemas.microsoft.com/office/drawing/2014/main" id="{5CFE387A-D5B9-4FDF-81B1-ABC3C350EDBD}"/>
                </a:ext>
              </a:extLst>
            </p:cNvPr>
            <p:cNvSpPr/>
            <p:nvPr/>
          </p:nvSpPr>
          <p:spPr>
            <a:xfrm rot="18900000">
              <a:off x="4664054" y="3587404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91176387-4543-4FA1-8DB7-1CC437788596}"/>
                </a:ext>
              </a:extLst>
            </p:cNvPr>
            <p:cNvSpPr/>
            <p:nvPr/>
          </p:nvSpPr>
          <p:spPr>
            <a:xfrm rot="18900000">
              <a:off x="5823394" y="3587404"/>
              <a:ext cx="1660792" cy="1660792"/>
            </a:xfrm>
            <a:custGeom>
              <a:avLst/>
              <a:gdLst/>
              <a:ahLst/>
              <a:cxnLst/>
              <a:rect l="l" t="t" r="r" b="b"/>
              <a:pathLst>
                <a:path w="1660792" h="1660792">
                  <a:moveTo>
                    <a:pt x="851127" y="0"/>
                  </a:moveTo>
                  <a:lnTo>
                    <a:pt x="851127" y="587475"/>
                  </a:lnTo>
                  <a:cubicBezTo>
                    <a:pt x="851127" y="730691"/>
                    <a:pt x="967227" y="846791"/>
                    <a:pt x="1110443" y="846791"/>
                  </a:cubicBezTo>
                  <a:lnTo>
                    <a:pt x="1660792" y="846791"/>
                  </a:lnTo>
                  <a:lnTo>
                    <a:pt x="1660792" y="1401476"/>
                  </a:lnTo>
                  <a:cubicBezTo>
                    <a:pt x="1660792" y="1544692"/>
                    <a:pt x="1544692" y="1660792"/>
                    <a:pt x="1401476" y="1660792"/>
                  </a:cubicBezTo>
                  <a:lnTo>
                    <a:pt x="259316" y="1660792"/>
                  </a:lnTo>
                  <a:cubicBezTo>
                    <a:pt x="116100" y="1660792"/>
                    <a:pt x="0" y="1544692"/>
                    <a:pt x="0" y="1401476"/>
                  </a:cubicBezTo>
                  <a:lnTo>
                    <a:pt x="0" y="259316"/>
                  </a:lnTo>
                  <a:cubicBezTo>
                    <a:pt x="0" y="116100"/>
                    <a:pt x="116100" y="0"/>
                    <a:pt x="259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023E41-4466-4E41-831B-68F9A59B0459}"/>
                </a:ext>
              </a:extLst>
            </p:cNvPr>
            <p:cNvSpPr txBox="1"/>
            <p:nvPr/>
          </p:nvSpPr>
          <p:spPr>
            <a:xfrm>
              <a:off x="4946992" y="2450617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DD4358-7DBD-469E-B5BB-29D153386C8F}"/>
                </a:ext>
              </a:extLst>
            </p:cNvPr>
            <p:cNvSpPr txBox="1"/>
            <p:nvPr/>
          </p:nvSpPr>
          <p:spPr>
            <a:xfrm>
              <a:off x="6515014" y="2778236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84D043-68BA-41F6-9CFE-AD6A4781B42C}"/>
                </a:ext>
              </a:extLst>
            </p:cNvPr>
            <p:cNvSpPr txBox="1"/>
            <p:nvPr/>
          </p:nvSpPr>
          <p:spPr>
            <a:xfrm>
              <a:off x="4584071" y="3938883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052CE4-29DE-47BC-9491-6DCCF976DF53}"/>
                </a:ext>
              </a:extLst>
            </p:cNvPr>
            <p:cNvSpPr txBox="1"/>
            <p:nvPr/>
          </p:nvSpPr>
          <p:spPr>
            <a:xfrm>
              <a:off x="6113790" y="4388460"/>
              <a:ext cx="108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FB743-5095-4E6A-B4DC-24AA7D0F2FAB}"/>
              </a:ext>
            </a:extLst>
          </p:cNvPr>
          <p:cNvGrpSpPr/>
          <p:nvPr/>
        </p:nvGrpSpPr>
        <p:grpSpPr>
          <a:xfrm>
            <a:off x="720224" y="1969460"/>
            <a:ext cx="3863342" cy="2256874"/>
            <a:chOff x="-475010" y="1114177"/>
            <a:chExt cx="4241713" cy="22568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52AE7F-53D9-4506-A377-87A04ECC08F4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Thread Cancellation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5FEF52-51C3-45A7-8C3B-8585056DF4A9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Thread Cancellation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pembatalan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thread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sebelum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tugasnya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selesai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Pemberhentian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target Thread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dilakukan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Asynchronous cancellation.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Suatu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thread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seketika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juga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membatalkan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target thread.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Deferred cancellation. target thread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memeriksa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apakah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harus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berhenti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memperbolehkan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target thread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membatalkan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dirinya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sendiri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terurut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EDF08D-8950-472A-9544-104A04A1D408}"/>
              </a:ext>
            </a:extLst>
          </p:cNvPr>
          <p:cNvGrpSpPr/>
          <p:nvPr/>
        </p:nvGrpSpPr>
        <p:grpSpPr>
          <a:xfrm>
            <a:off x="616304" y="5061330"/>
            <a:ext cx="4161987" cy="1460023"/>
            <a:chOff x="-475010" y="1114177"/>
            <a:chExt cx="4241713" cy="11336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0BA7A9-D420-42CB-95D2-00D11E098E63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Penanganan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Sinyal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44FAE8-4FDC-4486-8D2F-8D027C143AB2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908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Sinyal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dimunculkan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oleh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suatu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kejadian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sinyal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tersebut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dikirim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proses,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kemudian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ditangani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Sinyal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diterima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synchronous / asynchronous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tergantung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sumber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alasan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kenapa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peristiwa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sinyal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81A437-DFA7-4CBF-83FC-571D0581F5E4}"/>
              </a:ext>
            </a:extLst>
          </p:cNvPr>
          <p:cNvGrpSpPr/>
          <p:nvPr/>
        </p:nvGrpSpPr>
        <p:grpSpPr>
          <a:xfrm>
            <a:off x="7678139" y="1961430"/>
            <a:ext cx="3871293" cy="2687762"/>
            <a:chOff x="-475010" y="1114177"/>
            <a:chExt cx="4241713" cy="26877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3E4CE8-A987-4AFB-92D8-ABAC184B4AF6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Threads Pools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2FFAA1-51D7-4F86-8296-266E009E6D12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multithreading :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Pembuatan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thread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terlalu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banyak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menurunkan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performa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Solusinya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Thread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Pools,yaitu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sejumlah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thread pada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startup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menempatkannya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pool.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jadi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Ketika server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menerima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request, thread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dipanggil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ketika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sudah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selesai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thread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kembali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pool.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4504BF-1CD3-4373-A259-A5857417FA5E}"/>
              </a:ext>
            </a:extLst>
          </p:cNvPr>
          <p:cNvGrpSpPr/>
          <p:nvPr/>
        </p:nvGrpSpPr>
        <p:grpSpPr>
          <a:xfrm>
            <a:off x="7678139" y="5128315"/>
            <a:ext cx="3737791" cy="2903205"/>
            <a:chOff x="-475010" y="1114177"/>
            <a:chExt cx="4241713" cy="290320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57C570-68C8-45F2-A966-1E428AF4493A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Threans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Spesific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EABFBB-A48A-418E-B3D4-BFACE27B028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Thread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dimiliki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oleh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suatu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proses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memang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berbagi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tetapi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setiap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thread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mungkin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membutuhkan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duplikat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tertentu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dirinya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sendiri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keadaan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tertentu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Data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disebut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thread-specific data.</a:t>
              </a:r>
            </a:p>
            <a:p>
              <a:pPr algn="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4" name="Elbow Connector 41">
            <a:extLst>
              <a:ext uri="{FF2B5EF4-FFF2-40B4-BE49-F238E27FC236}">
                <a16:creationId xmlns:a16="http://schemas.microsoft.com/office/drawing/2014/main" id="{C4F6697F-CC09-4463-A07B-14F2204FF55F}"/>
              </a:ext>
            </a:extLst>
          </p:cNvPr>
          <p:cNvCxnSpPr>
            <a:cxnSpLocks/>
          </p:cNvCxnSpPr>
          <p:nvPr/>
        </p:nvCxnSpPr>
        <p:spPr>
          <a:xfrm flipV="1">
            <a:off x="6680042" y="1927292"/>
            <a:ext cx="5317994" cy="397326"/>
          </a:xfrm>
          <a:prstGeom prst="bentConnector3">
            <a:avLst>
              <a:gd name="adj1" fmla="val -20"/>
            </a:avLst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59">
            <a:extLst>
              <a:ext uri="{FF2B5EF4-FFF2-40B4-BE49-F238E27FC236}">
                <a16:creationId xmlns:a16="http://schemas.microsoft.com/office/drawing/2014/main" id="{5F42D1EF-1459-4A5F-975A-36E4A77D493B}"/>
              </a:ext>
            </a:extLst>
          </p:cNvPr>
          <p:cNvCxnSpPr>
            <a:cxnSpLocks/>
          </p:cNvCxnSpPr>
          <p:nvPr/>
        </p:nvCxnSpPr>
        <p:spPr>
          <a:xfrm flipV="1">
            <a:off x="6695060" y="5054161"/>
            <a:ext cx="5201666" cy="729947"/>
          </a:xfrm>
          <a:prstGeom prst="bentConnector3">
            <a:avLst>
              <a:gd name="adj1" fmla="val 14043"/>
            </a:avLst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41">
            <a:extLst>
              <a:ext uri="{FF2B5EF4-FFF2-40B4-BE49-F238E27FC236}">
                <a16:creationId xmlns:a16="http://schemas.microsoft.com/office/drawing/2014/main" id="{5E1F86D9-DB5C-471A-8D23-03E3E7BC5690}"/>
              </a:ext>
            </a:extLst>
          </p:cNvPr>
          <p:cNvCxnSpPr>
            <a:cxnSpLocks/>
          </p:cNvCxnSpPr>
          <p:nvPr/>
        </p:nvCxnSpPr>
        <p:spPr>
          <a:xfrm rot="10800000">
            <a:off x="193964" y="1952274"/>
            <a:ext cx="5277798" cy="372344"/>
          </a:xfrm>
          <a:prstGeom prst="bentConnector3">
            <a:avLst>
              <a:gd name="adj1" fmla="val 124"/>
            </a:avLst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9">
            <a:extLst>
              <a:ext uri="{FF2B5EF4-FFF2-40B4-BE49-F238E27FC236}">
                <a16:creationId xmlns:a16="http://schemas.microsoft.com/office/drawing/2014/main" id="{70F5EE9B-546B-4FB9-B993-4B18DEDD1B59}"/>
              </a:ext>
            </a:extLst>
          </p:cNvPr>
          <p:cNvCxnSpPr>
            <a:cxnSpLocks/>
          </p:cNvCxnSpPr>
          <p:nvPr/>
        </p:nvCxnSpPr>
        <p:spPr>
          <a:xfrm rot="10800000">
            <a:off x="210188" y="5054162"/>
            <a:ext cx="5261574" cy="729946"/>
          </a:xfrm>
          <a:prstGeom prst="bentConnector3">
            <a:avLst>
              <a:gd name="adj1" fmla="val 13926"/>
            </a:avLst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D59994B8-77B9-42EE-B1FB-0D2E0FE870E6}"/>
              </a:ext>
            </a:extLst>
          </p:cNvPr>
          <p:cNvSpPr/>
          <p:nvPr/>
        </p:nvSpPr>
        <p:spPr>
          <a:xfrm>
            <a:off x="208499" y="5201415"/>
            <a:ext cx="408813" cy="2997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A864AD64-47F5-423C-BAB2-EC0892246465}"/>
              </a:ext>
            </a:extLst>
          </p:cNvPr>
          <p:cNvSpPr/>
          <p:nvPr/>
        </p:nvSpPr>
        <p:spPr>
          <a:xfrm flipH="1">
            <a:off x="11455915" y="5155614"/>
            <a:ext cx="480795" cy="39662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8988F35D-DA2F-45DB-8AFF-B32B1D9D18B7}"/>
              </a:ext>
            </a:extLst>
          </p:cNvPr>
          <p:cNvSpPr/>
          <p:nvPr/>
        </p:nvSpPr>
        <p:spPr>
          <a:xfrm>
            <a:off x="210188" y="2073219"/>
            <a:ext cx="483785" cy="31795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947ED72F-2E32-47E9-8118-9203A93C1607}"/>
              </a:ext>
            </a:extLst>
          </p:cNvPr>
          <p:cNvSpPr/>
          <p:nvPr/>
        </p:nvSpPr>
        <p:spPr>
          <a:xfrm>
            <a:off x="11560665" y="2047731"/>
            <a:ext cx="441340" cy="36892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CE75E3-1F1C-4574-AD70-C9D12DED4F64}"/>
              </a:ext>
            </a:extLst>
          </p:cNvPr>
          <p:cNvSpPr txBox="1"/>
          <p:nvPr/>
        </p:nvSpPr>
        <p:spPr>
          <a:xfrm>
            <a:off x="6603782" y="2944395"/>
            <a:ext cx="5463527" cy="346954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QAULAN SAKILA USMAN	6101121004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97D21-FF8A-412F-8CBD-F5282EC26011}"/>
              </a:ext>
            </a:extLst>
          </p:cNvPr>
          <p:cNvSpPr txBox="1"/>
          <p:nvPr/>
        </p:nvSpPr>
        <p:spPr>
          <a:xfrm>
            <a:off x="6603782" y="3407614"/>
            <a:ext cx="5463527" cy="346954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NURYATI THALIB 		6101121010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13083A27-9042-43CC-96E0-E3E3FF8792B5}"/>
              </a:ext>
            </a:extLst>
          </p:cNvPr>
          <p:cNvSpPr/>
          <p:nvPr/>
        </p:nvSpPr>
        <p:spPr>
          <a:xfrm>
            <a:off x="6469336" y="1055742"/>
            <a:ext cx="39441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Our </a:t>
            </a:r>
            <a:r>
              <a:rPr lang="en-US" altLang="ko-KR" sz="5400" b="1" dirty="0">
                <a:solidFill>
                  <a:schemeClr val="accent3"/>
                </a:solidFill>
                <a:latin typeface="+mj-lt"/>
              </a:rPr>
              <a:t>Team 3</a:t>
            </a:r>
            <a:endParaRPr lang="ko-KR" altLang="en-US" sz="540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C98B4FA-8FE9-B7F8-2E96-2382F16AF51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0" r="16680"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264BD-1A46-1494-0918-A775B7C78D16}"/>
              </a:ext>
            </a:extLst>
          </p:cNvPr>
          <p:cNvSpPr txBox="1"/>
          <p:nvPr/>
        </p:nvSpPr>
        <p:spPr>
          <a:xfrm>
            <a:off x="6617634" y="3858800"/>
            <a:ext cx="5463527" cy="346954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FADILA I SANGAJI		6101121019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41623C-AB78-2803-5A2A-56165C033416}"/>
              </a:ext>
            </a:extLst>
          </p:cNvPr>
          <p:cNvSpPr txBox="1"/>
          <p:nvPr/>
        </p:nvSpPr>
        <p:spPr>
          <a:xfrm>
            <a:off x="6617634" y="4322019"/>
            <a:ext cx="5463527" cy="346954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AL FAJRIN AMIN 		6101121033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D234D-34B5-D50E-6926-93A276F90513}"/>
              </a:ext>
            </a:extLst>
          </p:cNvPr>
          <p:cNvSpPr txBox="1"/>
          <p:nvPr/>
        </p:nvSpPr>
        <p:spPr>
          <a:xfrm>
            <a:off x="6617629" y="4814775"/>
            <a:ext cx="5463527" cy="346954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FSARINAWATI HASAN		6101121033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70579-6F03-474B-AE81-BC0EF41048BD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759605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3698936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SISTEM OPERASI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598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qaulan sakila</cp:lastModifiedBy>
  <cp:revision>58</cp:revision>
  <dcterms:created xsi:type="dcterms:W3CDTF">2020-01-20T05:08:25Z</dcterms:created>
  <dcterms:modified xsi:type="dcterms:W3CDTF">2024-05-14T23:20:06Z</dcterms:modified>
</cp:coreProperties>
</file>