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" sz="1400" spc="-1" strike="noStrike">
                <a:latin typeface="Times New Roman"/>
              </a:rPr>
              <a:t>&lt;date/time&gt;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" sz="1400" spc="-1" strike="noStrike">
                <a:latin typeface="Times New Roman"/>
              </a:rPr>
              <a:t>&lt;footer&gt;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819EB00-426D-4466-8FE7-92F98145382C}" type="slidenum">
              <a:rPr b="0" lang="en" sz="1400" spc="-1" strike="noStrike">
                <a:latin typeface="Times New Roman"/>
              </a:rPr>
              <a:t>&lt;number&gt;</a:t>
            </a:fld>
            <a:endParaRPr b="0" lang="e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LibreOffice/7.0.3.1$Linux_X86_64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2020-11-04T14:45:44Z</dcterms:created>
  <dc:creator/>
  <dc:description/>
  <dc:language>en</dc:language>
  <cp:lastModifiedBy/>
  <cp:revision>0</cp:revision>
  <dc:subject/>
  <dc:title/>
</cp:coreProperties>
</file>