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0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5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48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89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39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367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94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70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171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37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4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94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440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7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4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28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DDFA2F-DE0A-4450-8655-CF1939C5D6B5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E31D08-4E59-4C69-BE99-1F225DDF2040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39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D2D60DA-FCFC-48DB-9CC2-0380B939E47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3/16/2022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016CC3A-EA81-4412-B108-12BD94A3835A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3240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cap="all" spc="-1" dirty="0">
                <a:solidFill>
                  <a:srgbClr val="FFFFFF"/>
                </a:solidFill>
                <a:latin typeface="Century Gothic"/>
              </a:rPr>
              <a:t>Dice Game</a:t>
            </a:r>
            <a:endParaRPr lang="en-US" sz="6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Thank you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4360" y="470520"/>
            <a:ext cx="8534160" cy="690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Outline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84360" y="1837800"/>
            <a:ext cx="8534160" cy="4156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Introduction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Benefits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Problem statement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Flowchart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System calls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endParaRPr lang="en-US" sz="1800" b="0" strike="noStrike" spc="-1" dirty="0">
              <a:solidFill>
                <a:schemeClr val="tx1">
                  <a:lumMod val="95000"/>
                </a:schemeClr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4360" y="333360"/>
            <a:ext cx="8534160" cy="873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Introduction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84360" y="1417320"/>
            <a:ext cx="8534160" cy="457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</a:pPr>
            <a:r>
              <a:rPr lang="en-US" sz="2400" spc="-1" dirty="0">
                <a:latin typeface="Century Gothic"/>
              </a:rPr>
              <a:t>A simple dice game involving file handling and synchronization through signals.</a:t>
            </a:r>
            <a:endParaRPr lang="en-US" sz="2400" b="0" strike="noStrike" spc="-1" dirty="0"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tabLst>
                <a:tab pos="0" algn="l"/>
              </a:tabLst>
            </a:pPr>
            <a:r>
              <a:rPr lang="en-US" sz="2400" b="0" strike="noStrike" spc="-1" dirty="0">
                <a:latin typeface="Century Gothic"/>
              </a:rPr>
              <a:t>Three players </a:t>
            </a:r>
            <a:r>
              <a:rPr lang="en-US" sz="2400" spc="-1" dirty="0">
                <a:latin typeface="Century Gothic"/>
              </a:rPr>
              <a:t>play the game involving a referee. It continues until one of them scores 50 points.   </a:t>
            </a:r>
            <a:endParaRPr lang="en-US" sz="2400" b="0" strike="noStrike" spc="-1" dirty="0"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endParaRPr lang="en-US" sz="2400" b="0" strike="noStrike" spc="-1" dirty="0"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4360" y="333360"/>
            <a:ext cx="8534160" cy="873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cap="all" spc="-1" dirty="0">
                <a:solidFill>
                  <a:srgbClr val="FFFFFF"/>
                </a:solidFill>
                <a:latin typeface="Century Gothic"/>
              </a:rPr>
              <a:t>Problem statement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4360" y="1417320"/>
            <a:ext cx="8534160" cy="457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pc="-1" dirty="0">
                <a:latin typeface="Century Gothic"/>
              </a:rPr>
              <a:t>Synchronization, each player should wait for his/her turn to roll the dice.</a:t>
            </a:r>
            <a:endParaRPr lang="en-US" sz="1800" b="0" strike="noStrike" spc="-1" dirty="0"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z="1800" b="0" strike="noStrike" spc="-1" dirty="0">
                <a:latin typeface="Century Gothic"/>
              </a:rPr>
              <a:t>This is not possible when different parts of code are operating independently.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</a:pPr>
            <a:r>
              <a:rPr lang="en-US" spc="-1" dirty="0">
                <a:latin typeface="Century Gothic"/>
              </a:rPr>
              <a:t>Different process require access to the same data.</a:t>
            </a:r>
            <a:endParaRPr lang="en-US" sz="1800" b="0" strike="noStrike" spc="-1" dirty="0"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4360" y="333360"/>
            <a:ext cx="8534160" cy="873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Century Gothic"/>
              </a:rPr>
              <a:t>Proposed methodology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4360" y="1417320"/>
            <a:ext cx="8534160" cy="4576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One process is created for each player. 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Each player’s process is dependent on the main parent process.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Only one process is under execution at a time due to signals sent by parent process.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All other processes are waiting.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A file is created which is accessible to all the processes, the file keeps track of each player’s points. 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The program ends when the referee function send the termination signals to all the processes (occurs when one of the players scores 50 points) . 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00680" y="335880"/>
            <a:ext cx="8534160" cy="77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Century Gothic"/>
              </a:rPr>
              <a:t>Flowcharts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B56B6-94DD-4179-AAC8-13F77DBB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0" y="1176023"/>
            <a:ext cx="2400635" cy="4505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D9E38-5F80-4B14-99A3-CD2874B5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5" y="1115280"/>
            <a:ext cx="1878965" cy="4987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2A5F9-4A2C-4B3D-9134-E68F643AB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972" y="1115280"/>
            <a:ext cx="1878965" cy="4530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B8B2E-8445-435B-9434-9D40740EC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864" y="1233181"/>
            <a:ext cx="1390844" cy="4391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33243CD-7765-4601-A0EF-63017C196175}"/>
              </a:ext>
            </a:extLst>
          </p:cNvPr>
          <p:cNvSpPr txBox="1"/>
          <p:nvPr/>
        </p:nvSpPr>
        <p:spPr>
          <a:xfrm>
            <a:off x="400680" y="335880"/>
            <a:ext cx="8534160" cy="779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Century Gothic"/>
              </a:rPr>
              <a:t>Flowcharts </a:t>
            </a:r>
            <a:r>
              <a:rPr lang="en-US" sz="3600" b="0" strike="noStrike" cap="all" spc="-1" dirty="0" err="1">
                <a:solidFill>
                  <a:srgbClr val="FFFFFF"/>
                </a:solidFill>
                <a:latin typeface="Century Gothic"/>
              </a:rPr>
              <a:t>CoNT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89920-BD53-4902-B8B9-A211A82F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990600"/>
            <a:ext cx="4382113" cy="55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4360" y="259920"/>
            <a:ext cx="8534160" cy="690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System calls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4360" y="1042560"/>
            <a:ext cx="8534160" cy="495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	system calls used in this project are given below: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Open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Close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Read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write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fork</a:t>
            </a:r>
            <a:endParaRPr lang="en-US" sz="1800" b="0" strike="noStrike" spc="-1" dirty="0"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Time </a:t>
            </a:r>
            <a:endParaRPr lang="en-US" sz="1800" b="0" strike="noStrike" spc="-1" dirty="0"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Sigaction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Century Gothic"/>
              </a:rPr>
              <a:t>Lseek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Kill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latin typeface="Century Gothic"/>
              </a:rPr>
              <a:t>sleep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err="1">
                <a:latin typeface="Century Gothic"/>
              </a:rPr>
              <a:t>get</a:t>
            </a:r>
            <a:r>
              <a:rPr lang="en-US" spc="-1" dirty="0" err="1">
                <a:latin typeface="Century Gothic"/>
              </a:rPr>
              <a:t>ppid</a:t>
            </a:r>
            <a:endParaRPr lang="en-US" sz="1800" b="0" strike="noStrike" spc="-1" dirty="0"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4360" y="259920"/>
            <a:ext cx="8534160" cy="745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conclusion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92920" y="1487520"/>
            <a:ext cx="8534160" cy="3587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</a:pPr>
            <a:r>
              <a:rPr lang="en-US" sz="1800" b="0" strike="noStrike" spc="-1" dirty="0">
                <a:latin typeface="Century Gothic"/>
              </a:rPr>
              <a:t>After implementing this project we learn the basic concepts of how can we use system calls to obtain specific kernel functionalities.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</a:pPr>
            <a:r>
              <a:rPr lang="en-US" spc="-1" dirty="0">
                <a:latin typeface="Century Gothic"/>
              </a:rPr>
              <a:t>This is achieved by creating and reading/writing from/to files and communicating between processes through </a:t>
            </a:r>
            <a:r>
              <a:rPr lang="en-US" spc="-1">
                <a:latin typeface="Century Gothic"/>
              </a:rPr>
              <a:t>signals.</a:t>
            </a:r>
            <a:endParaRPr lang="en-US" sz="1800" b="0" strike="noStrike" spc="-1" dirty="0"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endParaRPr lang="en-US" sz="1800" b="0" strike="noStrike" spc="-1" dirty="0"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460</TotalTime>
  <Words>248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kkk</dc:creator>
  <dc:description/>
  <cp:lastModifiedBy>Wisal Mukhtiar</cp:lastModifiedBy>
  <cp:revision>49</cp:revision>
  <dcterms:created xsi:type="dcterms:W3CDTF">2022-03-14T14:39:55Z</dcterms:created>
  <dcterms:modified xsi:type="dcterms:W3CDTF">2022-03-16T03:40:42Z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