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261" r:id="rId8"/>
    <p:sldId id="262" r:id="rId9"/>
    <p:sldId id="312" r:id="rId10"/>
    <p:sldId id="281" r:id="rId11"/>
    <p:sldId id="313" r:id="rId12"/>
    <p:sldId id="266" r:id="rId13"/>
    <p:sldId id="314" r:id="rId14"/>
    <p:sldId id="280" r:id="rId15"/>
    <p:sldId id="319" r:id="rId16"/>
    <p:sldId id="320" r:id="rId17"/>
    <p:sldId id="321" r:id="rId18"/>
    <p:sldId id="322" r:id="rId19"/>
    <p:sldId id="265" r:id="rId20"/>
    <p:sldId id="264" r:id="rId21"/>
    <p:sldId id="269" r:id="rId22"/>
  </p:sldIdLst>
  <p:sldSz cx="9144000" cy="5143500"/>
  <p:notesSz cx="6858000" cy="9144000"/>
  <p:embeddedFontLst>
    <p:embeddedFont>
      <p:font typeface="Play" panose="0000050000000000000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pos="5306" userDrawn="1">
          <p15:clr>
            <a:srgbClr val="EA433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476ACE1-4639-437D-AD08-76B7DDC4E9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pos="530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font" Target="fonts/font1.fntdata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34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11" name="Shape 2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2" name="Google Shape;2812;g10a69f07881_0_16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3" name="Google Shape;2813;g10a69f07881_0_1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77" name="Shape 3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" name="Google Shape;3278;g10a69f07881_0_2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9" name="Google Shape;3279;g10a69f07881_0_2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77" name="Shape 3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" name="Google Shape;3278;g10a69f07881_0_2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9" name="Google Shape;3279;g10a69f07881_0_2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77" name="Shape 3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" name="Google Shape;3278;g10a69f07881_0_2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9" name="Google Shape;3279;g10a69f07881_0_2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77" name="Shape 3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" name="Google Shape;3278;g10a69f07881_0_2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9" name="Google Shape;3279;g10a69f07881_0_2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77" name="Shape 3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" name="Google Shape;3278;g10a69f07881_0_2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9" name="Google Shape;3279;g10a69f07881_0_2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60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0a69f07881_0_1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0a69f07881_0_1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45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g10a69f07881_0_1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7" name="Google Shape;2747;g10a69f07881_0_1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42" name="Shape 3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" name="Google Shape;3043;g10a9ee379fb_0_8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4" name="Google Shape;3044;g10a9ee379fb_0_8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5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10a69f07881_0_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10a69f07881_0_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62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05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16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83" name="Shape 3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4" name="Google Shape;3284;g10cb3edecec_0_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5" name="Google Shape;3285;g10cb3edecec_0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4" Type="http://schemas.openxmlformats.org/officeDocument/2006/relationships/hyperlink" Target="https://freepik.com/" TargetMode="External"/><Relationship Id="rId3" Type="http://schemas.openxmlformats.org/officeDocument/2006/relationships/hyperlink" Target="https://flaticon.com/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1"/>
          <p:cNvSpPr txBox="1"/>
          <p:nvPr>
            <p:ph type="title" hasCustomPrompt="1"/>
          </p:nvPr>
        </p:nvSpPr>
        <p:spPr>
          <a:xfrm>
            <a:off x="1214250" y="1264825"/>
            <a:ext cx="6715500" cy="12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2pPr>
            <a:lvl3pPr lvl="2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3pPr>
            <a:lvl4pPr lvl="3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4pPr>
            <a:lvl5pPr lvl="4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5pPr>
            <a:lvl6pPr lvl="5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6pPr>
            <a:lvl7pPr lvl="6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7pPr>
            <a:lvl8pPr lvl="7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8pPr>
            <a:lvl9pPr lvl="8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9pPr>
          </a:lstStyle>
          <a:p>
            <a:r>
              <a:t>xx%</a:t>
            </a:r>
          </a:p>
        </p:txBody>
      </p:sp>
      <p:grpSp>
        <p:nvGrpSpPr>
          <p:cNvPr id="624" name="Google Shape;624;p11"/>
          <p:cNvGrpSpPr/>
          <p:nvPr/>
        </p:nvGrpSpPr>
        <p:grpSpPr>
          <a:xfrm rot="5400000">
            <a:off x="6607647" y="2869490"/>
            <a:ext cx="1632765" cy="4501735"/>
            <a:chOff x="8342610" y="-1257510"/>
            <a:chExt cx="1632765" cy="4501735"/>
          </a:xfrm>
        </p:grpSpPr>
        <p:sp>
          <p:nvSpPr>
            <p:cNvPr id="625" name="Google Shape;625;p11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11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627" name="Google Shape;627;p11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628" name="Google Shape;628;p11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29" name="Google Shape;629;p11"/>
          <p:cNvGrpSpPr/>
          <p:nvPr/>
        </p:nvGrpSpPr>
        <p:grpSpPr>
          <a:xfrm>
            <a:off x="-2902387" y="-4899154"/>
            <a:ext cx="3721951" cy="12135923"/>
            <a:chOff x="-3170262" y="3452177"/>
            <a:chExt cx="3721951" cy="12135923"/>
          </a:xfrm>
        </p:grpSpPr>
        <p:sp>
          <p:nvSpPr>
            <p:cNvPr id="630" name="Google Shape;630;p1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" name="Google Shape;631;p1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2" name="Google Shape;632;p1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" name="Google Shape;633;p1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" name="Google Shape;634;p1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" name="Google Shape;635;p1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" name="Google Shape;636;p1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637;p1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1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1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1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1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1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1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1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1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1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1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1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1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1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1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1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1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1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1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1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1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1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1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1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1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1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1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1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1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1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7" name="Google Shape;667;p1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8" name="Google Shape;668;p1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1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1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1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1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1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1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1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1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1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1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1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1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1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1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1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1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1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86" name="Google Shape;686;p11"/>
          <p:cNvGrpSpPr/>
          <p:nvPr/>
        </p:nvGrpSpPr>
        <p:grpSpPr>
          <a:xfrm>
            <a:off x="8430763" y="-1848727"/>
            <a:ext cx="3769563" cy="11358057"/>
            <a:chOff x="-2722250" y="-1079764"/>
            <a:chExt cx="3769563" cy="11358057"/>
          </a:xfrm>
        </p:grpSpPr>
        <p:sp>
          <p:nvSpPr>
            <p:cNvPr id="687" name="Google Shape;687;p1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1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1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0" name="Google Shape;690;p1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1" name="Google Shape;691;p1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1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1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4" name="Google Shape;694;p1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5" name="Google Shape;695;p1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6" name="Google Shape;696;p1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7" name="Google Shape;697;p1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1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1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1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01" name="Google Shape;701;p11"/>
          <p:cNvSpPr txBox="1"/>
          <p:nvPr>
            <p:ph type="subTitle" idx="1"/>
          </p:nvPr>
        </p:nvSpPr>
        <p:spPr>
          <a:xfrm>
            <a:off x="2455950" y="2954250"/>
            <a:ext cx="4232100" cy="54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lt1"/>
        </a:solidFill>
        <a:effectLst/>
      </p:bgPr>
    </p:bg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705" name="Google Shape;705;p13"/>
          <p:cNvSpPr txBox="1"/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6" name="Google Shape;706;p13"/>
          <p:cNvSpPr txBox="1"/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9pPr>
          </a:lstStyle>
          <a:p/>
        </p:txBody>
      </p:sp>
      <p:sp>
        <p:nvSpPr>
          <p:cNvPr id="707" name="Google Shape;707;p13"/>
          <p:cNvSpPr txBox="1"/>
          <p:nvPr>
            <p:ph type="title" idx="3" hasCustomPrompt="1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/>
          <p:nvPr>
            <p:ph type="title" idx="4" hasCustomPrompt="1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/>
          <p:nvPr>
            <p:ph type="title" idx="5" hasCustomPrompt="1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/>
          <p:nvPr>
            <p:ph type="title" idx="6" hasCustomPrompt="1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/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2" name="Google Shape;712;p13"/>
          <p:cNvSpPr txBox="1"/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9pPr>
          </a:lstStyle>
          <a:p/>
        </p:txBody>
      </p:sp>
      <p:sp>
        <p:nvSpPr>
          <p:cNvPr id="713" name="Google Shape;713;p13"/>
          <p:cNvSpPr txBox="1"/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4" name="Google Shape;714;p13"/>
          <p:cNvSpPr txBox="1"/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9pPr>
          </a:lstStyle>
          <a:p/>
        </p:txBody>
      </p:sp>
      <p:sp>
        <p:nvSpPr>
          <p:cNvPr id="715" name="Google Shape;715;p13"/>
          <p:cNvSpPr txBox="1"/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6" name="Google Shape;716;p13"/>
          <p:cNvSpPr txBox="1"/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9pPr>
          </a:lstStyle>
          <a:p/>
        </p:txBody>
      </p:sp>
      <p:grpSp>
        <p:nvGrpSpPr>
          <p:cNvPr id="717" name="Google Shape;717;p13"/>
          <p:cNvGrpSpPr/>
          <p:nvPr/>
        </p:nvGrpSpPr>
        <p:grpSpPr>
          <a:xfrm>
            <a:off x="-3130987" y="-4899154"/>
            <a:ext cx="3721951" cy="12135923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0" name="Google Shape;720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1" name="Google Shape;721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8" name="Google Shape;728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" name="Google Shape;746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" name="Google Shape;747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" name="Google Shape;750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" name="Google Shape;751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" name="Google Shape;754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" name="Google Shape;755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" name="Google Shape;756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" name="Google Shape;757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6309193" y="4399246"/>
            <a:ext cx="3769563" cy="11358057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8626375" y="-2137135"/>
            <a:ext cx="618526" cy="5831511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" name="Google Shape;792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851178" y="3217515"/>
            <a:ext cx="3146276" cy="3021722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4"/>
          <p:cNvSpPr txBox="1"/>
          <p:nvPr>
            <p:ph type="title"/>
          </p:nvPr>
        </p:nvSpPr>
        <p:spPr>
          <a:xfrm>
            <a:off x="1311750" y="3986900"/>
            <a:ext cx="6520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01" name="Google Shape;801;p14"/>
          <p:cNvSpPr txBox="1"/>
          <p:nvPr>
            <p:ph type="subTitle" idx="1"/>
          </p:nvPr>
        </p:nvSpPr>
        <p:spPr>
          <a:xfrm>
            <a:off x="1311750" y="1934575"/>
            <a:ext cx="6520500" cy="1537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802" name="Google Shape;802;p14"/>
          <p:cNvGrpSpPr/>
          <p:nvPr/>
        </p:nvGrpSpPr>
        <p:grpSpPr>
          <a:xfrm flipH="1">
            <a:off x="8167938" y="-4899154"/>
            <a:ext cx="3721951" cy="12135923"/>
            <a:chOff x="-3170262" y="3452177"/>
            <a:chExt cx="3721951" cy="12135923"/>
          </a:xfrm>
        </p:grpSpPr>
        <p:sp>
          <p:nvSpPr>
            <p:cNvPr id="803" name="Google Shape;803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" name="Google Shape;804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" name="Google Shape;805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" name="Google Shape;806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" name="Google Shape;807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" name="Google Shape;808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9" name="Google Shape;809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0" name="Google Shape;810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" name="Google Shape;811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" name="Google Shape;812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" name="Google Shape;813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" name="Google Shape;814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" name="Google Shape;815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6" name="Google Shape;816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" name="Google Shape;817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" name="Google Shape;818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" name="Google Shape;819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" name="Google Shape;820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" name="Google Shape;821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" name="Google Shape;822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" name="Google Shape;823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" name="Google Shape;824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5" name="Google Shape;825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6" name="Google Shape;826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7" name="Google Shape;827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" name="Google Shape;828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9" name="Google Shape;829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0" name="Google Shape;830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1" name="Google Shape;831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" name="Google Shape;832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" name="Google Shape;833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" name="Google Shape;834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" name="Google Shape;835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" name="Google Shape;836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7" name="Google Shape;837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8" name="Google Shape;838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0" name="Google Shape;840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1" name="Google Shape;841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2" name="Google Shape;842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3" name="Google Shape;843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4" name="Google Shape;844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5" name="Google Shape;845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6" name="Google Shape;846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7" name="Google Shape;847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0" name="Google Shape;850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1" name="Google Shape;851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2" name="Google Shape;852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3" name="Google Shape;853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4" name="Google Shape;854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" name="Google Shape;855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7" name="Google Shape;857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8" name="Google Shape;858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59" name="Google Shape;859;p14"/>
          <p:cNvGrpSpPr/>
          <p:nvPr/>
        </p:nvGrpSpPr>
        <p:grpSpPr>
          <a:xfrm rot="10800000">
            <a:off x="-2853462" y="-2443379"/>
            <a:ext cx="3721951" cy="12135923"/>
            <a:chOff x="-3170262" y="3452177"/>
            <a:chExt cx="3721951" cy="12135923"/>
          </a:xfrm>
        </p:grpSpPr>
        <p:sp>
          <p:nvSpPr>
            <p:cNvPr id="860" name="Google Shape;860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2" name="Google Shape;862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3" name="Google Shape;863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4" name="Google Shape;864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6" name="Google Shape;866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7" name="Google Shape;867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0" name="Google Shape;870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1" name="Google Shape;871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2" name="Google Shape;872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3" name="Google Shape;873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4" name="Google Shape;874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5" name="Google Shape;875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6" name="Google Shape;876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7" name="Google Shape;877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8" name="Google Shape;878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9" name="Google Shape;879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0" name="Google Shape;880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1" name="Google Shape;881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2" name="Google Shape;882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3" name="Google Shape;883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4" name="Google Shape;884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5" name="Google Shape;885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6" name="Google Shape;886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8" name="Google Shape;888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9" name="Google Shape;889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0" name="Google Shape;890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1" name="Google Shape;891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2" name="Google Shape;892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3" name="Google Shape;893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4" name="Google Shape;894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5" name="Google Shape;895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6" name="Google Shape;896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7" name="Google Shape;897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8" name="Google Shape;898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9" name="Google Shape;899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0" name="Google Shape;900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1" name="Google Shape;901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2" name="Google Shape;902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7" name="Google Shape;907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8" name="Google Shape;908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9" name="Google Shape;909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0" name="Google Shape;910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1" name="Google Shape;911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2" name="Google Shape;912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3" name="Google Shape;913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4" name="Google Shape;914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5" name="Google Shape;915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16" name="Google Shape;916;p14"/>
          <p:cNvGrpSpPr/>
          <p:nvPr/>
        </p:nvGrpSpPr>
        <p:grpSpPr>
          <a:xfrm rot="10800000">
            <a:off x="8636589" y="3129613"/>
            <a:ext cx="261061" cy="3913266"/>
            <a:chOff x="7704114" y="-97112"/>
            <a:chExt cx="261061" cy="3913266"/>
          </a:xfrm>
        </p:grpSpPr>
        <p:sp>
          <p:nvSpPr>
            <p:cNvPr id="917" name="Google Shape;917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18" name="Google Shape;918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20" name="Google Shape;920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1"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5"/>
          <p:cNvSpPr txBox="1"/>
          <p:nvPr>
            <p:ph type="title"/>
          </p:nvPr>
        </p:nvSpPr>
        <p:spPr>
          <a:xfrm>
            <a:off x="3039400" y="18125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923" name="Google Shape;923;p15"/>
          <p:cNvSpPr txBox="1"/>
          <p:nvPr>
            <p:ph type="subTitle" idx="1"/>
          </p:nvPr>
        </p:nvSpPr>
        <p:spPr>
          <a:xfrm>
            <a:off x="3039400" y="2854350"/>
            <a:ext cx="4133400" cy="4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924" name="Google Shape;924;p15"/>
          <p:cNvSpPr txBox="1"/>
          <p:nvPr>
            <p:ph type="title" idx="2" hasCustomPrompt="1"/>
          </p:nvPr>
        </p:nvSpPr>
        <p:spPr>
          <a:xfrm>
            <a:off x="1624100" y="2159377"/>
            <a:ext cx="1076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grpSp>
        <p:nvGrpSpPr>
          <p:cNvPr id="925" name="Google Shape;925;p15"/>
          <p:cNvGrpSpPr/>
          <p:nvPr/>
        </p:nvGrpSpPr>
        <p:grpSpPr>
          <a:xfrm rot="5400000" flipH="1">
            <a:off x="3245125" y="-6666529"/>
            <a:ext cx="3721951" cy="12135923"/>
            <a:chOff x="-3170262" y="3452177"/>
            <a:chExt cx="3721951" cy="12135923"/>
          </a:xfrm>
        </p:grpSpPr>
        <p:sp>
          <p:nvSpPr>
            <p:cNvPr id="926" name="Google Shape;926;p1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7" name="Google Shape;927;p1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8" name="Google Shape;928;p1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9" name="Google Shape;929;p1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" name="Google Shape;930;p1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" name="Google Shape;931;p1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2" name="Google Shape;932;p1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3" name="Google Shape;933;p1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4" name="Google Shape;934;p1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5" name="Google Shape;935;p1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6" name="Google Shape;936;p1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7" name="Google Shape;937;p1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8" name="Google Shape;938;p1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9" name="Google Shape;939;p1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0" name="Google Shape;940;p1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1" name="Google Shape;941;p1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" name="Google Shape;942;p1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3" name="Google Shape;943;p1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4" name="Google Shape;944;p1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" name="Google Shape;945;p1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6" name="Google Shape;946;p1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7" name="Google Shape;947;p1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8" name="Google Shape;948;p1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9" name="Google Shape;949;p1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0" name="Google Shape;950;p1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1" name="Google Shape;951;p1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1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3" name="Google Shape;953;p1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4" name="Google Shape;954;p1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5" name="Google Shape;955;p1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6" name="Google Shape;956;p1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7" name="Google Shape;957;p1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8" name="Google Shape;958;p1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9" name="Google Shape;959;p1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0" name="Google Shape;960;p1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1" name="Google Shape;961;p1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2" name="Google Shape;962;p1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3" name="Google Shape;963;p1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4" name="Google Shape;964;p1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5" name="Google Shape;965;p1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6" name="Google Shape;966;p1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7" name="Google Shape;967;p1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8" name="Google Shape;968;p1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9" name="Google Shape;969;p1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0" name="Google Shape;970;p1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1" name="Google Shape;971;p1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2" name="Google Shape;972;p1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3" name="Google Shape;973;p1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4" name="Google Shape;974;p1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5" name="Google Shape;975;p1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6" name="Google Shape;976;p1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7" name="Google Shape;977;p1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8" name="Google Shape;978;p1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9" name="Google Shape;979;p1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0" name="Google Shape;980;p1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1" name="Google Shape;981;p1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82" name="Google Shape;982;p15"/>
          <p:cNvGrpSpPr/>
          <p:nvPr/>
        </p:nvGrpSpPr>
        <p:grpSpPr>
          <a:xfrm>
            <a:off x="-2507408" y="4010131"/>
            <a:ext cx="13681471" cy="3721951"/>
            <a:chOff x="-2507408" y="4010131"/>
            <a:chExt cx="13681471" cy="3721951"/>
          </a:xfrm>
        </p:grpSpPr>
        <p:sp>
          <p:nvSpPr>
            <p:cNvPr id="983" name="Google Shape;983;p15"/>
            <p:cNvSpPr/>
            <p:nvPr/>
          </p:nvSpPr>
          <p:spPr>
            <a:xfrm rot="-5400000">
              <a:off x="5294072" y="18429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" name="Google Shape;984;p15"/>
            <p:cNvSpPr/>
            <p:nvPr/>
          </p:nvSpPr>
          <p:spPr>
            <a:xfrm rot="-5400000">
              <a:off x="6009117" y="65278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5" name="Google Shape;985;p15"/>
            <p:cNvSpPr/>
            <p:nvPr/>
          </p:nvSpPr>
          <p:spPr>
            <a:xfrm rot="-5400000">
              <a:off x="7837772" y="73498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6" name="Google Shape;986;p15"/>
            <p:cNvSpPr/>
            <p:nvPr/>
          </p:nvSpPr>
          <p:spPr>
            <a:xfrm rot="-5400000">
              <a:off x="1414655" y="48615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7" name="Google Shape;987;p15"/>
            <p:cNvSpPr/>
            <p:nvPr/>
          </p:nvSpPr>
          <p:spPr>
            <a:xfrm rot="-5400000">
              <a:off x="463325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8" name="Google Shape;988;p15"/>
            <p:cNvSpPr/>
            <p:nvPr/>
          </p:nvSpPr>
          <p:spPr>
            <a:xfrm rot="-5400000">
              <a:off x="484493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9" name="Google Shape;989;p15"/>
            <p:cNvSpPr/>
            <p:nvPr/>
          </p:nvSpPr>
          <p:spPr>
            <a:xfrm rot="-5400000">
              <a:off x="5058986" y="40748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0" name="Google Shape;990;p15"/>
            <p:cNvSpPr/>
            <p:nvPr/>
          </p:nvSpPr>
          <p:spPr>
            <a:xfrm rot="-5400000">
              <a:off x="527061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1" name="Google Shape;991;p15"/>
            <p:cNvSpPr/>
            <p:nvPr/>
          </p:nvSpPr>
          <p:spPr>
            <a:xfrm rot="-5400000">
              <a:off x="548229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2" name="Google Shape;992;p15"/>
            <p:cNvSpPr/>
            <p:nvPr/>
          </p:nvSpPr>
          <p:spPr>
            <a:xfrm rot="-5400000">
              <a:off x="6394794" y="370560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3" name="Google Shape;993;p15"/>
            <p:cNvSpPr/>
            <p:nvPr/>
          </p:nvSpPr>
          <p:spPr>
            <a:xfrm rot="-5400000">
              <a:off x="526836" y="63514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4" name="Google Shape;994;p15"/>
            <p:cNvSpPr/>
            <p:nvPr/>
          </p:nvSpPr>
          <p:spPr>
            <a:xfrm rot="10800000" flipH="1">
              <a:off x="8072788" y="40101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5" name="Google Shape;995;p15"/>
            <p:cNvSpPr/>
            <p:nvPr/>
          </p:nvSpPr>
          <p:spPr>
            <a:xfrm rot="10800000" flipH="1">
              <a:off x="7051306" y="40112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6" name="Google Shape;996;p15"/>
            <p:cNvSpPr/>
            <p:nvPr/>
          </p:nvSpPr>
          <p:spPr>
            <a:xfrm rot="10800000" flipH="1">
              <a:off x="11056539" y="49969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7" name="Google Shape;997;p15"/>
            <p:cNvSpPr/>
            <p:nvPr/>
          </p:nvSpPr>
          <p:spPr>
            <a:xfrm rot="10800000" flipH="1">
              <a:off x="11056539" y="42864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8" name="Google Shape;998;p15"/>
            <p:cNvSpPr/>
            <p:nvPr/>
          </p:nvSpPr>
          <p:spPr>
            <a:xfrm rot="10800000" flipH="1">
              <a:off x="11056539" y="45232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9" name="Google Shape;999;p15"/>
            <p:cNvSpPr/>
            <p:nvPr/>
          </p:nvSpPr>
          <p:spPr>
            <a:xfrm rot="10800000" flipH="1">
              <a:off x="11056539" y="47600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0" name="Google Shape;1000;p15"/>
            <p:cNvSpPr/>
            <p:nvPr/>
          </p:nvSpPr>
          <p:spPr>
            <a:xfrm rot="10800000" flipH="1">
              <a:off x="5481164" y="74639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1" name="Google Shape;1001;p15"/>
            <p:cNvSpPr/>
            <p:nvPr/>
          </p:nvSpPr>
          <p:spPr>
            <a:xfrm rot="10800000" flipH="1">
              <a:off x="2956571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2" name="Google Shape;1002;p15"/>
            <p:cNvSpPr/>
            <p:nvPr/>
          </p:nvSpPr>
          <p:spPr>
            <a:xfrm rot="10800000" flipH="1">
              <a:off x="1770967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3" name="Google Shape;1003;p15"/>
            <p:cNvSpPr/>
            <p:nvPr/>
          </p:nvSpPr>
          <p:spPr>
            <a:xfrm rot="10800000" flipH="1">
              <a:off x="200808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4" name="Google Shape;1004;p15"/>
            <p:cNvSpPr/>
            <p:nvPr/>
          </p:nvSpPr>
          <p:spPr>
            <a:xfrm rot="10800000" flipH="1">
              <a:off x="224520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5" name="Google Shape;1005;p15"/>
            <p:cNvSpPr/>
            <p:nvPr/>
          </p:nvSpPr>
          <p:spPr>
            <a:xfrm rot="10800000" flipH="1">
              <a:off x="2482329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6" name="Google Shape;1006;p15"/>
            <p:cNvSpPr/>
            <p:nvPr/>
          </p:nvSpPr>
          <p:spPr>
            <a:xfrm rot="10800000" flipH="1">
              <a:off x="2719450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7" name="Google Shape;1007;p15"/>
            <p:cNvSpPr/>
            <p:nvPr/>
          </p:nvSpPr>
          <p:spPr>
            <a:xfrm rot="-5400000">
              <a:off x="5294072" y="18429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8" name="Google Shape;1008;p15"/>
            <p:cNvSpPr/>
            <p:nvPr/>
          </p:nvSpPr>
          <p:spPr>
            <a:xfrm rot="-5400000">
              <a:off x="6009117" y="65278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9" name="Google Shape;1009;p15"/>
            <p:cNvSpPr/>
            <p:nvPr/>
          </p:nvSpPr>
          <p:spPr>
            <a:xfrm rot="-5400000">
              <a:off x="7837772" y="73498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0" name="Google Shape;1010;p15"/>
            <p:cNvSpPr/>
            <p:nvPr/>
          </p:nvSpPr>
          <p:spPr>
            <a:xfrm rot="-5400000">
              <a:off x="1414655" y="48615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1" name="Google Shape;1011;p15"/>
            <p:cNvSpPr/>
            <p:nvPr/>
          </p:nvSpPr>
          <p:spPr>
            <a:xfrm rot="-5400000">
              <a:off x="463325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2" name="Google Shape;1012;p15"/>
            <p:cNvSpPr/>
            <p:nvPr/>
          </p:nvSpPr>
          <p:spPr>
            <a:xfrm rot="-5400000">
              <a:off x="484493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3" name="Google Shape;1013;p15"/>
            <p:cNvSpPr/>
            <p:nvPr/>
          </p:nvSpPr>
          <p:spPr>
            <a:xfrm rot="-5400000">
              <a:off x="5058986" y="40748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4" name="Google Shape;1014;p15"/>
            <p:cNvSpPr/>
            <p:nvPr/>
          </p:nvSpPr>
          <p:spPr>
            <a:xfrm rot="-5400000">
              <a:off x="527061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5" name="Google Shape;1015;p15"/>
            <p:cNvSpPr/>
            <p:nvPr/>
          </p:nvSpPr>
          <p:spPr>
            <a:xfrm rot="-5400000">
              <a:off x="548229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6" name="Google Shape;1016;p15"/>
            <p:cNvSpPr/>
            <p:nvPr/>
          </p:nvSpPr>
          <p:spPr>
            <a:xfrm rot="-5400000">
              <a:off x="526836" y="63514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7" name="Google Shape;1017;p15"/>
            <p:cNvSpPr/>
            <p:nvPr/>
          </p:nvSpPr>
          <p:spPr>
            <a:xfrm rot="10800000" flipH="1">
              <a:off x="8072788" y="40101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8" name="Google Shape;1018;p15"/>
            <p:cNvSpPr/>
            <p:nvPr/>
          </p:nvSpPr>
          <p:spPr>
            <a:xfrm rot="10800000" flipH="1">
              <a:off x="7051306" y="40112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9" name="Google Shape;1019;p15"/>
            <p:cNvSpPr/>
            <p:nvPr/>
          </p:nvSpPr>
          <p:spPr>
            <a:xfrm rot="10800000" flipH="1">
              <a:off x="11056539" y="49969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0" name="Google Shape;1020;p15"/>
            <p:cNvSpPr/>
            <p:nvPr/>
          </p:nvSpPr>
          <p:spPr>
            <a:xfrm rot="10800000" flipH="1">
              <a:off x="11056539" y="42864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1" name="Google Shape;1021;p15"/>
            <p:cNvSpPr/>
            <p:nvPr/>
          </p:nvSpPr>
          <p:spPr>
            <a:xfrm rot="10800000" flipH="1">
              <a:off x="11056539" y="45232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2" name="Google Shape;1022;p15"/>
            <p:cNvSpPr/>
            <p:nvPr/>
          </p:nvSpPr>
          <p:spPr>
            <a:xfrm rot="10800000" flipH="1">
              <a:off x="11056539" y="47600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3" name="Google Shape;1023;p15"/>
            <p:cNvSpPr/>
            <p:nvPr/>
          </p:nvSpPr>
          <p:spPr>
            <a:xfrm rot="10800000" flipH="1">
              <a:off x="2956571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4" name="Google Shape;1024;p15"/>
            <p:cNvSpPr/>
            <p:nvPr/>
          </p:nvSpPr>
          <p:spPr>
            <a:xfrm rot="10800000" flipH="1">
              <a:off x="1770967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5" name="Google Shape;1025;p15"/>
            <p:cNvSpPr/>
            <p:nvPr/>
          </p:nvSpPr>
          <p:spPr>
            <a:xfrm rot="10800000" flipH="1">
              <a:off x="200808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6" name="Google Shape;1026;p15"/>
            <p:cNvSpPr/>
            <p:nvPr/>
          </p:nvSpPr>
          <p:spPr>
            <a:xfrm rot="10800000" flipH="1">
              <a:off x="224520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7" name="Google Shape;1027;p15"/>
            <p:cNvSpPr/>
            <p:nvPr/>
          </p:nvSpPr>
          <p:spPr>
            <a:xfrm rot="10800000" flipH="1">
              <a:off x="2482329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8" name="Google Shape;1028;p15"/>
            <p:cNvSpPr/>
            <p:nvPr/>
          </p:nvSpPr>
          <p:spPr>
            <a:xfrm rot="10800000" flipH="1">
              <a:off x="2719450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29" name="Google Shape;1029;p15"/>
            <p:cNvGrpSpPr/>
            <p:nvPr/>
          </p:nvGrpSpPr>
          <p:grpSpPr>
            <a:xfrm>
              <a:off x="-2507408" y="4560924"/>
              <a:ext cx="6876983" cy="300288"/>
              <a:chOff x="-2507408" y="4560924"/>
              <a:chExt cx="6876983" cy="300288"/>
            </a:xfrm>
          </p:grpSpPr>
          <p:sp>
            <p:nvSpPr>
              <p:cNvPr id="1030" name="Google Shape;1030;p15"/>
              <p:cNvSpPr/>
              <p:nvPr/>
            </p:nvSpPr>
            <p:spPr>
              <a:xfrm rot="-5400000">
                <a:off x="846319" y="1337956"/>
                <a:ext cx="169528" cy="6876983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59550" fill="none" extrusionOk="0">
                    <a:moveTo>
                      <a:pt x="1467" y="59549"/>
                    </a:moveTo>
                    <a:lnTo>
                      <a:pt x="1467" y="12749"/>
                    </a:lnTo>
                    <a:lnTo>
                      <a:pt x="1" y="1130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28588" algn="bl" rotWithShape="0">
                  <a:schemeClr val="accen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1" name="Google Shape;1031;p15"/>
              <p:cNvSpPr/>
              <p:nvPr/>
            </p:nvSpPr>
            <p:spPr>
              <a:xfrm rot="10800000" flipH="1">
                <a:off x="-44930" y="4560924"/>
                <a:ext cx="1315747" cy="268151"/>
              </a:xfrm>
              <a:custGeom>
                <a:avLst/>
                <a:gdLst/>
                <a:ahLst/>
                <a:cxnLst/>
                <a:rect l="l" t="t" r="r" b="b"/>
                <a:pathLst>
                  <a:path w="15520" h="1630" extrusionOk="0">
                    <a:moveTo>
                      <a:pt x="0" y="0"/>
                    </a:moveTo>
                    <a:lnTo>
                      <a:pt x="0" y="1629"/>
                    </a:lnTo>
                    <a:lnTo>
                      <a:pt x="15519" y="1629"/>
                    </a:lnTo>
                    <a:lnTo>
                      <a:pt x="15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57200" dist="19050" algn="bl" rotWithShape="0">
                  <a:schemeClr val="accent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2" name="Google Shape;1032;p15"/>
              <p:cNvSpPr/>
              <p:nvPr/>
            </p:nvSpPr>
            <p:spPr>
              <a:xfrm rot="10800000" flipH="1">
                <a:off x="-44930" y="4560924"/>
                <a:ext cx="1315747" cy="268151"/>
              </a:xfrm>
              <a:custGeom>
                <a:avLst/>
                <a:gdLst/>
                <a:ahLst/>
                <a:cxnLst/>
                <a:rect l="l" t="t" r="r" b="b"/>
                <a:pathLst>
                  <a:path w="15520" h="1630" extrusionOk="0">
                    <a:moveTo>
                      <a:pt x="0" y="0"/>
                    </a:moveTo>
                    <a:lnTo>
                      <a:pt x="0" y="1629"/>
                    </a:lnTo>
                    <a:lnTo>
                      <a:pt x="15519" y="1629"/>
                    </a:lnTo>
                    <a:lnTo>
                      <a:pt x="15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57200" dist="19050" algn="bl" rotWithShape="0">
                  <a:schemeClr val="accent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"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6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035" name="Google Shape;1035;p16"/>
          <p:cNvGrpSpPr/>
          <p:nvPr/>
        </p:nvGrpSpPr>
        <p:grpSpPr>
          <a:xfrm rot="-5400000" flipH="1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1036" name="Google Shape;1036;p16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7" name="Google Shape;1037;p16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8" name="Google Shape;1038;p1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9" name="Google Shape;1039;p1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0" name="Google Shape;1040;p1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1" name="Google Shape;1041;p1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2" name="Google Shape;1042;p1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3" name="Google Shape;1043;p1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44" name="Google Shape;1044;p16"/>
          <p:cNvGrpSpPr/>
          <p:nvPr/>
        </p:nvGrpSpPr>
        <p:grpSpPr>
          <a:xfrm>
            <a:off x="-1350577" y="383600"/>
            <a:ext cx="1928770" cy="2826596"/>
            <a:chOff x="-1350577" y="383600"/>
            <a:chExt cx="1928770" cy="2826596"/>
          </a:xfrm>
        </p:grpSpPr>
        <p:sp>
          <p:nvSpPr>
            <p:cNvPr id="1045" name="Google Shape;1045;p16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6" name="Google Shape;1046;p16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7" name="Google Shape;1047;p16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" name="Google Shape;1048;p16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" name="Google Shape;1049;p16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" name="Google Shape;1050;p16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" name="Google Shape;1051;p16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2" name="Google Shape;1052;p16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53" name="Google Shape;1053;p16"/>
          <p:cNvGrpSpPr/>
          <p:nvPr/>
        </p:nvGrpSpPr>
        <p:grpSpPr>
          <a:xfrm rot="10800000">
            <a:off x="8565750" y="-294612"/>
            <a:ext cx="237939" cy="3223487"/>
            <a:chOff x="8202950" y="1983213"/>
            <a:chExt cx="237939" cy="3223487"/>
          </a:xfrm>
        </p:grpSpPr>
        <p:sp>
          <p:nvSpPr>
            <p:cNvPr id="1054" name="Google Shape;1054;p16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055" name="Google Shape;1055;p16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057" name="Google Shape;1057;p16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58" name="Google Shape;1058;p16"/>
          <p:cNvGrpSpPr/>
          <p:nvPr/>
        </p:nvGrpSpPr>
        <p:grpSpPr>
          <a:xfrm rot="5400000">
            <a:off x="-739425" y="645011"/>
            <a:ext cx="3769563" cy="11358057"/>
            <a:chOff x="-2722250" y="-1079764"/>
            <a:chExt cx="3769563" cy="11358057"/>
          </a:xfrm>
        </p:grpSpPr>
        <p:sp>
          <p:nvSpPr>
            <p:cNvPr id="1059" name="Google Shape;1059;p1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0" name="Google Shape;1060;p1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1" name="Google Shape;1061;p1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2" name="Google Shape;1062;p1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3" name="Google Shape;1063;p1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4" name="Google Shape;1064;p1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5" name="Google Shape;1065;p1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6" name="Google Shape;1066;p1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7" name="Google Shape;1067;p1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8" name="Google Shape;1068;p16"/>
            <p:cNvSpPr/>
            <p:nvPr/>
          </p:nvSpPr>
          <p:spPr>
            <a:xfrm rot="-5400000">
              <a:off x="-3866449" y="6310625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9" name="Google Shape;1069;p16"/>
            <p:cNvSpPr/>
            <p:nvPr/>
          </p:nvSpPr>
          <p:spPr>
            <a:xfrm rot="-5400000">
              <a:off x="-3866449" y="6310625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0" name="Google Shape;1070;p1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1" name="Google Shape;1071;p1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2" name="Google Shape;1072;p1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73" name="Google Shape;1073;p16"/>
          <p:cNvSpPr txBox="1"/>
          <p:nvPr>
            <p:ph type="subTitle" idx="1"/>
          </p:nvPr>
        </p:nvSpPr>
        <p:spPr>
          <a:xfrm>
            <a:off x="865650" y="1889494"/>
            <a:ext cx="22128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4" name="Google Shape;1074;p16"/>
          <p:cNvSpPr txBox="1"/>
          <p:nvPr>
            <p:ph type="subTitle" idx="2"/>
          </p:nvPr>
        </p:nvSpPr>
        <p:spPr>
          <a:xfrm>
            <a:off x="865650" y="1508250"/>
            <a:ext cx="22128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9pPr>
          </a:lstStyle>
          <a:p/>
        </p:txBody>
      </p:sp>
      <p:sp>
        <p:nvSpPr>
          <p:cNvPr id="1075" name="Google Shape;1075;p16"/>
          <p:cNvSpPr txBox="1"/>
          <p:nvPr>
            <p:ph type="subTitle" idx="3"/>
          </p:nvPr>
        </p:nvSpPr>
        <p:spPr>
          <a:xfrm>
            <a:off x="865650" y="3185894"/>
            <a:ext cx="22128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6" name="Google Shape;1076;p16"/>
          <p:cNvSpPr txBox="1"/>
          <p:nvPr>
            <p:ph type="subTitle" idx="4"/>
          </p:nvPr>
        </p:nvSpPr>
        <p:spPr>
          <a:xfrm>
            <a:off x="865650" y="2804650"/>
            <a:ext cx="22128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9pPr>
          </a:lstStyle>
          <a:p/>
        </p:txBody>
      </p:sp>
      <p:sp>
        <p:nvSpPr>
          <p:cNvPr id="1077" name="Google Shape;1077;p16"/>
          <p:cNvSpPr txBox="1"/>
          <p:nvPr>
            <p:ph type="title" idx="5" hasCustomPrompt="1"/>
          </p:nvPr>
        </p:nvSpPr>
        <p:spPr>
          <a:xfrm>
            <a:off x="7124550" y="1731100"/>
            <a:ext cx="1153800" cy="6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1078" name="Google Shape;1078;p16"/>
          <p:cNvSpPr txBox="1"/>
          <p:nvPr>
            <p:ph type="title" idx="6" hasCustomPrompt="1"/>
          </p:nvPr>
        </p:nvSpPr>
        <p:spPr>
          <a:xfrm>
            <a:off x="7124550" y="3028125"/>
            <a:ext cx="1153800" cy="6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_1"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0" name="Google Shape;1080;p17"/>
          <p:cNvGrpSpPr/>
          <p:nvPr/>
        </p:nvGrpSpPr>
        <p:grpSpPr>
          <a:xfrm rot="10800000">
            <a:off x="8275488" y="-5806929"/>
            <a:ext cx="3721951" cy="12135923"/>
            <a:chOff x="-3170262" y="3452177"/>
            <a:chExt cx="3721951" cy="12135923"/>
          </a:xfrm>
        </p:grpSpPr>
        <p:sp>
          <p:nvSpPr>
            <p:cNvPr id="1081" name="Google Shape;1081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2" name="Google Shape;1082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3" name="Google Shape;1083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4" name="Google Shape;1084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5" name="Google Shape;1085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6" name="Google Shape;1086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7" name="Google Shape;1087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8" name="Google Shape;1088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9" name="Google Shape;1089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0" name="Google Shape;1090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1" name="Google Shape;1091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2" name="Google Shape;1092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3" name="Google Shape;1093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4" name="Google Shape;1094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5" name="Google Shape;1095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6" name="Google Shape;1096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7" name="Google Shape;1097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8" name="Google Shape;1098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9" name="Google Shape;1099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0" name="Google Shape;1100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1" name="Google Shape;1101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2" name="Google Shape;1102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3" name="Google Shape;1103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4" name="Google Shape;1104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5" name="Google Shape;1105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6" name="Google Shape;1106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7" name="Google Shape;1107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8" name="Google Shape;1108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9" name="Google Shape;1109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0" name="Google Shape;1110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1" name="Google Shape;1111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2" name="Google Shape;1112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3" name="Google Shape;1113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4" name="Google Shape;1114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5" name="Google Shape;1115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6" name="Google Shape;1116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7" name="Google Shape;1117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8" name="Google Shape;1118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9" name="Google Shape;1119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0" name="Google Shape;1120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1" name="Google Shape;1121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2" name="Google Shape;1122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3" name="Google Shape;1123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4" name="Google Shape;1124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5" name="Google Shape;1125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6" name="Google Shape;1126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7" name="Google Shape;1127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8" name="Google Shape;1128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9" name="Google Shape;1129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0" name="Google Shape;1130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1" name="Google Shape;1131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2" name="Google Shape;1132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3" name="Google Shape;1133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4" name="Google Shape;1134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5" name="Google Shape;1135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6" name="Google Shape;1136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37" name="Google Shape;1137;p17"/>
          <p:cNvGrpSpPr/>
          <p:nvPr/>
        </p:nvGrpSpPr>
        <p:grpSpPr>
          <a:xfrm>
            <a:off x="-2853462" y="-2631329"/>
            <a:ext cx="3721951" cy="12135923"/>
            <a:chOff x="-3170262" y="3452177"/>
            <a:chExt cx="3721951" cy="12135923"/>
          </a:xfrm>
        </p:grpSpPr>
        <p:sp>
          <p:nvSpPr>
            <p:cNvPr id="1138" name="Google Shape;1138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9" name="Google Shape;1139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0" name="Google Shape;1140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1" name="Google Shape;1141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2" name="Google Shape;1142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3" name="Google Shape;1143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4" name="Google Shape;1144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5" name="Google Shape;1145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6" name="Google Shape;1146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7" name="Google Shape;1147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8" name="Google Shape;1148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9" name="Google Shape;1149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0" name="Google Shape;1150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1" name="Google Shape;1151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2" name="Google Shape;1152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3" name="Google Shape;1153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4" name="Google Shape;1154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5" name="Google Shape;1155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6" name="Google Shape;1156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7" name="Google Shape;1157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8" name="Google Shape;1158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9" name="Google Shape;1159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0" name="Google Shape;1160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2" name="Google Shape;1162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3" name="Google Shape;1163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4" name="Google Shape;1164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5" name="Google Shape;1165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6" name="Google Shape;1166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7" name="Google Shape;1167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8" name="Google Shape;1168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9" name="Google Shape;1169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0" name="Google Shape;1170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1" name="Google Shape;1171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2" name="Google Shape;1172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3" name="Google Shape;1173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4" name="Google Shape;1174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5" name="Google Shape;1175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6" name="Google Shape;1176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7" name="Google Shape;1177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8" name="Google Shape;1178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9" name="Google Shape;1179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0" name="Google Shape;1180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1" name="Google Shape;1181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2" name="Google Shape;1182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3" name="Google Shape;1183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4" name="Google Shape;1184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5" name="Google Shape;1185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6" name="Google Shape;1186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7" name="Google Shape;1187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8" name="Google Shape;1188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9" name="Google Shape;1189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0" name="Google Shape;1190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1" name="Google Shape;1191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2" name="Google Shape;1192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3" name="Google Shape;1193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94" name="Google Shape;1194;p17"/>
          <p:cNvSpPr txBox="1"/>
          <p:nvPr>
            <p:ph type="title" hasCustomPrompt="1"/>
          </p:nvPr>
        </p:nvSpPr>
        <p:spPr>
          <a:xfrm>
            <a:off x="2418150" y="499225"/>
            <a:ext cx="4307700" cy="7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1195" name="Google Shape;1195;p17"/>
          <p:cNvSpPr txBox="1"/>
          <p:nvPr>
            <p:ph type="subTitle" idx="1"/>
          </p:nvPr>
        </p:nvSpPr>
        <p:spPr>
          <a:xfrm>
            <a:off x="2418146" y="1329175"/>
            <a:ext cx="4307700" cy="30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6" name="Google Shape;1196;p17"/>
          <p:cNvSpPr txBox="1"/>
          <p:nvPr>
            <p:ph type="title" idx="2" hasCustomPrompt="1"/>
          </p:nvPr>
        </p:nvSpPr>
        <p:spPr>
          <a:xfrm>
            <a:off x="2418150" y="3419300"/>
            <a:ext cx="4307700" cy="7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1197" name="Google Shape;1197;p17"/>
          <p:cNvSpPr txBox="1"/>
          <p:nvPr>
            <p:ph type="subTitle" idx="3"/>
          </p:nvPr>
        </p:nvSpPr>
        <p:spPr>
          <a:xfrm>
            <a:off x="2418146" y="4249250"/>
            <a:ext cx="4307700" cy="30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8" name="Google Shape;1198;p17"/>
          <p:cNvSpPr txBox="1"/>
          <p:nvPr>
            <p:ph type="title" idx="4" hasCustomPrompt="1"/>
          </p:nvPr>
        </p:nvSpPr>
        <p:spPr>
          <a:xfrm>
            <a:off x="2418150" y="1959263"/>
            <a:ext cx="4307700" cy="7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9" name="Google Shape;1199;p17"/>
          <p:cNvSpPr txBox="1"/>
          <p:nvPr>
            <p:ph type="subTitle" idx="5"/>
          </p:nvPr>
        </p:nvSpPr>
        <p:spPr>
          <a:xfrm>
            <a:off x="2418146" y="2789213"/>
            <a:ext cx="4307700" cy="30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_1_1"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8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202" name="Google Shape;1202;p18"/>
          <p:cNvGrpSpPr/>
          <p:nvPr/>
        </p:nvGrpSpPr>
        <p:grpSpPr>
          <a:xfrm>
            <a:off x="6234179" y="-11612"/>
            <a:ext cx="5178842" cy="5178453"/>
            <a:chOff x="6234179" y="-11612"/>
            <a:chExt cx="5178842" cy="5178453"/>
          </a:xfrm>
        </p:grpSpPr>
        <p:sp>
          <p:nvSpPr>
            <p:cNvPr id="1203" name="Google Shape;1203;p18"/>
            <p:cNvSpPr/>
            <p:nvPr/>
          </p:nvSpPr>
          <p:spPr>
            <a:xfrm rot="8083927">
              <a:off x="700735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4" name="Google Shape;1204;p18"/>
            <p:cNvSpPr/>
            <p:nvPr/>
          </p:nvSpPr>
          <p:spPr>
            <a:xfrm rot="8083927">
              <a:off x="700735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5" name="Google Shape;1205;p18"/>
            <p:cNvSpPr/>
            <p:nvPr/>
          </p:nvSpPr>
          <p:spPr>
            <a:xfrm rot="-5400000">
              <a:off x="8446017" y="223775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6" name="Google Shape;1206;p18"/>
            <p:cNvSpPr/>
            <p:nvPr/>
          </p:nvSpPr>
          <p:spPr>
            <a:xfrm rot="-5400000">
              <a:off x="8446017" y="223775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07" name="Google Shape;1207;p18"/>
          <p:cNvGrpSpPr/>
          <p:nvPr/>
        </p:nvGrpSpPr>
        <p:grpSpPr>
          <a:xfrm rot="10800000">
            <a:off x="-3056350" y="-7040964"/>
            <a:ext cx="3769563" cy="11358057"/>
            <a:chOff x="-2722250" y="-1079764"/>
            <a:chExt cx="3769563" cy="11358057"/>
          </a:xfrm>
        </p:grpSpPr>
        <p:sp>
          <p:nvSpPr>
            <p:cNvPr id="1208" name="Google Shape;1208;p1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9" name="Google Shape;1209;p1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0" name="Google Shape;1210;p1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1" name="Google Shape;1211;p1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2" name="Google Shape;1212;p1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3" name="Google Shape;1213;p1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4" name="Google Shape;1214;p1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5" name="Google Shape;1215;p1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6" name="Google Shape;1216;p1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7" name="Google Shape;1217;p1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8" name="Google Shape;1218;p1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9" name="Google Shape;1219;p1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0" name="Google Shape;1220;p1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1" name="Google Shape;1221;p1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22" name="Google Shape;1222;p18"/>
          <p:cNvGrpSpPr/>
          <p:nvPr/>
        </p:nvGrpSpPr>
        <p:grpSpPr>
          <a:xfrm>
            <a:off x="-3612573" y="2185426"/>
            <a:ext cx="4088811" cy="4088811"/>
            <a:chOff x="-3640848" y="2185426"/>
            <a:chExt cx="4088811" cy="4088811"/>
          </a:xfrm>
        </p:grpSpPr>
        <p:sp>
          <p:nvSpPr>
            <p:cNvPr id="1223" name="Google Shape;1223;p18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4" name="Google Shape;1224;p18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9"/>
          <p:cNvSpPr txBox="1"/>
          <p:nvPr>
            <p:ph type="title"/>
          </p:nvPr>
        </p:nvSpPr>
        <p:spPr>
          <a:xfrm>
            <a:off x="4201387" y="1214700"/>
            <a:ext cx="42222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227" name="Google Shape;1227;p19"/>
          <p:cNvSpPr txBox="1"/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grpSp>
        <p:nvGrpSpPr>
          <p:cNvPr id="1228" name="Google Shape;1228;p19"/>
          <p:cNvGrpSpPr/>
          <p:nvPr/>
        </p:nvGrpSpPr>
        <p:grpSpPr>
          <a:xfrm rot="5400000" flipH="1">
            <a:off x="-675675" y="-1922624"/>
            <a:ext cx="4222888" cy="4088811"/>
            <a:chOff x="8129425" y="2555026"/>
            <a:chExt cx="4222888" cy="4088811"/>
          </a:xfrm>
        </p:grpSpPr>
        <p:sp>
          <p:nvSpPr>
            <p:cNvPr id="1229" name="Google Shape;1229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1" name="Google Shape;1231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2" name="Google Shape;1232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3" name="Google Shape;1233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4" name="Google Shape;1234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5" name="Google Shape;1235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6" name="Google Shape;1236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37" name="Google Shape;1237;p19"/>
          <p:cNvGrpSpPr/>
          <p:nvPr/>
        </p:nvGrpSpPr>
        <p:grpSpPr>
          <a:xfrm>
            <a:off x="-219775" y="3849186"/>
            <a:ext cx="3769563" cy="11358057"/>
            <a:chOff x="-2722250" y="-1079764"/>
            <a:chExt cx="3769563" cy="11358057"/>
          </a:xfrm>
        </p:grpSpPr>
        <p:sp>
          <p:nvSpPr>
            <p:cNvPr id="1238" name="Google Shape;123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9" name="Google Shape;123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0" name="Google Shape;124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1" name="Google Shape;124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2" name="Google Shape;124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3" name="Google Shape;124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4" name="Google Shape;124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5" name="Google Shape;124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6" name="Google Shape;124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7" name="Google Shape;124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8" name="Google Shape;124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9" name="Google Shape;124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0" name="Google Shape;125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1" name="Google Shape;125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52" name="Google Shape;1252;p19"/>
          <p:cNvGrpSpPr/>
          <p:nvPr/>
        </p:nvGrpSpPr>
        <p:grpSpPr>
          <a:xfrm rot="10800000">
            <a:off x="-1565550" y="2976149"/>
            <a:ext cx="2504551" cy="4575301"/>
            <a:chOff x="8430775" y="-2181926"/>
            <a:chExt cx="2504551" cy="4575301"/>
          </a:xfrm>
        </p:grpSpPr>
        <p:sp>
          <p:nvSpPr>
            <p:cNvPr id="1253" name="Google Shape;1253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5" name="Google Shape;1255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57" name="Google Shape;1257;p19"/>
          <p:cNvGrpSpPr/>
          <p:nvPr/>
        </p:nvGrpSpPr>
        <p:grpSpPr>
          <a:xfrm flipH="1">
            <a:off x="-1393950" y="-10219564"/>
            <a:ext cx="3769563" cy="11358057"/>
            <a:chOff x="-2722250" y="-1079764"/>
            <a:chExt cx="3769563" cy="11358057"/>
          </a:xfrm>
        </p:grpSpPr>
        <p:sp>
          <p:nvSpPr>
            <p:cNvPr id="1258" name="Google Shape;125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9" name="Google Shape;125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0" name="Google Shape;126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1" name="Google Shape;126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2" name="Google Shape;126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3" name="Google Shape;126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4" name="Google Shape;126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5" name="Google Shape;126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6" name="Google Shape;126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7" name="Google Shape;126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8" name="Google Shape;126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9" name="Google Shape;126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0" name="Google Shape;127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1" name="Google Shape;127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_1_1_1"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20"/>
          <p:cNvSpPr txBox="1"/>
          <p:nvPr>
            <p:ph type="title"/>
          </p:nvPr>
        </p:nvSpPr>
        <p:spPr>
          <a:xfrm>
            <a:off x="865625" y="784725"/>
            <a:ext cx="3487200" cy="19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274" name="Google Shape;1274;p20"/>
          <p:cNvGrpSpPr/>
          <p:nvPr/>
        </p:nvGrpSpPr>
        <p:grpSpPr>
          <a:xfrm>
            <a:off x="-964670" y="-1181613"/>
            <a:ext cx="3021722" cy="3146276"/>
            <a:chOff x="-1081045" y="-1072813"/>
            <a:chExt cx="3021722" cy="3146276"/>
          </a:xfrm>
        </p:grpSpPr>
        <p:sp>
          <p:nvSpPr>
            <p:cNvPr id="1275" name="Google Shape;1275;p20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6" name="Google Shape;1276;p20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7" name="Google Shape;1277;p20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8" name="Google Shape;1278;p20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9" name="Google Shape;1279;p20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0" name="Google Shape;1280;p20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1" name="Google Shape;1281;p20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2" name="Google Shape;1282;p20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83" name="Google Shape;1283;p20"/>
          <p:cNvGrpSpPr/>
          <p:nvPr/>
        </p:nvGrpSpPr>
        <p:grpSpPr>
          <a:xfrm>
            <a:off x="-2725261" y="4583977"/>
            <a:ext cx="6876983" cy="303598"/>
            <a:chOff x="-2725261" y="4583977"/>
            <a:chExt cx="6876983" cy="303598"/>
          </a:xfrm>
        </p:grpSpPr>
        <p:sp>
          <p:nvSpPr>
            <p:cNvPr id="1284" name="Google Shape;1284;p20"/>
            <p:cNvSpPr/>
            <p:nvPr/>
          </p:nvSpPr>
          <p:spPr>
            <a:xfrm rot="5400000">
              <a:off x="628467" y="123025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5" name="Google Shape;1285;p20"/>
            <p:cNvSpPr/>
            <p:nvPr/>
          </p:nvSpPr>
          <p:spPr>
            <a:xfrm rot="5400000">
              <a:off x="628467" y="123025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6" name="Google Shape;1286;p20"/>
            <p:cNvSpPr/>
            <p:nvPr/>
          </p:nvSpPr>
          <p:spPr>
            <a:xfrm rot="10800000">
              <a:off x="-901276" y="461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7" name="Google Shape;1287;p20"/>
            <p:cNvSpPr/>
            <p:nvPr/>
          </p:nvSpPr>
          <p:spPr>
            <a:xfrm rot="10800000">
              <a:off x="-901276" y="461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88" name="Google Shape;1288;p20"/>
          <p:cNvSpPr txBox="1"/>
          <p:nvPr>
            <p:ph type="subTitle" idx="1"/>
          </p:nvPr>
        </p:nvSpPr>
        <p:spPr>
          <a:xfrm>
            <a:off x="865625" y="3102250"/>
            <a:ext cx="3487200" cy="1116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65" name="Google Shape;65;p3"/>
          <p:cNvSpPr txBox="1"/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66" name="Google Shape;66;p3"/>
          <p:cNvSpPr txBox="1"/>
          <p:nvPr>
            <p:ph type="title" idx="2" hasCustomPrompt="1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_1_1_1"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21"/>
          <p:cNvSpPr txBox="1"/>
          <p:nvPr>
            <p:ph type="title"/>
          </p:nvPr>
        </p:nvSpPr>
        <p:spPr>
          <a:xfrm>
            <a:off x="3909325" y="1332750"/>
            <a:ext cx="3864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291" name="Google Shape;1291;p21"/>
          <p:cNvGrpSpPr/>
          <p:nvPr/>
        </p:nvGrpSpPr>
        <p:grpSpPr>
          <a:xfrm rot="10800000">
            <a:off x="-201494" y="-10429092"/>
            <a:ext cx="3769563" cy="11358057"/>
            <a:chOff x="-2722250" y="-1079764"/>
            <a:chExt cx="3769563" cy="11358057"/>
          </a:xfrm>
        </p:grpSpPr>
        <p:sp>
          <p:nvSpPr>
            <p:cNvPr id="1292" name="Google Shape;1292;p2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3" name="Google Shape;1293;p2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4" name="Google Shape;1294;p2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5" name="Google Shape;1295;p2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6" name="Google Shape;1296;p2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7" name="Google Shape;1297;p2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8" name="Google Shape;1298;p2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9" name="Google Shape;1299;p2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0" name="Google Shape;1300;p2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1" name="Google Shape;1301;p2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2" name="Google Shape;1302;p2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3" name="Google Shape;1303;p2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4" name="Google Shape;1304;p2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5" name="Google Shape;1305;p2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06" name="Google Shape;1306;p21"/>
          <p:cNvGrpSpPr/>
          <p:nvPr/>
        </p:nvGrpSpPr>
        <p:grpSpPr>
          <a:xfrm>
            <a:off x="-3416286" y="4188931"/>
            <a:ext cx="12077141" cy="3721951"/>
            <a:chOff x="-3343111" y="4188931"/>
            <a:chExt cx="12077141" cy="3721951"/>
          </a:xfrm>
        </p:grpSpPr>
        <p:sp>
          <p:nvSpPr>
            <p:cNvPr id="1307" name="Google Shape;1307;p21"/>
            <p:cNvSpPr/>
            <p:nvPr/>
          </p:nvSpPr>
          <p:spPr>
            <a:xfrm rot="5400000" flipH="1">
              <a:off x="-998155" y="20217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8" name="Google Shape;1308;p21"/>
            <p:cNvSpPr/>
            <p:nvPr/>
          </p:nvSpPr>
          <p:spPr>
            <a:xfrm rot="5400000" flipH="1">
              <a:off x="1821719" y="67066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9" name="Google Shape;1309;p21"/>
            <p:cNvSpPr/>
            <p:nvPr/>
          </p:nvSpPr>
          <p:spPr>
            <a:xfrm rot="5400000" flipH="1">
              <a:off x="-6937" y="75286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0" name="Google Shape;1310;p21"/>
            <p:cNvSpPr/>
            <p:nvPr/>
          </p:nvSpPr>
          <p:spPr>
            <a:xfrm rot="5400000" flipH="1">
              <a:off x="5990513" y="50403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1" name="Google Shape;1311;p21"/>
            <p:cNvSpPr/>
            <p:nvPr/>
          </p:nvSpPr>
          <p:spPr>
            <a:xfrm rot="5400000" flipH="1">
              <a:off x="295299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2" name="Google Shape;1312;p21"/>
            <p:cNvSpPr/>
            <p:nvPr/>
          </p:nvSpPr>
          <p:spPr>
            <a:xfrm rot="5400000" flipH="1">
              <a:off x="274130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3" name="Google Shape;1313;p21"/>
            <p:cNvSpPr/>
            <p:nvPr/>
          </p:nvSpPr>
          <p:spPr>
            <a:xfrm rot="5400000" flipH="1">
              <a:off x="2527258" y="42536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" name="Google Shape;1314;p21"/>
            <p:cNvSpPr/>
            <p:nvPr/>
          </p:nvSpPr>
          <p:spPr>
            <a:xfrm rot="5400000" flipH="1">
              <a:off x="231563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" name="Google Shape;1315;p21"/>
            <p:cNvSpPr/>
            <p:nvPr/>
          </p:nvSpPr>
          <p:spPr>
            <a:xfrm rot="5400000" flipH="1">
              <a:off x="210394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" name="Google Shape;1316;p21"/>
            <p:cNvSpPr/>
            <p:nvPr/>
          </p:nvSpPr>
          <p:spPr>
            <a:xfrm rot="5400000" flipH="1">
              <a:off x="1266629" y="388440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7" name="Google Shape;1317;p21"/>
            <p:cNvSpPr/>
            <p:nvPr/>
          </p:nvSpPr>
          <p:spPr>
            <a:xfrm rot="5400000" flipH="1">
              <a:off x="7304000" y="65302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8" name="Google Shape;1318;p21"/>
            <p:cNvSpPr/>
            <p:nvPr/>
          </p:nvSpPr>
          <p:spPr>
            <a:xfrm rot="10800000">
              <a:off x="-2557576" y="41889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" name="Google Shape;1319;p21"/>
            <p:cNvSpPr/>
            <p:nvPr/>
          </p:nvSpPr>
          <p:spPr>
            <a:xfrm rot="10800000">
              <a:off x="71895" y="41900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0" name="Google Shape;1320;p21"/>
            <p:cNvSpPr/>
            <p:nvPr/>
          </p:nvSpPr>
          <p:spPr>
            <a:xfrm rot="10800000">
              <a:off x="-3343111" y="51757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1" name="Google Shape;1321;p21"/>
            <p:cNvSpPr/>
            <p:nvPr/>
          </p:nvSpPr>
          <p:spPr>
            <a:xfrm rot="10800000">
              <a:off x="-3343111" y="44652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2" name="Google Shape;1322;p21"/>
            <p:cNvSpPr/>
            <p:nvPr/>
          </p:nvSpPr>
          <p:spPr>
            <a:xfrm rot="10800000">
              <a:off x="-3343111" y="47020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3" name="Google Shape;1323;p21"/>
            <p:cNvSpPr/>
            <p:nvPr/>
          </p:nvSpPr>
          <p:spPr>
            <a:xfrm rot="10800000">
              <a:off x="-3343111" y="49388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4" name="Google Shape;1324;p21"/>
            <p:cNvSpPr/>
            <p:nvPr/>
          </p:nvSpPr>
          <p:spPr>
            <a:xfrm rot="10800000">
              <a:off x="1638195" y="76427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5" name="Google Shape;1325;p21"/>
            <p:cNvSpPr/>
            <p:nvPr/>
          </p:nvSpPr>
          <p:spPr>
            <a:xfrm rot="10800000">
              <a:off x="475685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6" name="Google Shape;1326;p21"/>
            <p:cNvSpPr/>
            <p:nvPr/>
          </p:nvSpPr>
          <p:spPr>
            <a:xfrm rot="10800000">
              <a:off x="594246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7" name="Google Shape;1327;p21"/>
            <p:cNvSpPr/>
            <p:nvPr/>
          </p:nvSpPr>
          <p:spPr>
            <a:xfrm rot="10800000">
              <a:off x="570534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8" name="Google Shape;1328;p21"/>
            <p:cNvSpPr/>
            <p:nvPr/>
          </p:nvSpPr>
          <p:spPr>
            <a:xfrm rot="10800000">
              <a:off x="5468220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9" name="Google Shape;1329;p21"/>
            <p:cNvSpPr/>
            <p:nvPr/>
          </p:nvSpPr>
          <p:spPr>
            <a:xfrm rot="10800000">
              <a:off x="5231099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0" name="Google Shape;1330;p21"/>
            <p:cNvSpPr/>
            <p:nvPr/>
          </p:nvSpPr>
          <p:spPr>
            <a:xfrm rot="10800000">
              <a:off x="499397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1" name="Google Shape;1331;p21"/>
            <p:cNvSpPr/>
            <p:nvPr/>
          </p:nvSpPr>
          <p:spPr>
            <a:xfrm rot="5400000" flipH="1">
              <a:off x="-998155" y="20217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2" name="Google Shape;1332;p21"/>
            <p:cNvSpPr/>
            <p:nvPr/>
          </p:nvSpPr>
          <p:spPr>
            <a:xfrm rot="5400000" flipH="1">
              <a:off x="1821719" y="67066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3" name="Google Shape;1333;p21"/>
            <p:cNvSpPr/>
            <p:nvPr/>
          </p:nvSpPr>
          <p:spPr>
            <a:xfrm rot="5400000" flipH="1">
              <a:off x="-6937" y="75286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4" name="Google Shape;1334;p21"/>
            <p:cNvSpPr/>
            <p:nvPr/>
          </p:nvSpPr>
          <p:spPr>
            <a:xfrm rot="5400000" flipH="1">
              <a:off x="5990513" y="50403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5" name="Google Shape;1335;p21"/>
            <p:cNvSpPr/>
            <p:nvPr/>
          </p:nvSpPr>
          <p:spPr>
            <a:xfrm rot="5400000" flipH="1">
              <a:off x="295299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6" name="Google Shape;1336;p21"/>
            <p:cNvSpPr/>
            <p:nvPr/>
          </p:nvSpPr>
          <p:spPr>
            <a:xfrm rot="5400000" flipH="1">
              <a:off x="274130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7" name="Google Shape;1337;p21"/>
            <p:cNvSpPr/>
            <p:nvPr/>
          </p:nvSpPr>
          <p:spPr>
            <a:xfrm rot="5400000" flipH="1">
              <a:off x="2527258" y="42536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8" name="Google Shape;1338;p21"/>
            <p:cNvSpPr/>
            <p:nvPr/>
          </p:nvSpPr>
          <p:spPr>
            <a:xfrm rot="5400000" flipH="1">
              <a:off x="231563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9" name="Google Shape;1339;p21"/>
            <p:cNvSpPr/>
            <p:nvPr/>
          </p:nvSpPr>
          <p:spPr>
            <a:xfrm rot="5400000" flipH="1">
              <a:off x="210394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0" name="Google Shape;1340;p21"/>
            <p:cNvSpPr/>
            <p:nvPr/>
          </p:nvSpPr>
          <p:spPr>
            <a:xfrm rot="5400000" flipH="1">
              <a:off x="1266629" y="388440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1" name="Google Shape;1341;p21"/>
            <p:cNvSpPr/>
            <p:nvPr/>
          </p:nvSpPr>
          <p:spPr>
            <a:xfrm rot="5400000" flipH="1">
              <a:off x="7304000" y="65302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2" name="Google Shape;1342;p21"/>
            <p:cNvSpPr/>
            <p:nvPr/>
          </p:nvSpPr>
          <p:spPr>
            <a:xfrm rot="10800000">
              <a:off x="-2557576" y="41889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3" name="Google Shape;1343;p21"/>
            <p:cNvSpPr/>
            <p:nvPr/>
          </p:nvSpPr>
          <p:spPr>
            <a:xfrm rot="10800000">
              <a:off x="71895" y="41900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4" name="Google Shape;1344;p21"/>
            <p:cNvSpPr/>
            <p:nvPr/>
          </p:nvSpPr>
          <p:spPr>
            <a:xfrm rot="10800000">
              <a:off x="-3343111" y="51757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5" name="Google Shape;1345;p21"/>
            <p:cNvSpPr/>
            <p:nvPr/>
          </p:nvSpPr>
          <p:spPr>
            <a:xfrm rot="10800000">
              <a:off x="-3343111" y="44652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6" name="Google Shape;1346;p21"/>
            <p:cNvSpPr/>
            <p:nvPr/>
          </p:nvSpPr>
          <p:spPr>
            <a:xfrm rot="10800000">
              <a:off x="-3343111" y="47020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7" name="Google Shape;1347;p21"/>
            <p:cNvSpPr/>
            <p:nvPr/>
          </p:nvSpPr>
          <p:spPr>
            <a:xfrm rot="10800000">
              <a:off x="-3343111" y="49388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8" name="Google Shape;1348;p21"/>
            <p:cNvSpPr/>
            <p:nvPr/>
          </p:nvSpPr>
          <p:spPr>
            <a:xfrm rot="10800000">
              <a:off x="1638195" y="76427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9" name="Google Shape;1349;p21"/>
            <p:cNvSpPr/>
            <p:nvPr/>
          </p:nvSpPr>
          <p:spPr>
            <a:xfrm rot="10800000">
              <a:off x="475685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0" name="Google Shape;1350;p21"/>
            <p:cNvSpPr/>
            <p:nvPr/>
          </p:nvSpPr>
          <p:spPr>
            <a:xfrm rot="10800000">
              <a:off x="594246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1" name="Google Shape;1351;p21"/>
            <p:cNvSpPr/>
            <p:nvPr/>
          </p:nvSpPr>
          <p:spPr>
            <a:xfrm rot="10800000">
              <a:off x="570534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2" name="Google Shape;1352;p21"/>
            <p:cNvSpPr/>
            <p:nvPr/>
          </p:nvSpPr>
          <p:spPr>
            <a:xfrm rot="10800000">
              <a:off x="5468220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3" name="Google Shape;1353;p21"/>
            <p:cNvSpPr/>
            <p:nvPr/>
          </p:nvSpPr>
          <p:spPr>
            <a:xfrm rot="10800000">
              <a:off x="5231099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4" name="Google Shape;1354;p21"/>
            <p:cNvSpPr/>
            <p:nvPr/>
          </p:nvSpPr>
          <p:spPr>
            <a:xfrm rot="10800000">
              <a:off x="499397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55" name="Google Shape;1355;p21"/>
          <p:cNvGrpSpPr/>
          <p:nvPr/>
        </p:nvGrpSpPr>
        <p:grpSpPr>
          <a:xfrm>
            <a:off x="7445269" y="539498"/>
            <a:ext cx="1288768" cy="1888678"/>
            <a:chOff x="7504044" y="4265398"/>
            <a:chExt cx="1288768" cy="1888678"/>
          </a:xfrm>
        </p:grpSpPr>
        <p:sp>
          <p:nvSpPr>
            <p:cNvPr id="1356" name="Google Shape;1356;p21"/>
            <p:cNvSpPr/>
            <p:nvPr/>
          </p:nvSpPr>
          <p:spPr>
            <a:xfrm rot="5400000" flipH="1">
              <a:off x="7262783" y="4624048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7" name="Google Shape;1357;p21"/>
            <p:cNvSpPr/>
            <p:nvPr/>
          </p:nvSpPr>
          <p:spPr>
            <a:xfrm rot="10800000">
              <a:off x="7504044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8" name="Google Shape;1358;p21"/>
            <p:cNvSpPr/>
            <p:nvPr/>
          </p:nvSpPr>
          <p:spPr>
            <a:xfrm rot="10800000">
              <a:off x="8675289" y="60365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9" name="Google Shape;1359;p21"/>
            <p:cNvSpPr/>
            <p:nvPr/>
          </p:nvSpPr>
          <p:spPr>
            <a:xfrm rot="10800000">
              <a:off x="8675289" y="575173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0" name="Google Shape;1360;p21"/>
            <p:cNvSpPr/>
            <p:nvPr/>
          </p:nvSpPr>
          <p:spPr>
            <a:xfrm rot="5400000" flipH="1">
              <a:off x="7262783" y="4624048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1" name="Google Shape;1361;p21"/>
            <p:cNvSpPr/>
            <p:nvPr/>
          </p:nvSpPr>
          <p:spPr>
            <a:xfrm rot="10800000">
              <a:off x="7504044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2" name="Google Shape;1362;p21"/>
            <p:cNvSpPr/>
            <p:nvPr/>
          </p:nvSpPr>
          <p:spPr>
            <a:xfrm rot="10800000">
              <a:off x="8675289" y="60365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3" name="Google Shape;1363;p21"/>
            <p:cNvSpPr/>
            <p:nvPr/>
          </p:nvSpPr>
          <p:spPr>
            <a:xfrm rot="10800000">
              <a:off x="8675289" y="575173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64" name="Google Shape;1364;p21"/>
          <p:cNvGrpSpPr/>
          <p:nvPr/>
        </p:nvGrpSpPr>
        <p:grpSpPr>
          <a:xfrm flipH="1">
            <a:off x="12978" y="1767440"/>
            <a:ext cx="3146276" cy="3021722"/>
            <a:chOff x="851178" y="3217515"/>
            <a:chExt cx="3146276" cy="3021722"/>
          </a:xfrm>
        </p:grpSpPr>
        <p:sp>
          <p:nvSpPr>
            <p:cNvPr id="1365" name="Google Shape;1365;p21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6" name="Google Shape;1366;p21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7" name="Google Shape;1367;p21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8" name="Google Shape;1368;p21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69" name="Google Shape;1369;p21"/>
          <p:cNvGrpSpPr/>
          <p:nvPr/>
        </p:nvGrpSpPr>
        <p:grpSpPr>
          <a:xfrm rot="-5400000">
            <a:off x="-160775" y="657561"/>
            <a:ext cx="1158175" cy="2819114"/>
            <a:chOff x="-444950" y="2746461"/>
            <a:chExt cx="1158175" cy="2819114"/>
          </a:xfrm>
        </p:grpSpPr>
        <p:sp>
          <p:nvSpPr>
            <p:cNvPr id="1370" name="Google Shape;1370;p21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371" name="Google Shape;1371;p21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2" name="Google Shape;1372;p21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3" name="Google Shape;1373;p21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374" name="Google Shape;1374;p21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5" name="Google Shape;1375;p21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6" name="Google Shape;1376;p21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7" name="Google Shape;1377;p21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78" name="Google Shape;1378;p21"/>
          <p:cNvGrpSpPr/>
          <p:nvPr/>
        </p:nvGrpSpPr>
        <p:grpSpPr>
          <a:xfrm>
            <a:off x="2596325" y="-2334801"/>
            <a:ext cx="2504551" cy="4575301"/>
            <a:chOff x="8430775" y="-2181926"/>
            <a:chExt cx="2504551" cy="4575301"/>
          </a:xfrm>
        </p:grpSpPr>
        <p:sp>
          <p:nvSpPr>
            <p:cNvPr id="1379" name="Google Shape;1379;p21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0" name="Google Shape;1380;p21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1" name="Google Shape;1381;p21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2" name="Google Shape;1382;p21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83" name="Google Shape;1383;p21"/>
          <p:cNvSpPr txBox="1"/>
          <p:nvPr>
            <p:ph type="subTitle" idx="1"/>
          </p:nvPr>
        </p:nvSpPr>
        <p:spPr>
          <a:xfrm>
            <a:off x="4157575" y="2323300"/>
            <a:ext cx="3368100" cy="117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_1_1_1"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5" name="Google Shape;1385;p22"/>
          <p:cNvGrpSpPr/>
          <p:nvPr/>
        </p:nvGrpSpPr>
        <p:grpSpPr>
          <a:xfrm>
            <a:off x="-2222023" y="-5983804"/>
            <a:ext cx="3769563" cy="11223689"/>
            <a:chOff x="-2316848" y="-5983804"/>
            <a:chExt cx="3769563" cy="11223689"/>
          </a:xfrm>
        </p:grpSpPr>
        <p:sp>
          <p:nvSpPr>
            <p:cNvPr id="1386" name="Google Shape;1386;p22"/>
            <p:cNvSpPr/>
            <p:nvPr/>
          </p:nvSpPr>
          <p:spPr>
            <a:xfrm rot="5400000">
              <a:off x="-6067251" y="-214600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7" name="Google Shape;1387;p22"/>
            <p:cNvSpPr/>
            <p:nvPr/>
          </p:nvSpPr>
          <p:spPr>
            <a:xfrm rot="5400000">
              <a:off x="-2316848" y="541641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8" name="Google Shape;1388;p22"/>
            <p:cNvSpPr/>
            <p:nvPr/>
          </p:nvSpPr>
          <p:spPr>
            <a:xfrm rot="5400000">
              <a:off x="-3459352" y="-1662800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9" name="Google Shape;1389;p22"/>
            <p:cNvSpPr/>
            <p:nvPr/>
          </p:nvSpPr>
          <p:spPr>
            <a:xfrm rot="5400000">
              <a:off x="-6067251" y="-214600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0" name="Google Shape;1390;p22"/>
            <p:cNvSpPr/>
            <p:nvPr/>
          </p:nvSpPr>
          <p:spPr>
            <a:xfrm rot="5400000">
              <a:off x="-2316848" y="541641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1" name="Google Shape;1391;p22"/>
            <p:cNvSpPr/>
            <p:nvPr/>
          </p:nvSpPr>
          <p:spPr>
            <a:xfrm rot="5400000">
              <a:off x="-3459352" y="-1662800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2" name="Google Shape;1392;p22"/>
            <p:cNvSpPr/>
            <p:nvPr/>
          </p:nvSpPr>
          <p:spPr>
            <a:xfrm rot="5400000">
              <a:off x="-1123983" y="485592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3" name="Google Shape;1393;p22"/>
            <p:cNvSpPr/>
            <p:nvPr/>
          </p:nvSpPr>
          <p:spPr>
            <a:xfrm rot="5400000">
              <a:off x="1184556" y="26356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4" name="Google Shape;1394;p22"/>
            <p:cNvSpPr/>
            <p:nvPr/>
          </p:nvSpPr>
          <p:spPr>
            <a:xfrm rot="5400000">
              <a:off x="40365" y="-4197312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5" name="Google Shape;1395;p22"/>
            <p:cNvSpPr/>
            <p:nvPr/>
          </p:nvSpPr>
          <p:spPr>
            <a:xfrm rot="5400000">
              <a:off x="40365" y="-4197312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6" name="Google Shape;1396;p22"/>
            <p:cNvSpPr/>
            <p:nvPr/>
          </p:nvSpPr>
          <p:spPr>
            <a:xfrm rot="5400000">
              <a:off x="1184556" y="26356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7" name="Google Shape;1397;p22"/>
            <p:cNvSpPr/>
            <p:nvPr/>
          </p:nvSpPr>
          <p:spPr>
            <a:xfrm rot="5400000">
              <a:off x="-1123983" y="485592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398" name="Google Shape;1398;p22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1399" name="Google Shape;1399;p22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1400" name="Google Shape;1400;p2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1" name="Google Shape;1401;p2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2" name="Google Shape;1402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3" name="Google Shape;1403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4" name="Google Shape;1404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5" name="Google Shape;1405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6" name="Google Shape;1406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7" name="Google Shape;1407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408" name="Google Shape;1408;p22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1409" name="Google Shape;1409;p22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1410" name="Google Shape;1410;p22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411" name="Google Shape;1411;p22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2" name="Google Shape;1412;p22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413" name="Google Shape;1413;p22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14" name="Google Shape;1414;p22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1415" name="Google Shape;1415;p22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416" name="Google Shape;1416;p22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7" name="Google Shape;1417;p22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418" name="Google Shape;1418;p22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19" name="Google Shape;1419;p22"/>
          <p:cNvGrpSpPr/>
          <p:nvPr/>
        </p:nvGrpSpPr>
        <p:grpSpPr>
          <a:xfrm rot="-5400000" flipH="1">
            <a:off x="-975725" y="4503876"/>
            <a:ext cx="4222888" cy="4088811"/>
            <a:chOff x="8129425" y="2555026"/>
            <a:chExt cx="4222888" cy="4088811"/>
          </a:xfrm>
        </p:grpSpPr>
        <p:sp>
          <p:nvSpPr>
            <p:cNvPr id="1420" name="Google Shape;1420;p2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1" name="Google Shape;1421;p2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2" name="Google Shape;1422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3" name="Google Shape;1423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4" name="Google Shape;1424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5" name="Google Shape;1425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6" name="Google Shape;1426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7" name="Google Shape;1427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28" name="Google Shape;1428;p22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429" name="Google Shape;1429;p22"/>
          <p:cNvSpPr txBox="1"/>
          <p:nvPr>
            <p:ph type="body" idx="1"/>
          </p:nvPr>
        </p:nvSpPr>
        <p:spPr>
          <a:xfrm>
            <a:off x="2368650" y="1629925"/>
            <a:ext cx="4120200" cy="22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_1_1_1"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23"/>
          <p:cNvSpPr txBox="1"/>
          <p:nvPr>
            <p:ph type="title"/>
          </p:nvPr>
        </p:nvSpPr>
        <p:spPr>
          <a:xfrm>
            <a:off x="4818075" y="1300763"/>
            <a:ext cx="3161700" cy="11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432" name="Google Shape;1432;p23"/>
          <p:cNvSpPr txBox="1"/>
          <p:nvPr>
            <p:ph type="subTitle" idx="1"/>
          </p:nvPr>
        </p:nvSpPr>
        <p:spPr>
          <a:xfrm>
            <a:off x="4818075" y="2548050"/>
            <a:ext cx="3161700" cy="119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grpSp>
        <p:nvGrpSpPr>
          <p:cNvPr id="1433" name="Google Shape;1433;p23"/>
          <p:cNvGrpSpPr/>
          <p:nvPr/>
        </p:nvGrpSpPr>
        <p:grpSpPr>
          <a:xfrm flipH="1">
            <a:off x="8571875" y="-2348602"/>
            <a:ext cx="3769563" cy="11358057"/>
            <a:chOff x="-2722250" y="-1079764"/>
            <a:chExt cx="3769563" cy="11358057"/>
          </a:xfrm>
        </p:grpSpPr>
        <p:sp>
          <p:nvSpPr>
            <p:cNvPr id="1434" name="Google Shape;1434;p2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5" name="Google Shape;1435;p2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6" name="Google Shape;1436;p2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7" name="Google Shape;1437;p2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8" name="Google Shape;1438;p2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9" name="Google Shape;1439;p2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0" name="Google Shape;1440;p2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1" name="Google Shape;1441;p2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2" name="Google Shape;1442;p2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3" name="Google Shape;1443;p2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4" name="Google Shape;1444;p2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5" name="Google Shape;1445;p2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6" name="Google Shape;1446;p2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7" name="Google Shape;1447;p2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48" name="Google Shape;1448;p23"/>
          <p:cNvGrpSpPr/>
          <p:nvPr/>
        </p:nvGrpSpPr>
        <p:grpSpPr>
          <a:xfrm rot="5400000">
            <a:off x="-1398220" y="4486426"/>
            <a:ext cx="4222888" cy="4088811"/>
            <a:chOff x="8129425" y="2555026"/>
            <a:chExt cx="4222888" cy="4088811"/>
          </a:xfrm>
        </p:grpSpPr>
        <p:sp>
          <p:nvSpPr>
            <p:cNvPr id="1449" name="Google Shape;1449;p23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0" name="Google Shape;1450;p23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1" name="Google Shape;1451;p23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2" name="Google Shape;1452;p23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3" name="Google Shape;1453;p23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4" name="Google Shape;1454;p23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5" name="Google Shape;1455;p23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6" name="Google Shape;1456;p23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57" name="Google Shape;1457;p23"/>
          <p:cNvGrpSpPr/>
          <p:nvPr/>
        </p:nvGrpSpPr>
        <p:grpSpPr>
          <a:xfrm rot="-5400000" flipH="1">
            <a:off x="-1268897" y="-877738"/>
            <a:ext cx="3021722" cy="3146276"/>
            <a:chOff x="7186293" y="-290625"/>
            <a:chExt cx="3021722" cy="3146276"/>
          </a:xfrm>
        </p:grpSpPr>
        <p:sp>
          <p:nvSpPr>
            <p:cNvPr id="1458" name="Google Shape;1458;p2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9" name="Google Shape;1459;p2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0" name="Google Shape;1460;p2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1" name="Google Shape;1461;p2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_1_1_1_1_1_1_1_2"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24"/>
          <p:cNvSpPr txBox="1"/>
          <p:nvPr>
            <p:ph type="title"/>
          </p:nvPr>
        </p:nvSpPr>
        <p:spPr>
          <a:xfrm>
            <a:off x="4818075" y="1300763"/>
            <a:ext cx="3161700" cy="11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464" name="Google Shape;1464;p24"/>
          <p:cNvSpPr txBox="1"/>
          <p:nvPr>
            <p:ph type="subTitle" idx="1"/>
          </p:nvPr>
        </p:nvSpPr>
        <p:spPr>
          <a:xfrm>
            <a:off x="4818075" y="2548050"/>
            <a:ext cx="3161700" cy="119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grpSp>
        <p:nvGrpSpPr>
          <p:cNvPr id="1465" name="Google Shape;1465;p24"/>
          <p:cNvGrpSpPr/>
          <p:nvPr/>
        </p:nvGrpSpPr>
        <p:grpSpPr>
          <a:xfrm>
            <a:off x="-3067762" y="-3026548"/>
            <a:ext cx="3721951" cy="12135923"/>
            <a:chOff x="-3170262" y="3452177"/>
            <a:chExt cx="3721951" cy="12135923"/>
          </a:xfrm>
        </p:grpSpPr>
        <p:sp>
          <p:nvSpPr>
            <p:cNvPr id="1466" name="Google Shape;1466;p2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7" name="Google Shape;1467;p2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8" name="Google Shape;1468;p2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9" name="Google Shape;1469;p2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0" name="Google Shape;1470;p2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1" name="Google Shape;1471;p2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2" name="Google Shape;1472;p2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3" name="Google Shape;1473;p2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4" name="Google Shape;1474;p2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5" name="Google Shape;1475;p2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6" name="Google Shape;1476;p2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7" name="Google Shape;1477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8" name="Google Shape;1478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9" name="Google Shape;1479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0" name="Google Shape;1480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1" name="Google Shape;1481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2" name="Google Shape;1482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3" name="Google Shape;1483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4" name="Google Shape;1484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5" name="Google Shape;1485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6" name="Google Shape;1486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7" name="Google Shape;1487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8" name="Google Shape;1488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9" name="Google Shape;1489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0" name="Google Shape;1490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1" name="Google Shape;1491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2" name="Google Shape;1492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3" name="Google Shape;1493;p2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4" name="Google Shape;1494;p2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5" name="Google Shape;1495;p2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6" name="Google Shape;1496;p2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7" name="Google Shape;1497;p2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8" name="Google Shape;1498;p2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9" name="Google Shape;1499;p2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0" name="Google Shape;1500;p2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1" name="Google Shape;1501;p2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2" name="Google Shape;1502;p2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3" name="Google Shape;1503;p2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4" name="Google Shape;1504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5" name="Google Shape;1505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6" name="Google Shape;1506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7" name="Google Shape;1507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8" name="Google Shape;1508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9" name="Google Shape;1509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0" name="Google Shape;1510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1" name="Google Shape;1511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2" name="Google Shape;1512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3" name="Google Shape;1513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4" name="Google Shape;1514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5" name="Google Shape;1515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6" name="Google Shape;1516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7" name="Google Shape;1517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8" name="Google Shape;1518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9" name="Google Shape;1519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20" name="Google Shape;1520;p24"/>
          <p:cNvGrpSpPr/>
          <p:nvPr/>
        </p:nvGrpSpPr>
        <p:grpSpPr>
          <a:xfrm>
            <a:off x="8572063" y="-2535098"/>
            <a:ext cx="3721951" cy="12135923"/>
            <a:chOff x="-3170262" y="3452177"/>
            <a:chExt cx="3721951" cy="12135923"/>
          </a:xfrm>
        </p:grpSpPr>
        <p:sp>
          <p:nvSpPr>
            <p:cNvPr id="1521" name="Google Shape;1521;p2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2" name="Google Shape;1522;p2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3" name="Google Shape;1523;p2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4" name="Google Shape;1524;p2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5" name="Google Shape;1525;p2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6" name="Google Shape;1526;p2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7" name="Google Shape;1527;p2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8" name="Google Shape;1528;p2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9" name="Google Shape;1529;p2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0" name="Google Shape;1530;p2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1" name="Google Shape;1531;p2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2" name="Google Shape;1532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3" name="Google Shape;1533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4" name="Google Shape;1534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5" name="Google Shape;1535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6" name="Google Shape;1536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7" name="Google Shape;1537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8" name="Google Shape;1538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9" name="Google Shape;1539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0" name="Google Shape;1540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1" name="Google Shape;1541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2" name="Google Shape;1542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3" name="Google Shape;1543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4" name="Google Shape;1544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5" name="Google Shape;1545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6" name="Google Shape;1546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7" name="Google Shape;1547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8" name="Google Shape;1548;p2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9" name="Google Shape;1549;p2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0" name="Google Shape;1550;p2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1" name="Google Shape;1551;p2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2" name="Google Shape;1552;p2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3" name="Google Shape;1553;p2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4" name="Google Shape;1554;p2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5" name="Google Shape;1555;p2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6" name="Google Shape;1556;p2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7" name="Google Shape;1557;p2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8" name="Google Shape;1558;p2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9" name="Google Shape;1559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0" name="Google Shape;1560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1" name="Google Shape;1561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2" name="Google Shape;1562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3" name="Google Shape;1563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4" name="Google Shape;1564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5" name="Google Shape;1565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6" name="Google Shape;1566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7" name="Google Shape;1567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8" name="Google Shape;1568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9" name="Google Shape;1569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0" name="Google Shape;1570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1" name="Google Shape;1571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2" name="Google Shape;1572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3" name="Google Shape;1573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4" name="Google Shape;1574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_1_1_1_1_1_1_1_1"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25"/>
          <p:cNvSpPr txBox="1"/>
          <p:nvPr>
            <p:ph type="title"/>
          </p:nvPr>
        </p:nvSpPr>
        <p:spPr>
          <a:xfrm>
            <a:off x="1362400" y="1300763"/>
            <a:ext cx="3161700" cy="11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577" name="Google Shape;1577;p25"/>
          <p:cNvSpPr txBox="1"/>
          <p:nvPr>
            <p:ph type="subTitle" idx="1"/>
          </p:nvPr>
        </p:nvSpPr>
        <p:spPr>
          <a:xfrm>
            <a:off x="1362400" y="2548050"/>
            <a:ext cx="3161700" cy="119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grpSp>
        <p:nvGrpSpPr>
          <p:cNvPr id="1578" name="Google Shape;1578;p25"/>
          <p:cNvGrpSpPr/>
          <p:nvPr/>
        </p:nvGrpSpPr>
        <p:grpSpPr>
          <a:xfrm rot="5400000">
            <a:off x="1266764" y="4562626"/>
            <a:ext cx="4222888" cy="4088811"/>
            <a:chOff x="8129425" y="2555026"/>
            <a:chExt cx="4222888" cy="4088811"/>
          </a:xfrm>
        </p:grpSpPr>
        <p:sp>
          <p:nvSpPr>
            <p:cNvPr id="1579" name="Google Shape;1579;p2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0" name="Google Shape;1580;p2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1" name="Google Shape;1581;p2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2" name="Google Shape;1582;p2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3" name="Google Shape;1583;p2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4" name="Google Shape;1584;p2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5" name="Google Shape;1585;p2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6" name="Google Shape;1586;p2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87" name="Google Shape;1587;p25"/>
          <p:cNvGrpSpPr/>
          <p:nvPr/>
        </p:nvGrpSpPr>
        <p:grpSpPr>
          <a:xfrm flipH="1">
            <a:off x="8150363" y="-4899154"/>
            <a:ext cx="3721951" cy="12135923"/>
            <a:chOff x="-3170262" y="3452177"/>
            <a:chExt cx="3721951" cy="12135923"/>
          </a:xfrm>
        </p:grpSpPr>
        <p:sp>
          <p:nvSpPr>
            <p:cNvPr id="1588" name="Google Shape;1588;p2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9" name="Google Shape;1589;p2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0" name="Google Shape;1590;p2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1" name="Google Shape;1591;p2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2" name="Google Shape;1592;p2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3" name="Google Shape;1593;p2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4" name="Google Shape;1594;p2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5" name="Google Shape;1595;p2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6" name="Google Shape;1596;p2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7" name="Google Shape;1597;p2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8" name="Google Shape;1598;p2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9" name="Google Shape;1599;p2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0" name="Google Shape;1600;p2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1" name="Google Shape;1601;p2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2" name="Google Shape;1602;p2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3" name="Google Shape;1603;p2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4" name="Google Shape;1604;p2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5" name="Google Shape;1605;p2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6" name="Google Shape;1606;p2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7" name="Google Shape;1607;p2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8" name="Google Shape;1608;p2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9" name="Google Shape;1609;p2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0" name="Google Shape;1610;p2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1" name="Google Shape;1611;p2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2" name="Google Shape;1612;p2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3" name="Google Shape;1613;p2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4" name="Google Shape;1614;p2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5" name="Google Shape;1615;p2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6" name="Google Shape;1616;p2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7" name="Google Shape;1617;p2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8" name="Google Shape;1618;p2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9" name="Google Shape;1619;p2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0" name="Google Shape;1620;p2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1" name="Google Shape;1621;p2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2" name="Google Shape;1622;p2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3" name="Google Shape;1623;p2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4" name="Google Shape;1624;p2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5" name="Google Shape;1625;p2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6" name="Google Shape;1626;p2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7" name="Google Shape;1627;p2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8" name="Google Shape;1628;p2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9" name="Google Shape;1629;p2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0" name="Google Shape;1630;p2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1" name="Google Shape;1631;p2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2" name="Google Shape;1632;p2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3" name="Google Shape;1633;p2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4" name="Google Shape;1634;p2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5" name="Google Shape;1635;p2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6" name="Google Shape;1636;p2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7" name="Google Shape;1637;p2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8" name="Google Shape;1638;p2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9" name="Google Shape;1639;p2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0" name="Google Shape;1640;p2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1" name="Google Shape;1641;p2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2" name="Google Shape;1642;p2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3" name="Google Shape;1643;p2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44" name="Google Shape;1644;p25"/>
          <p:cNvGrpSpPr/>
          <p:nvPr/>
        </p:nvGrpSpPr>
        <p:grpSpPr>
          <a:xfrm flipH="1">
            <a:off x="-3056332" y="-1665102"/>
            <a:ext cx="3769563" cy="11358057"/>
            <a:chOff x="-2722250" y="-1079764"/>
            <a:chExt cx="3769563" cy="11358057"/>
          </a:xfrm>
        </p:grpSpPr>
        <p:sp>
          <p:nvSpPr>
            <p:cNvPr id="1645" name="Google Shape;1645;p2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6" name="Google Shape;1646;p2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7" name="Google Shape;1647;p2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8" name="Google Shape;1648;p2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9" name="Google Shape;1649;p2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0" name="Google Shape;1650;p2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1" name="Google Shape;1651;p2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2" name="Google Shape;1652;p2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3" name="Google Shape;1653;p2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4" name="Google Shape;1654;p2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5" name="Google Shape;1655;p2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6" name="Google Shape;1656;p2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7" name="Google Shape;1657;p2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8" name="Google Shape;1658;p2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26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661" name="Google Shape;1661;p26"/>
          <p:cNvSpPr txBox="1"/>
          <p:nvPr>
            <p:ph type="body" idx="1"/>
          </p:nvPr>
        </p:nvSpPr>
        <p:spPr>
          <a:xfrm>
            <a:off x="713225" y="1804800"/>
            <a:ext cx="3836400" cy="23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2" name="Google Shape;1662;p26"/>
          <p:cNvSpPr txBox="1"/>
          <p:nvPr>
            <p:ph type="body" idx="2"/>
          </p:nvPr>
        </p:nvSpPr>
        <p:spPr>
          <a:xfrm>
            <a:off x="4595825" y="1804800"/>
            <a:ext cx="3836400" cy="23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3" name="Google Shape;1663;p26"/>
          <p:cNvSpPr txBox="1"/>
          <p:nvPr>
            <p:ph type="subTitle" idx="3"/>
          </p:nvPr>
        </p:nvSpPr>
        <p:spPr>
          <a:xfrm>
            <a:off x="713250" y="1304325"/>
            <a:ext cx="7717500" cy="3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64" name="Google Shape;1664;p26"/>
          <p:cNvGrpSpPr/>
          <p:nvPr/>
        </p:nvGrpSpPr>
        <p:grpSpPr>
          <a:xfrm rot="5400000">
            <a:off x="-1353565" y="-944652"/>
            <a:ext cx="3021722" cy="3146276"/>
            <a:chOff x="-1064015" y="2306598"/>
            <a:chExt cx="3021722" cy="3146276"/>
          </a:xfrm>
        </p:grpSpPr>
        <p:sp>
          <p:nvSpPr>
            <p:cNvPr id="1665" name="Google Shape;1665;p26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6" name="Google Shape;1666;p26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7" name="Google Shape;1667;p26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8" name="Google Shape;1668;p26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69" name="Google Shape;1669;p26"/>
          <p:cNvGrpSpPr/>
          <p:nvPr/>
        </p:nvGrpSpPr>
        <p:grpSpPr>
          <a:xfrm rot="10800000">
            <a:off x="8197625" y="-630926"/>
            <a:ext cx="1158175" cy="2819114"/>
            <a:chOff x="-444950" y="2746461"/>
            <a:chExt cx="1158175" cy="2819114"/>
          </a:xfrm>
        </p:grpSpPr>
        <p:sp>
          <p:nvSpPr>
            <p:cNvPr id="1670" name="Google Shape;1670;p2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671" name="Google Shape;1671;p2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2" name="Google Shape;1672;p2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3" name="Google Shape;1673;p2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674" name="Google Shape;1674;p2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5" name="Google Shape;1675;p2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6" name="Google Shape;1676;p2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7" name="Google Shape;1677;p2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78" name="Google Shape;1678;p26"/>
          <p:cNvGrpSpPr/>
          <p:nvPr/>
        </p:nvGrpSpPr>
        <p:grpSpPr>
          <a:xfrm rot="-5400000" flipH="1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1679" name="Google Shape;1679;p26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0" name="Google Shape;1680;p26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1" name="Google Shape;1681;p2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2" name="Google Shape;1682;p2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3" name="Google Shape;1683;p2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4" name="Google Shape;1684;p2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5" name="Google Shape;1685;p2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6" name="Google Shape;1686;p2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87" name="Google Shape;1687;p26"/>
          <p:cNvGrpSpPr/>
          <p:nvPr/>
        </p:nvGrpSpPr>
        <p:grpSpPr>
          <a:xfrm>
            <a:off x="-2355008" y="4599424"/>
            <a:ext cx="6876983" cy="300288"/>
            <a:chOff x="-2355008" y="4599424"/>
            <a:chExt cx="6876983" cy="300288"/>
          </a:xfrm>
        </p:grpSpPr>
        <p:sp>
          <p:nvSpPr>
            <p:cNvPr id="1688" name="Google Shape;1688;p26"/>
            <p:cNvSpPr/>
            <p:nvPr/>
          </p:nvSpPr>
          <p:spPr>
            <a:xfrm rot="-5400000">
              <a:off x="998719" y="137645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9" name="Google Shape;1689;p26"/>
            <p:cNvSpPr/>
            <p:nvPr/>
          </p:nvSpPr>
          <p:spPr>
            <a:xfrm rot="10800000" flipH="1">
              <a:off x="107470" y="459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0" name="Google Shape;1690;p26"/>
            <p:cNvSpPr/>
            <p:nvPr/>
          </p:nvSpPr>
          <p:spPr>
            <a:xfrm rot="-5400000">
              <a:off x="998719" y="137645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1" name="Google Shape;1691;p26"/>
            <p:cNvSpPr/>
            <p:nvPr/>
          </p:nvSpPr>
          <p:spPr>
            <a:xfrm rot="10800000" flipH="1">
              <a:off x="107470" y="459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27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694" name="Google Shape;1694;p27"/>
          <p:cNvSpPr txBox="1"/>
          <p:nvPr>
            <p:ph type="subTitle" idx="1"/>
          </p:nvPr>
        </p:nvSpPr>
        <p:spPr>
          <a:xfrm>
            <a:off x="86562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5" name="Google Shape;1695;p27"/>
          <p:cNvSpPr txBox="1"/>
          <p:nvPr>
            <p:ph type="subTitle" idx="2"/>
          </p:nvPr>
        </p:nvSpPr>
        <p:spPr>
          <a:xfrm>
            <a:off x="86562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9pPr>
          </a:lstStyle>
          <a:p/>
        </p:txBody>
      </p:sp>
      <p:sp>
        <p:nvSpPr>
          <p:cNvPr id="1696" name="Google Shape;1696;p27"/>
          <p:cNvSpPr txBox="1"/>
          <p:nvPr>
            <p:ph type="subTitle" idx="3"/>
          </p:nvPr>
        </p:nvSpPr>
        <p:spPr>
          <a:xfrm>
            <a:off x="596387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7" name="Google Shape;1697;p27"/>
          <p:cNvSpPr txBox="1"/>
          <p:nvPr>
            <p:ph type="subTitle" idx="4"/>
          </p:nvPr>
        </p:nvSpPr>
        <p:spPr>
          <a:xfrm>
            <a:off x="596387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9pPr>
          </a:lstStyle>
          <a:p/>
        </p:txBody>
      </p:sp>
      <p:sp>
        <p:nvSpPr>
          <p:cNvPr id="1698" name="Google Shape;1698;p27"/>
          <p:cNvSpPr txBox="1"/>
          <p:nvPr>
            <p:ph type="subTitle" idx="5"/>
          </p:nvPr>
        </p:nvSpPr>
        <p:spPr>
          <a:xfrm>
            <a:off x="3414747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9" name="Google Shape;1699;p27"/>
          <p:cNvSpPr txBox="1"/>
          <p:nvPr>
            <p:ph type="subTitle" idx="6"/>
          </p:nvPr>
        </p:nvSpPr>
        <p:spPr>
          <a:xfrm>
            <a:off x="3414747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9pPr>
          </a:lstStyle>
          <a:p/>
        </p:txBody>
      </p:sp>
      <p:grpSp>
        <p:nvGrpSpPr>
          <p:cNvPr id="1700" name="Google Shape;1700;p27"/>
          <p:cNvGrpSpPr/>
          <p:nvPr/>
        </p:nvGrpSpPr>
        <p:grpSpPr>
          <a:xfrm flipH="1">
            <a:off x="8513002" y="2185426"/>
            <a:ext cx="4088811" cy="4088811"/>
            <a:chOff x="-3640848" y="2185426"/>
            <a:chExt cx="4088811" cy="4088811"/>
          </a:xfrm>
        </p:grpSpPr>
        <p:sp>
          <p:nvSpPr>
            <p:cNvPr id="1701" name="Google Shape;1701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2" name="Google Shape;1702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03" name="Google Shape;1703;p27"/>
          <p:cNvGrpSpPr/>
          <p:nvPr/>
        </p:nvGrpSpPr>
        <p:grpSpPr>
          <a:xfrm rot="10800000" flipH="1">
            <a:off x="6545988" y="-10429089"/>
            <a:ext cx="3769563" cy="11358057"/>
            <a:chOff x="-2722250" y="-1079764"/>
            <a:chExt cx="3769563" cy="11358057"/>
          </a:xfrm>
        </p:grpSpPr>
        <p:sp>
          <p:nvSpPr>
            <p:cNvPr id="1704" name="Google Shape;1704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5" name="Google Shape;1705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6" name="Google Shape;1706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7" name="Google Shape;1707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8" name="Google Shape;1708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9" name="Google Shape;1709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0" name="Google Shape;1710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1" name="Google Shape;1711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2" name="Google Shape;1712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3" name="Google Shape;1713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4" name="Google Shape;1714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5" name="Google Shape;1715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6" name="Google Shape;1716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7" name="Google Shape;1717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18" name="Google Shape;1718;p27"/>
          <p:cNvGrpSpPr/>
          <p:nvPr/>
        </p:nvGrpSpPr>
        <p:grpSpPr>
          <a:xfrm rot="-5400000" flipH="1">
            <a:off x="-975725" y="4666451"/>
            <a:ext cx="4222888" cy="4088811"/>
            <a:chOff x="8129425" y="2555026"/>
            <a:chExt cx="4222888" cy="4088811"/>
          </a:xfrm>
        </p:grpSpPr>
        <p:sp>
          <p:nvSpPr>
            <p:cNvPr id="1719" name="Google Shape;1719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0" name="Google Shape;1720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1" name="Google Shape;1721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2" name="Google Shape;1722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3" name="Google Shape;1723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4" name="Google Shape;1724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5" name="Google Shape;1725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6" name="Google Shape;1726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27" name="Google Shape;1727;p27"/>
          <p:cNvGrpSpPr/>
          <p:nvPr/>
        </p:nvGrpSpPr>
        <p:grpSpPr>
          <a:xfrm rot="10800000" flipH="1">
            <a:off x="-1117356" y="-1084598"/>
            <a:ext cx="1982975" cy="2013575"/>
            <a:chOff x="746900" y="-550225"/>
            <a:chExt cx="1982975" cy="2013575"/>
          </a:xfrm>
        </p:grpSpPr>
        <p:sp>
          <p:nvSpPr>
            <p:cNvPr id="1728" name="Google Shape;1728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1729" name="Google Shape;1729;p27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0" name="Google Shape;1730;p27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1" name="Google Shape;1731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28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734" name="Google Shape;1734;p28"/>
          <p:cNvSpPr txBox="1"/>
          <p:nvPr>
            <p:ph type="subTitle" idx="1"/>
          </p:nvPr>
        </p:nvSpPr>
        <p:spPr>
          <a:xfrm>
            <a:off x="1234188" y="3256221"/>
            <a:ext cx="20343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5" name="Google Shape;1735;p28"/>
          <p:cNvSpPr txBox="1"/>
          <p:nvPr>
            <p:ph type="subTitle" idx="2"/>
          </p:nvPr>
        </p:nvSpPr>
        <p:spPr>
          <a:xfrm>
            <a:off x="1234188" y="2874975"/>
            <a:ext cx="20343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9pPr>
          </a:lstStyle>
          <a:p/>
        </p:txBody>
      </p:sp>
      <p:sp>
        <p:nvSpPr>
          <p:cNvPr id="1736" name="Google Shape;1736;p28"/>
          <p:cNvSpPr txBox="1"/>
          <p:nvPr>
            <p:ph type="subTitle" idx="3"/>
          </p:nvPr>
        </p:nvSpPr>
        <p:spPr>
          <a:xfrm>
            <a:off x="5875488" y="3256221"/>
            <a:ext cx="20343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7" name="Google Shape;1737;p28"/>
          <p:cNvSpPr txBox="1"/>
          <p:nvPr>
            <p:ph type="subTitle" idx="4"/>
          </p:nvPr>
        </p:nvSpPr>
        <p:spPr>
          <a:xfrm>
            <a:off x="5875488" y="2874975"/>
            <a:ext cx="20343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9pPr>
          </a:lstStyle>
          <a:p/>
        </p:txBody>
      </p:sp>
      <p:sp>
        <p:nvSpPr>
          <p:cNvPr id="1738" name="Google Shape;1738;p28"/>
          <p:cNvSpPr txBox="1"/>
          <p:nvPr>
            <p:ph type="subTitle" idx="5"/>
          </p:nvPr>
        </p:nvSpPr>
        <p:spPr>
          <a:xfrm>
            <a:off x="3554838" y="3256221"/>
            <a:ext cx="20343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9" name="Google Shape;1739;p28"/>
          <p:cNvSpPr txBox="1"/>
          <p:nvPr>
            <p:ph type="subTitle" idx="6"/>
          </p:nvPr>
        </p:nvSpPr>
        <p:spPr>
          <a:xfrm>
            <a:off x="3554838" y="2874975"/>
            <a:ext cx="20343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9pPr>
          </a:lstStyle>
          <a:p/>
        </p:txBody>
      </p:sp>
      <p:grpSp>
        <p:nvGrpSpPr>
          <p:cNvPr id="1740" name="Google Shape;1740;p28"/>
          <p:cNvGrpSpPr/>
          <p:nvPr/>
        </p:nvGrpSpPr>
        <p:grpSpPr>
          <a:xfrm>
            <a:off x="8449563" y="-6158304"/>
            <a:ext cx="3721951" cy="12077141"/>
            <a:chOff x="13964588" y="-8700304"/>
            <a:chExt cx="3721951" cy="12077141"/>
          </a:xfrm>
        </p:grpSpPr>
        <p:sp>
          <p:nvSpPr>
            <p:cNvPr id="1741" name="Google Shape;1741;p28"/>
            <p:cNvSpPr/>
            <p:nvPr/>
          </p:nvSpPr>
          <p:spPr>
            <a:xfrm rot="10800000">
              <a:off x="14099828" y="-8657781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2" name="Google Shape;1742;p28"/>
            <p:cNvSpPr/>
            <p:nvPr/>
          </p:nvSpPr>
          <p:spPr>
            <a:xfrm rot="10800000">
              <a:off x="17552407" y="-4605535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3" name="Google Shape;1743;p28"/>
            <p:cNvSpPr/>
            <p:nvPr/>
          </p:nvSpPr>
          <p:spPr>
            <a:xfrm rot="10800000">
              <a:off x="17583010" y="-564284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4" name="Google Shape;1744;p28"/>
            <p:cNvSpPr/>
            <p:nvPr/>
          </p:nvSpPr>
          <p:spPr>
            <a:xfrm rot="10800000">
              <a:off x="17133783" y="-1684415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5" name="Google Shape;1745;p28"/>
            <p:cNvSpPr/>
            <p:nvPr/>
          </p:nvSpPr>
          <p:spPr>
            <a:xfrm rot="10800000">
              <a:off x="14073899" y="-2448893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6" name="Google Shape;1746;p28"/>
            <p:cNvSpPr/>
            <p:nvPr/>
          </p:nvSpPr>
          <p:spPr>
            <a:xfrm rot="10800000">
              <a:off x="14073899" y="-2660577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7" name="Google Shape;1747;p28"/>
            <p:cNvSpPr/>
            <p:nvPr/>
          </p:nvSpPr>
          <p:spPr>
            <a:xfrm rot="10800000">
              <a:off x="14073899" y="-287457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8" name="Google Shape;1748;p28"/>
            <p:cNvSpPr/>
            <p:nvPr/>
          </p:nvSpPr>
          <p:spPr>
            <a:xfrm rot="10800000">
              <a:off x="14073899" y="-3086253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9" name="Google Shape;1749;p28"/>
            <p:cNvSpPr/>
            <p:nvPr/>
          </p:nvSpPr>
          <p:spPr>
            <a:xfrm rot="10800000">
              <a:off x="14073899" y="-329793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0" name="Google Shape;1750;p28"/>
            <p:cNvSpPr/>
            <p:nvPr/>
          </p:nvSpPr>
          <p:spPr>
            <a:xfrm rot="10800000">
              <a:off x="17013790" y="-7444292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1" name="Google Shape;1751;p28"/>
            <p:cNvSpPr/>
            <p:nvPr/>
          </p:nvSpPr>
          <p:spPr>
            <a:xfrm rot="10800000">
              <a:off x="17133775" y="1118912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2" name="Google Shape;1752;p28"/>
            <p:cNvSpPr/>
            <p:nvPr/>
          </p:nvSpPr>
          <p:spPr>
            <a:xfrm rot="5400000" flipH="1">
              <a:off x="12940794" y="-689097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3" name="Google Shape;1753;p28"/>
            <p:cNvSpPr/>
            <p:nvPr/>
          </p:nvSpPr>
          <p:spPr>
            <a:xfrm rot="5400000" flipH="1">
              <a:off x="13745938" y="-5065499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4" name="Google Shape;1754;p28"/>
            <p:cNvSpPr/>
            <p:nvPr/>
          </p:nvSpPr>
          <p:spPr>
            <a:xfrm rot="5400000" flipH="1">
              <a:off x="14951387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5" name="Google Shape;1755;p28"/>
            <p:cNvSpPr/>
            <p:nvPr/>
          </p:nvSpPr>
          <p:spPr>
            <a:xfrm rot="5400000" flipH="1">
              <a:off x="14240888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6" name="Google Shape;1756;p28"/>
            <p:cNvSpPr/>
            <p:nvPr/>
          </p:nvSpPr>
          <p:spPr>
            <a:xfrm rot="5400000" flipH="1">
              <a:off x="14477721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7" name="Google Shape;1757;p28"/>
            <p:cNvSpPr/>
            <p:nvPr/>
          </p:nvSpPr>
          <p:spPr>
            <a:xfrm rot="5400000" flipH="1">
              <a:off x="14714554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8" name="Google Shape;1758;p28"/>
            <p:cNvSpPr/>
            <p:nvPr/>
          </p:nvSpPr>
          <p:spPr>
            <a:xfrm rot="5400000" flipH="1">
              <a:off x="17196667" y="-34972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9" name="Google Shape;1759;p28"/>
            <p:cNvSpPr/>
            <p:nvPr/>
          </p:nvSpPr>
          <p:spPr>
            <a:xfrm rot="5400000" flipH="1">
              <a:off x="14041054" y="-60033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0" name="Google Shape;1760;p28"/>
            <p:cNvSpPr/>
            <p:nvPr/>
          </p:nvSpPr>
          <p:spPr>
            <a:xfrm rot="5400000" flipH="1">
              <a:off x="14041054" y="58526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1761;p28"/>
            <p:cNvSpPr/>
            <p:nvPr/>
          </p:nvSpPr>
          <p:spPr>
            <a:xfrm rot="5400000" flipH="1">
              <a:off x="14041054" y="34814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2" name="Google Shape;1762;p28"/>
            <p:cNvSpPr/>
            <p:nvPr/>
          </p:nvSpPr>
          <p:spPr>
            <a:xfrm rot="5400000" flipH="1">
              <a:off x="14041054" y="11102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3" name="Google Shape;1763;p28"/>
            <p:cNvSpPr/>
            <p:nvPr/>
          </p:nvSpPr>
          <p:spPr>
            <a:xfrm rot="5400000" flipH="1">
              <a:off x="14041054" y="-12609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4" name="Google Shape;1764;p28"/>
            <p:cNvSpPr/>
            <p:nvPr/>
          </p:nvSpPr>
          <p:spPr>
            <a:xfrm rot="5400000" flipH="1">
              <a:off x="14041054" y="-36321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5" name="Google Shape;1765;p28"/>
            <p:cNvSpPr/>
            <p:nvPr/>
          </p:nvSpPr>
          <p:spPr>
            <a:xfrm rot="10800000">
              <a:off x="14099828" y="-8657781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6" name="Google Shape;1766;p28"/>
            <p:cNvSpPr/>
            <p:nvPr/>
          </p:nvSpPr>
          <p:spPr>
            <a:xfrm rot="10800000">
              <a:off x="17552407" y="-4605535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7" name="Google Shape;1767;p28"/>
            <p:cNvSpPr/>
            <p:nvPr/>
          </p:nvSpPr>
          <p:spPr>
            <a:xfrm rot="10800000">
              <a:off x="17583010" y="-564284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8" name="Google Shape;1768;p28"/>
            <p:cNvSpPr/>
            <p:nvPr/>
          </p:nvSpPr>
          <p:spPr>
            <a:xfrm rot="10800000">
              <a:off x="17133783" y="-1684415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9" name="Google Shape;1769;p28"/>
            <p:cNvSpPr/>
            <p:nvPr/>
          </p:nvSpPr>
          <p:spPr>
            <a:xfrm rot="10800000">
              <a:off x="14073899" y="-2448893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0" name="Google Shape;1770;p28"/>
            <p:cNvSpPr/>
            <p:nvPr/>
          </p:nvSpPr>
          <p:spPr>
            <a:xfrm rot="10800000">
              <a:off x="14073899" y="-2660577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1" name="Google Shape;1771;p28"/>
            <p:cNvSpPr/>
            <p:nvPr/>
          </p:nvSpPr>
          <p:spPr>
            <a:xfrm rot="10800000">
              <a:off x="14073899" y="-287457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1772;p28"/>
            <p:cNvSpPr/>
            <p:nvPr/>
          </p:nvSpPr>
          <p:spPr>
            <a:xfrm rot="10800000">
              <a:off x="14073899" y="-3086253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1773;p28"/>
            <p:cNvSpPr/>
            <p:nvPr/>
          </p:nvSpPr>
          <p:spPr>
            <a:xfrm rot="10800000">
              <a:off x="14073899" y="-329793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4" name="Google Shape;1774;p28"/>
            <p:cNvSpPr/>
            <p:nvPr/>
          </p:nvSpPr>
          <p:spPr>
            <a:xfrm rot="10800000">
              <a:off x="17013790" y="-7444292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5" name="Google Shape;1775;p28"/>
            <p:cNvSpPr/>
            <p:nvPr/>
          </p:nvSpPr>
          <p:spPr>
            <a:xfrm rot="10800000">
              <a:off x="17133775" y="1118912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6" name="Google Shape;1776;p28"/>
            <p:cNvSpPr/>
            <p:nvPr/>
          </p:nvSpPr>
          <p:spPr>
            <a:xfrm rot="5400000" flipH="1">
              <a:off x="12940794" y="-689097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7" name="Google Shape;1777;p28"/>
            <p:cNvSpPr/>
            <p:nvPr/>
          </p:nvSpPr>
          <p:spPr>
            <a:xfrm rot="5400000" flipH="1">
              <a:off x="13745938" y="-5065499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8" name="Google Shape;1778;p28"/>
            <p:cNvSpPr/>
            <p:nvPr/>
          </p:nvSpPr>
          <p:spPr>
            <a:xfrm rot="5400000" flipH="1">
              <a:off x="14951387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9" name="Google Shape;1779;p28"/>
            <p:cNvSpPr/>
            <p:nvPr/>
          </p:nvSpPr>
          <p:spPr>
            <a:xfrm rot="5400000" flipH="1">
              <a:off x="14240888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0" name="Google Shape;1780;p28"/>
            <p:cNvSpPr/>
            <p:nvPr/>
          </p:nvSpPr>
          <p:spPr>
            <a:xfrm rot="5400000" flipH="1">
              <a:off x="14477721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1" name="Google Shape;1781;p28"/>
            <p:cNvSpPr/>
            <p:nvPr/>
          </p:nvSpPr>
          <p:spPr>
            <a:xfrm rot="5400000" flipH="1">
              <a:off x="14714554" y="-870030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2" name="Google Shape;1782;p28"/>
            <p:cNvSpPr/>
            <p:nvPr/>
          </p:nvSpPr>
          <p:spPr>
            <a:xfrm rot="5400000" flipH="1">
              <a:off x="17196667" y="-34972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3" name="Google Shape;1783;p28"/>
            <p:cNvSpPr/>
            <p:nvPr/>
          </p:nvSpPr>
          <p:spPr>
            <a:xfrm rot="5400000" flipH="1">
              <a:off x="14041054" y="-60033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4" name="Google Shape;1784;p28"/>
            <p:cNvSpPr/>
            <p:nvPr/>
          </p:nvSpPr>
          <p:spPr>
            <a:xfrm rot="5400000" flipH="1">
              <a:off x="14041054" y="58526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5" name="Google Shape;1785;p28"/>
            <p:cNvSpPr/>
            <p:nvPr/>
          </p:nvSpPr>
          <p:spPr>
            <a:xfrm rot="5400000" flipH="1">
              <a:off x="14041054" y="34814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6" name="Google Shape;1786;p28"/>
            <p:cNvSpPr/>
            <p:nvPr/>
          </p:nvSpPr>
          <p:spPr>
            <a:xfrm rot="5400000" flipH="1">
              <a:off x="14041054" y="11102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7" name="Google Shape;1787;p28"/>
            <p:cNvSpPr/>
            <p:nvPr/>
          </p:nvSpPr>
          <p:spPr>
            <a:xfrm rot="5400000" flipH="1">
              <a:off x="14041054" y="-12609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8" name="Google Shape;1788;p28"/>
            <p:cNvSpPr/>
            <p:nvPr/>
          </p:nvSpPr>
          <p:spPr>
            <a:xfrm rot="5400000" flipH="1">
              <a:off x="14041054" y="-36321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89" name="Google Shape;1789;p28"/>
          <p:cNvGrpSpPr/>
          <p:nvPr/>
        </p:nvGrpSpPr>
        <p:grpSpPr>
          <a:xfrm>
            <a:off x="5506679" y="4560924"/>
            <a:ext cx="6959445" cy="376473"/>
            <a:chOff x="5506679" y="4560924"/>
            <a:chExt cx="6959445" cy="376473"/>
          </a:xfrm>
        </p:grpSpPr>
        <p:sp>
          <p:nvSpPr>
            <p:cNvPr id="1790" name="Google Shape;1790;p28"/>
            <p:cNvSpPr/>
            <p:nvPr/>
          </p:nvSpPr>
          <p:spPr>
            <a:xfrm rot="-5400000">
              <a:off x="8942869" y="133795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1" name="Google Shape;1791;p28"/>
            <p:cNvSpPr/>
            <p:nvPr/>
          </p:nvSpPr>
          <p:spPr>
            <a:xfrm rot="10800000" flipH="1">
              <a:off x="8051620" y="45609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2" name="Google Shape;1792;p28"/>
            <p:cNvSpPr/>
            <p:nvPr/>
          </p:nvSpPr>
          <p:spPr>
            <a:xfrm rot="10800000" flipH="1">
              <a:off x="8051620" y="45609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3" name="Google Shape;1793;p28"/>
            <p:cNvSpPr/>
            <p:nvPr/>
          </p:nvSpPr>
          <p:spPr>
            <a:xfrm rot="-5400000" flipH="1">
              <a:off x="5506679" y="4786797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94" name="Google Shape;1794;p28"/>
          <p:cNvSpPr/>
          <p:nvPr/>
        </p:nvSpPr>
        <p:spPr>
          <a:xfrm>
            <a:off x="-10698" y="405425"/>
            <a:ext cx="960106" cy="268151"/>
          </a:xfrm>
          <a:custGeom>
            <a:avLst/>
            <a:gdLst/>
            <a:ahLst/>
            <a:cxnLst/>
            <a:rect l="l" t="t" r="r" b="b"/>
            <a:pathLst>
              <a:path w="15520" h="1630" extrusionOk="0">
                <a:moveTo>
                  <a:pt x="0" y="0"/>
                </a:moveTo>
                <a:lnTo>
                  <a:pt x="0" y="1629"/>
                </a:lnTo>
                <a:lnTo>
                  <a:pt x="15519" y="1629"/>
                </a:lnTo>
                <a:lnTo>
                  <a:pt x="155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95" name="Google Shape;1795;p28"/>
          <p:cNvSpPr/>
          <p:nvPr/>
        </p:nvSpPr>
        <p:spPr>
          <a:xfrm>
            <a:off x="-10698" y="405425"/>
            <a:ext cx="960106" cy="268151"/>
          </a:xfrm>
          <a:custGeom>
            <a:avLst/>
            <a:gdLst/>
            <a:ahLst/>
            <a:cxnLst/>
            <a:rect l="l" t="t" r="r" b="b"/>
            <a:pathLst>
              <a:path w="15520" h="1630" extrusionOk="0">
                <a:moveTo>
                  <a:pt x="0" y="0"/>
                </a:moveTo>
                <a:lnTo>
                  <a:pt x="0" y="1629"/>
                </a:lnTo>
                <a:lnTo>
                  <a:pt x="15519" y="1629"/>
                </a:lnTo>
                <a:lnTo>
                  <a:pt x="155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96" name="Google Shape;1796;p28"/>
          <p:cNvGrpSpPr/>
          <p:nvPr/>
        </p:nvGrpSpPr>
        <p:grpSpPr>
          <a:xfrm>
            <a:off x="520187" y="968839"/>
            <a:ext cx="117523" cy="719798"/>
            <a:chOff x="824987" y="359239"/>
            <a:chExt cx="117523" cy="719798"/>
          </a:xfrm>
        </p:grpSpPr>
        <p:sp>
          <p:nvSpPr>
            <p:cNvPr id="1797" name="Google Shape;1797;p28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8" name="Google Shape;1798;p28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9" name="Google Shape;1799;p28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0" name="Google Shape;1800;p28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1" name="Google Shape;1801;p28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2" name="Google Shape;1802;p28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3" name="Google Shape;1803;p28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4" name="Google Shape;1804;p28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05" name="Google Shape;1805;p28"/>
          <p:cNvGrpSpPr/>
          <p:nvPr/>
        </p:nvGrpSpPr>
        <p:grpSpPr>
          <a:xfrm>
            <a:off x="-17163929" y="459889"/>
            <a:ext cx="18162623" cy="5570271"/>
            <a:chOff x="-17163929" y="459889"/>
            <a:chExt cx="18162623" cy="5570271"/>
          </a:xfrm>
        </p:grpSpPr>
        <p:sp>
          <p:nvSpPr>
            <p:cNvPr id="1806" name="Google Shape;1806;p28"/>
            <p:cNvSpPr/>
            <p:nvPr/>
          </p:nvSpPr>
          <p:spPr>
            <a:xfrm rot="-5400000" flipH="1">
              <a:off x="-7801323" y="-2908571"/>
              <a:ext cx="5290499" cy="12182095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7" name="Google Shape;1807;p28"/>
            <p:cNvSpPr/>
            <p:nvPr/>
          </p:nvSpPr>
          <p:spPr>
            <a:xfrm rot="-5400000" flipH="1">
              <a:off x="-6731174" y="-940985"/>
              <a:ext cx="173" cy="3203058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8" name="Google Shape;1808;p28"/>
            <p:cNvSpPr/>
            <p:nvPr/>
          </p:nvSpPr>
          <p:spPr>
            <a:xfrm rot="-5400000" flipH="1">
              <a:off x="-3994401" y="197532"/>
              <a:ext cx="173" cy="834423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9" name="Google Shape;1809;p28"/>
            <p:cNvSpPr/>
            <p:nvPr/>
          </p:nvSpPr>
          <p:spPr>
            <a:xfrm rot="-5400000" flipH="1">
              <a:off x="-13607258" y="-2818783"/>
              <a:ext cx="637224" cy="7574620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0" name="Google Shape;1810;p28"/>
            <p:cNvSpPr/>
            <p:nvPr/>
          </p:nvSpPr>
          <p:spPr>
            <a:xfrm rot="-5400000" flipH="1">
              <a:off x="-17524796" y="3625937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1" name="Google Shape;1811;p28"/>
            <p:cNvSpPr/>
            <p:nvPr/>
          </p:nvSpPr>
          <p:spPr>
            <a:xfrm rot="-5400000" flipH="1">
              <a:off x="-8790284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2" name="Google Shape;1812;p28"/>
            <p:cNvSpPr/>
            <p:nvPr/>
          </p:nvSpPr>
          <p:spPr>
            <a:xfrm rot="-5400000" flipH="1">
              <a:off x="-8473478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3" name="Google Shape;1813;p28"/>
            <p:cNvSpPr/>
            <p:nvPr/>
          </p:nvSpPr>
          <p:spPr>
            <a:xfrm rot="-5400000" flipH="1">
              <a:off x="-8153130" y="5433537"/>
              <a:ext cx="366227" cy="499824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4" name="Google Shape;1814;p28"/>
            <p:cNvSpPr/>
            <p:nvPr/>
          </p:nvSpPr>
          <p:spPr>
            <a:xfrm rot="-5400000" flipH="1">
              <a:off x="-7836411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5" name="Google Shape;1815;p28"/>
            <p:cNvSpPr/>
            <p:nvPr/>
          </p:nvSpPr>
          <p:spPr>
            <a:xfrm rot="-5400000" flipH="1">
              <a:off x="-7519606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6" name="Google Shape;1816;p28"/>
            <p:cNvSpPr/>
            <p:nvPr/>
          </p:nvSpPr>
          <p:spPr>
            <a:xfrm rot="-5400000" flipH="1">
              <a:off x="-6153992" y="-3806147"/>
              <a:ext cx="253714" cy="10292027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7" name="Google Shape;1817;p28"/>
            <p:cNvSpPr/>
            <p:nvPr/>
          </p:nvSpPr>
          <p:spPr>
            <a:xfrm rot="-5400000" flipH="1">
              <a:off x="-14935953" y="47964"/>
              <a:ext cx="173" cy="2478209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8" name="Google Shape;1818;p28"/>
            <p:cNvSpPr/>
            <p:nvPr/>
          </p:nvSpPr>
          <p:spPr>
            <a:xfrm>
              <a:off x="-3642674" y="5628846"/>
              <a:ext cx="3465732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9" name="Google Shape;1819;p28"/>
            <p:cNvSpPr/>
            <p:nvPr/>
          </p:nvSpPr>
          <p:spPr>
            <a:xfrm>
              <a:off x="-5171424" y="5627125"/>
              <a:ext cx="1059201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0" name="Google Shape;1820;p28"/>
            <p:cNvSpPr/>
            <p:nvPr/>
          </p:nvSpPr>
          <p:spPr>
            <a:xfrm>
              <a:off x="822808" y="437743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1" name="Google Shape;1821;p28"/>
            <p:cNvSpPr/>
            <p:nvPr/>
          </p:nvSpPr>
          <p:spPr>
            <a:xfrm>
              <a:off x="822808" y="5440765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2" name="Google Shape;1822;p28"/>
            <p:cNvSpPr/>
            <p:nvPr/>
          </p:nvSpPr>
          <p:spPr>
            <a:xfrm>
              <a:off x="822808" y="508632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3" name="Google Shape;1823;p28"/>
            <p:cNvSpPr/>
            <p:nvPr/>
          </p:nvSpPr>
          <p:spPr>
            <a:xfrm>
              <a:off x="822808" y="473187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4" name="Google Shape;1824;p28"/>
            <p:cNvSpPr/>
            <p:nvPr/>
          </p:nvSpPr>
          <p:spPr>
            <a:xfrm>
              <a:off x="-7521298" y="459889"/>
              <a:ext cx="1064982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5" name="Google Shape;1825;p28"/>
            <p:cNvSpPr/>
            <p:nvPr/>
          </p:nvSpPr>
          <p:spPr>
            <a:xfrm>
              <a:off x="-11299605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6" name="Google Shape;1826;p28"/>
            <p:cNvSpPr/>
            <p:nvPr/>
          </p:nvSpPr>
          <p:spPr>
            <a:xfrm>
              <a:off x="-1307397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7" name="Google Shape;1827;p28"/>
            <p:cNvSpPr/>
            <p:nvPr/>
          </p:nvSpPr>
          <p:spPr>
            <a:xfrm>
              <a:off x="-1271910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8" name="Google Shape;1828;p28"/>
            <p:cNvSpPr/>
            <p:nvPr/>
          </p:nvSpPr>
          <p:spPr>
            <a:xfrm>
              <a:off x="-1236422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9" name="Google Shape;1829;p28"/>
            <p:cNvSpPr/>
            <p:nvPr/>
          </p:nvSpPr>
          <p:spPr>
            <a:xfrm>
              <a:off x="-1200935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0" name="Google Shape;1830;p28"/>
            <p:cNvSpPr/>
            <p:nvPr/>
          </p:nvSpPr>
          <p:spPr>
            <a:xfrm>
              <a:off x="-1165447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1" name="Google Shape;1831;p28"/>
            <p:cNvSpPr/>
            <p:nvPr/>
          </p:nvSpPr>
          <p:spPr>
            <a:xfrm>
              <a:off x="-1541104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2" name="Google Shape;1832;p28"/>
            <p:cNvSpPr/>
            <p:nvPr/>
          </p:nvSpPr>
          <p:spPr>
            <a:xfrm>
              <a:off x="-17163929" y="3089125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3" name="Google Shape;1833;p28"/>
            <p:cNvSpPr/>
            <p:nvPr/>
          </p:nvSpPr>
          <p:spPr>
            <a:xfrm>
              <a:off x="-17163929" y="351539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4" name="Google Shape;1834;p28"/>
            <p:cNvSpPr/>
            <p:nvPr/>
          </p:nvSpPr>
          <p:spPr>
            <a:xfrm rot="-5400000" flipH="1">
              <a:off x="-7801323" y="-2908571"/>
              <a:ext cx="5290499" cy="12182095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5" name="Google Shape;1835;p28"/>
            <p:cNvSpPr/>
            <p:nvPr/>
          </p:nvSpPr>
          <p:spPr>
            <a:xfrm rot="-5400000" flipH="1">
              <a:off x="-6731174" y="-940985"/>
              <a:ext cx="173" cy="3203058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6" name="Google Shape;1836;p28"/>
            <p:cNvSpPr/>
            <p:nvPr/>
          </p:nvSpPr>
          <p:spPr>
            <a:xfrm rot="-5400000" flipH="1">
              <a:off x="-3994401" y="197532"/>
              <a:ext cx="173" cy="834423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7" name="Google Shape;1837;p28"/>
            <p:cNvSpPr/>
            <p:nvPr/>
          </p:nvSpPr>
          <p:spPr>
            <a:xfrm rot="-5400000" flipH="1">
              <a:off x="-13607258" y="-2818783"/>
              <a:ext cx="637224" cy="7574620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8" name="Google Shape;1838;p28"/>
            <p:cNvSpPr/>
            <p:nvPr/>
          </p:nvSpPr>
          <p:spPr>
            <a:xfrm rot="-5400000" flipH="1">
              <a:off x="-17524796" y="3625937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9" name="Google Shape;1839;p28"/>
            <p:cNvSpPr/>
            <p:nvPr/>
          </p:nvSpPr>
          <p:spPr>
            <a:xfrm rot="-5400000" flipH="1">
              <a:off x="-8790284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0" name="Google Shape;1840;p28"/>
            <p:cNvSpPr/>
            <p:nvPr/>
          </p:nvSpPr>
          <p:spPr>
            <a:xfrm rot="-5400000" flipH="1">
              <a:off x="-8473478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1" name="Google Shape;1841;p28"/>
            <p:cNvSpPr/>
            <p:nvPr/>
          </p:nvSpPr>
          <p:spPr>
            <a:xfrm rot="-5400000" flipH="1">
              <a:off x="-8153130" y="5433537"/>
              <a:ext cx="366227" cy="499824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2" name="Google Shape;1842;p28"/>
            <p:cNvSpPr/>
            <p:nvPr/>
          </p:nvSpPr>
          <p:spPr>
            <a:xfrm rot="-5400000" flipH="1">
              <a:off x="-7836411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3" name="Google Shape;1843;p28"/>
            <p:cNvSpPr/>
            <p:nvPr/>
          </p:nvSpPr>
          <p:spPr>
            <a:xfrm rot="-5400000" flipH="1">
              <a:off x="-7519606" y="5433450"/>
              <a:ext cx="366227" cy="499997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4" name="Google Shape;1844;p28"/>
            <p:cNvSpPr/>
            <p:nvPr/>
          </p:nvSpPr>
          <p:spPr>
            <a:xfrm rot="-5400000" flipH="1">
              <a:off x="-6153992" y="-3806147"/>
              <a:ext cx="253714" cy="10292027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5" name="Google Shape;1845;p28"/>
            <p:cNvSpPr/>
            <p:nvPr/>
          </p:nvSpPr>
          <p:spPr>
            <a:xfrm rot="-5400000" flipH="1">
              <a:off x="-14935953" y="47964"/>
              <a:ext cx="173" cy="2478209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6" name="Google Shape;1846;p28"/>
            <p:cNvSpPr/>
            <p:nvPr/>
          </p:nvSpPr>
          <p:spPr>
            <a:xfrm>
              <a:off x="-3642674" y="5628846"/>
              <a:ext cx="3465732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7" name="Google Shape;1847;p28"/>
            <p:cNvSpPr/>
            <p:nvPr/>
          </p:nvSpPr>
          <p:spPr>
            <a:xfrm>
              <a:off x="-5171424" y="5627125"/>
              <a:ext cx="1059201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8" name="Google Shape;1848;p28"/>
            <p:cNvSpPr/>
            <p:nvPr/>
          </p:nvSpPr>
          <p:spPr>
            <a:xfrm>
              <a:off x="822808" y="437743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9" name="Google Shape;1849;p28"/>
            <p:cNvSpPr/>
            <p:nvPr/>
          </p:nvSpPr>
          <p:spPr>
            <a:xfrm>
              <a:off x="822808" y="5440765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0" name="Google Shape;1850;p28"/>
            <p:cNvSpPr/>
            <p:nvPr/>
          </p:nvSpPr>
          <p:spPr>
            <a:xfrm>
              <a:off x="822808" y="508632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1" name="Google Shape;1851;p28"/>
            <p:cNvSpPr/>
            <p:nvPr/>
          </p:nvSpPr>
          <p:spPr>
            <a:xfrm>
              <a:off x="822808" y="473187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2" name="Google Shape;1852;p28"/>
            <p:cNvSpPr/>
            <p:nvPr/>
          </p:nvSpPr>
          <p:spPr>
            <a:xfrm>
              <a:off x="-7521298" y="459889"/>
              <a:ext cx="1064982" cy="401314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3" name="Google Shape;1853;p28"/>
            <p:cNvSpPr/>
            <p:nvPr/>
          </p:nvSpPr>
          <p:spPr>
            <a:xfrm>
              <a:off x="-11299605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4" name="Google Shape;1854;p28"/>
            <p:cNvSpPr/>
            <p:nvPr/>
          </p:nvSpPr>
          <p:spPr>
            <a:xfrm>
              <a:off x="-1307397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5" name="Google Shape;1855;p28"/>
            <p:cNvSpPr/>
            <p:nvPr/>
          </p:nvSpPr>
          <p:spPr>
            <a:xfrm>
              <a:off x="-1271910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6" name="Google Shape;1856;p28"/>
            <p:cNvSpPr/>
            <p:nvPr/>
          </p:nvSpPr>
          <p:spPr>
            <a:xfrm>
              <a:off x="-1236422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7" name="Google Shape;1857;p28"/>
            <p:cNvSpPr/>
            <p:nvPr/>
          </p:nvSpPr>
          <p:spPr>
            <a:xfrm>
              <a:off x="-1200935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8" name="Google Shape;1858;p28"/>
            <p:cNvSpPr/>
            <p:nvPr/>
          </p:nvSpPr>
          <p:spPr>
            <a:xfrm>
              <a:off x="-11654479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9" name="Google Shape;1859;p28"/>
            <p:cNvSpPr/>
            <p:nvPr/>
          </p:nvSpPr>
          <p:spPr>
            <a:xfrm>
              <a:off x="-15411044" y="573983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0" name="Google Shape;1860;p28"/>
            <p:cNvSpPr/>
            <p:nvPr/>
          </p:nvSpPr>
          <p:spPr>
            <a:xfrm>
              <a:off x="-17163929" y="3089125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1" name="Google Shape;1861;p28"/>
            <p:cNvSpPr/>
            <p:nvPr/>
          </p:nvSpPr>
          <p:spPr>
            <a:xfrm>
              <a:off x="-17163929" y="351539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2" name="Google Shape;1862;p28"/>
            <p:cNvSpPr/>
            <p:nvPr/>
          </p:nvSpPr>
          <p:spPr>
            <a:xfrm>
              <a:off x="393150" y="2661163"/>
              <a:ext cx="175901" cy="47820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3" name="Google Shape;1863;p28"/>
            <p:cNvSpPr/>
            <p:nvPr/>
          </p:nvSpPr>
          <p:spPr>
            <a:xfrm>
              <a:off x="393150" y="2661163"/>
              <a:ext cx="175901" cy="47820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29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66" name="Google Shape;1866;p29"/>
          <p:cNvSpPr txBox="1"/>
          <p:nvPr>
            <p:ph type="subTitle" idx="1"/>
          </p:nvPr>
        </p:nvSpPr>
        <p:spPr>
          <a:xfrm>
            <a:off x="2132775" y="19522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7" name="Google Shape;1867;p29"/>
          <p:cNvSpPr txBox="1"/>
          <p:nvPr>
            <p:ph type="subTitle" idx="2"/>
          </p:nvPr>
        </p:nvSpPr>
        <p:spPr>
          <a:xfrm>
            <a:off x="2132775" y="15710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9pPr>
          </a:lstStyle>
          <a:p/>
        </p:txBody>
      </p:sp>
      <p:sp>
        <p:nvSpPr>
          <p:cNvPr id="1868" name="Google Shape;1868;p29"/>
          <p:cNvSpPr txBox="1"/>
          <p:nvPr>
            <p:ph type="subTitle" idx="3"/>
          </p:nvPr>
        </p:nvSpPr>
        <p:spPr>
          <a:xfrm>
            <a:off x="2132775" y="34010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9" name="Google Shape;1869;p29"/>
          <p:cNvSpPr txBox="1"/>
          <p:nvPr>
            <p:ph type="subTitle" idx="4"/>
          </p:nvPr>
        </p:nvSpPr>
        <p:spPr>
          <a:xfrm>
            <a:off x="2132775" y="30198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9pPr>
          </a:lstStyle>
          <a:p/>
        </p:txBody>
      </p:sp>
      <p:sp>
        <p:nvSpPr>
          <p:cNvPr id="1870" name="Google Shape;1870;p29"/>
          <p:cNvSpPr txBox="1"/>
          <p:nvPr>
            <p:ph type="subTitle" idx="5"/>
          </p:nvPr>
        </p:nvSpPr>
        <p:spPr>
          <a:xfrm>
            <a:off x="5911850" y="19522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1" name="Google Shape;1871;p29"/>
          <p:cNvSpPr txBox="1"/>
          <p:nvPr>
            <p:ph type="subTitle" idx="6"/>
          </p:nvPr>
        </p:nvSpPr>
        <p:spPr>
          <a:xfrm>
            <a:off x="5911850" y="15710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9pPr>
          </a:lstStyle>
          <a:p/>
        </p:txBody>
      </p:sp>
      <p:sp>
        <p:nvSpPr>
          <p:cNvPr id="1872" name="Google Shape;1872;p29"/>
          <p:cNvSpPr txBox="1"/>
          <p:nvPr>
            <p:ph type="subTitle" idx="7"/>
          </p:nvPr>
        </p:nvSpPr>
        <p:spPr>
          <a:xfrm>
            <a:off x="5911850" y="34010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3" name="Google Shape;1873;p29"/>
          <p:cNvSpPr txBox="1"/>
          <p:nvPr>
            <p:ph type="subTitle" idx="8"/>
          </p:nvPr>
        </p:nvSpPr>
        <p:spPr>
          <a:xfrm>
            <a:off x="5911850" y="30198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9pPr>
          </a:lstStyle>
          <a:p/>
        </p:txBody>
      </p:sp>
      <p:grpSp>
        <p:nvGrpSpPr>
          <p:cNvPr id="1874" name="Google Shape;1874;p29"/>
          <p:cNvGrpSpPr/>
          <p:nvPr/>
        </p:nvGrpSpPr>
        <p:grpSpPr>
          <a:xfrm rot="10800000">
            <a:off x="-1081045" y="2901062"/>
            <a:ext cx="3021722" cy="3146276"/>
            <a:chOff x="-1081045" y="-1072813"/>
            <a:chExt cx="3021722" cy="3146276"/>
          </a:xfrm>
        </p:grpSpPr>
        <p:sp>
          <p:nvSpPr>
            <p:cNvPr id="1875" name="Google Shape;1875;p29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6" name="Google Shape;1876;p29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7" name="Google Shape;1877;p29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8" name="Google Shape;1878;p29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9" name="Google Shape;1879;p29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0" name="Google Shape;1880;p29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1" name="Google Shape;1881;p29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2" name="Google Shape;1882;p29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83" name="Google Shape;1883;p29"/>
          <p:cNvGrpSpPr/>
          <p:nvPr/>
        </p:nvGrpSpPr>
        <p:grpSpPr>
          <a:xfrm rot="10800000">
            <a:off x="8197625" y="-630926"/>
            <a:ext cx="1158175" cy="2819114"/>
            <a:chOff x="-444950" y="2746461"/>
            <a:chExt cx="1158175" cy="2819114"/>
          </a:xfrm>
        </p:grpSpPr>
        <p:sp>
          <p:nvSpPr>
            <p:cNvPr id="1884" name="Google Shape;1884;p29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885" name="Google Shape;1885;p29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6" name="Google Shape;1886;p29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7" name="Google Shape;1887;p29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888" name="Google Shape;1888;p29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9" name="Google Shape;1889;p29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0" name="Google Shape;1890;p29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1" name="Google Shape;1891;p29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92" name="Google Shape;1892;p29"/>
          <p:cNvGrpSpPr/>
          <p:nvPr/>
        </p:nvGrpSpPr>
        <p:grpSpPr>
          <a:xfrm rot="-5400000" flipH="1">
            <a:off x="5658025" y="4666451"/>
            <a:ext cx="4222888" cy="4088811"/>
            <a:chOff x="8129425" y="2555026"/>
            <a:chExt cx="4222888" cy="4088811"/>
          </a:xfrm>
        </p:grpSpPr>
        <p:sp>
          <p:nvSpPr>
            <p:cNvPr id="1893" name="Google Shape;1893;p2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4" name="Google Shape;1894;p2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5" name="Google Shape;1895;p2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6" name="Google Shape;1896;p2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7" name="Google Shape;1897;p2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8" name="Google Shape;1898;p2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9" name="Google Shape;1899;p2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0" name="Google Shape;1900;p2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01" name="Google Shape;1901;p29"/>
          <p:cNvGrpSpPr/>
          <p:nvPr/>
        </p:nvGrpSpPr>
        <p:grpSpPr>
          <a:xfrm>
            <a:off x="-3068512" y="-9947723"/>
            <a:ext cx="3752539" cy="12135923"/>
            <a:chOff x="-3068512" y="-9947723"/>
            <a:chExt cx="3752539" cy="12135923"/>
          </a:xfrm>
        </p:grpSpPr>
        <p:sp>
          <p:nvSpPr>
            <p:cNvPr id="1902" name="Google Shape;1902;p29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3" name="Google Shape;1903;p29"/>
            <p:cNvSpPr/>
            <p:nvPr/>
          </p:nvSpPr>
          <p:spPr>
            <a:xfrm flipH="1">
              <a:off x="519307" y="-404680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4" name="Google Shape;1904;p29"/>
            <p:cNvSpPr/>
            <p:nvPr/>
          </p:nvSpPr>
          <p:spPr>
            <a:xfrm flipH="1">
              <a:off x="549910" y="-142680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5" name="Google Shape;1905;p29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6" name="Google Shape;1906;p29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7" name="Google Shape;1907;p29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8" name="Google Shape;1908;p29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9" name="Google Shape;1909;p29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0" name="Google Shape;1910;p29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1" name="Google Shape;1911;p29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2" name="Google Shape;1912;p29"/>
            <p:cNvSpPr/>
            <p:nvPr/>
          </p:nvSpPr>
          <p:spPr>
            <a:xfrm flipH="1">
              <a:off x="100675" y="-9286920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3" name="Google Shape;1913;p29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4" name="Google Shape;1914;p29"/>
            <p:cNvSpPr/>
            <p:nvPr/>
          </p:nvSpPr>
          <p:spPr>
            <a:xfrm rot="5400000">
              <a:off x="-3287162" y="-171475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5" name="Google Shape;1915;p29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6" name="Google Shape;1916;p29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7" name="Google Shape;1917;p29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8" name="Google Shape;1918;p29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9" name="Google Shape;1919;p29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0" name="Google Shape;1920;p29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1" name="Google Shape;1921;p29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2" name="Google Shape;1922;p29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3" name="Google Shape;1923;p29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4" name="Google Shape;1924;p29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5" name="Google Shape;1925;p29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6" name="Google Shape;1926;p29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7" name="Google Shape;1927;p29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8" name="Google Shape;1928;p29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9" name="Google Shape;1929;p29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0" name="Google Shape;1930;p29"/>
            <p:cNvSpPr/>
            <p:nvPr/>
          </p:nvSpPr>
          <p:spPr>
            <a:xfrm flipH="1">
              <a:off x="519307" y="-404680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1" name="Google Shape;1931;p29"/>
            <p:cNvSpPr/>
            <p:nvPr/>
          </p:nvSpPr>
          <p:spPr>
            <a:xfrm flipH="1">
              <a:off x="549910" y="-142680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2" name="Google Shape;1932;p29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3" name="Google Shape;1933;p29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4" name="Google Shape;1934;p29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5" name="Google Shape;1935;p29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6" name="Google Shape;1936;p29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7" name="Google Shape;1937;p29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8" name="Google Shape;1938;p29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9" name="Google Shape;1939;p29"/>
            <p:cNvSpPr/>
            <p:nvPr/>
          </p:nvSpPr>
          <p:spPr>
            <a:xfrm flipH="1">
              <a:off x="100675" y="-9286920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0" name="Google Shape;1940;p29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1" name="Google Shape;1941;p29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2" name="Google Shape;1942;p29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3" name="Google Shape;1943;p29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4" name="Google Shape;1944;p29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5" name="Google Shape;1945;p29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6" name="Google Shape;1946;p29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7" name="Google Shape;1947;p29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8" name="Google Shape;1948;p29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9" name="Google Shape;1949;p29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0" name="Google Shape;1950;p29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1" name="Google Shape;1951;p29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2" name="Google Shape;1952;p29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3" name="Google Shape;1953;p29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4" name="Google Shape;1954;p29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5" name="Google Shape;1955;p29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6" name="Google Shape;1956;p29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6_1"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30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959" name="Google Shape;1959;p30"/>
          <p:cNvGrpSpPr/>
          <p:nvPr/>
        </p:nvGrpSpPr>
        <p:grpSpPr>
          <a:xfrm>
            <a:off x="-3612573" y="3546476"/>
            <a:ext cx="4088811" cy="4088811"/>
            <a:chOff x="-3640848" y="2185426"/>
            <a:chExt cx="4088811" cy="4088811"/>
          </a:xfrm>
        </p:grpSpPr>
        <p:sp>
          <p:nvSpPr>
            <p:cNvPr id="1960" name="Google Shape;1960;p30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1" name="Google Shape;1961;p30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62" name="Google Shape;1962;p30"/>
          <p:cNvGrpSpPr/>
          <p:nvPr/>
        </p:nvGrpSpPr>
        <p:grpSpPr>
          <a:xfrm>
            <a:off x="-1350577" y="383600"/>
            <a:ext cx="1928770" cy="2826596"/>
            <a:chOff x="-1350577" y="383600"/>
            <a:chExt cx="1928770" cy="2826596"/>
          </a:xfrm>
        </p:grpSpPr>
        <p:sp>
          <p:nvSpPr>
            <p:cNvPr id="1963" name="Google Shape;1963;p30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4" name="Google Shape;1964;p30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5" name="Google Shape;1965;p30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6" name="Google Shape;1966;p30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7" name="Google Shape;1967;p30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8" name="Google Shape;1968;p30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9" name="Google Shape;1969;p30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0" name="Google Shape;1970;p30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71" name="Google Shape;1971;p30"/>
          <p:cNvSpPr txBox="1"/>
          <p:nvPr>
            <p:ph type="subTitle" idx="1"/>
          </p:nvPr>
        </p:nvSpPr>
        <p:spPr>
          <a:xfrm>
            <a:off x="713225" y="3335392"/>
            <a:ext cx="18510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2" name="Google Shape;1972;p30"/>
          <p:cNvSpPr txBox="1"/>
          <p:nvPr>
            <p:ph type="subTitle" idx="2"/>
          </p:nvPr>
        </p:nvSpPr>
        <p:spPr>
          <a:xfrm>
            <a:off x="713225" y="2908657"/>
            <a:ext cx="18510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9pPr>
          </a:lstStyle>
          <a:p/>
        </p:txBody>
      </p:sp>
      <p:sp>
        <p:nvSpPr>
          <p:cNvPr id="1973" name="Google Shape;1973;p30"/>
          <p:cNvSpPr txBox="1"/>
          <p:nvPr>
            <p:ph type="subTitle" idx="3"/>
          </p:nvPr>
        </p:nvSpPr>
        <p:spPr>
          <a:xfrm>
            <a:off x="6579725" y="3335392"/>
            <a:ext cx="18510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4" name="Google Shape;1974;p30"/>
          <p:cNvSpPr txBox="1"/>
          <p:nvPr>
            <p:ph type="subTitle" idx="4"/>
          </p:nvPr>
        </p:nvSpPr>
        <p:spPr>
          <a:xfrm>
            <a:off x="6579725" y="2908657"/>
            <a:ext cx="18510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9pPr>
          </a:lstStyle>
          <a:p/>
        </p:txBody>
      </p:sp>
      <p:grpSp>
        <p:nvGrpSpPr>
          <p:cNvPr id="1975" name="Google Shape;1975;p30"/>
          <p:cNvGrpSpPr/>
          <p:nvPr/>
        </p:nvGrpSpPr>
        <p:grpSpPr>
          <a:xfrm>
            <a:off x="6292929" y="-4592"/>
            <a:ext cx="5178842" cy="5178453"/>
            <a:chOff x="6292929" y="-4592"/>
            <a:chExt cx="5178842" cy="5178453"/>
          </a:xfrm>
        </p:grpSpPr>
        <p:sp>
          <p:nvSpPr>
            <p:cNvPr id="1976" name="Google Shape;1976;p30"/>
            <p:cNvSpPr/>
            <p:nvPr/>
          </p:nvSpPr>
          <p:spPr>
            <a:xfrm rot="2716073" flipH="1">
              <a:off x="7066103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7" name="Google Shape;1977;p30"/>
            <p:cNvSpPr/>
            <p:nvPr/>
          </p:nvSpPr>
          <p:spPr>
            <a:xfrm rot="2716073" flipH="1">
              <a:off x="7066103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8" name="Google Shape;1978;p30"/>
            <p:cNvSpPr/>
            <p:nvPr/>
          </p:nvSpPr>
          <p:spPr>
            <a:xfrm rot="5400000" flipH="1">
              <a:off x="8498352" y="4465344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9" name="Google Shape;1979;p30"/>
            <p:cNvSpPr/>
            <p:nvPr/>
          </p:nvSpPr>
          <p:spPr>
            <a:xfrm rot="5400000" flipH="1">
              <a:off x="8498352" y="4465344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80" name="Google Shape;1980;p30"/>
          <p:cNvSpPr txBox="1"/>
          <p:nvPr>
            <p:ph type="subTitle" idx="5"/>
          </p:nvPr>
        </p:nvSpPr>
        <p:spPr>
          <a:xfrm>
            <a:off x="4624225" y="3335392"/>
            <a:ext cx="18510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1" name="Google Shape;1981;p30"/>
          <p:cNvSpPr txBox="1"/>
          <p:nvPr>
            <p:ph type="subTitle" idx="6"/>
          </p:nvPr>
        </p:nvSpPr>
        <p:spPr>
          <a:xfrm>
            <a:off x="4624225" y="2908657"/>
            <a:ext cx="18510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9pPr>
          </a:lstStyle>
          <a:p/>
        </p:txBody>
      </p:sp>
      <p:sp>
        <p:nvSpPr>
          <p:cNvPr id="1982" name="Google Shape;1982;p30"/>
          <p:cNvSpPr txBox="1"/>
          <p:nvPr>
            <p:ph type="subTitle" idx="7"/>
          </p:nvPr>
        </p:nvSpPr>
        <p:spPr>
          <a:xfrm>
            <a:off x="2668725" y="3335392"/>
            <a:ext cx="18510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3" name="Google Shape;1983;p30"/>
          <p:cNvSpPr txBox="1"/>
          <p:nvPr>
            <p:ph type="subTitle" idx="8"/>
          </p:nvPr>
        </p:nvSpPr>
        <p:spPr>
          <a:xfrm>
            <a:off x="2668725" y="2908657"/>
            <a:ext cx="18510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30" name="Google Shape;130;p4"/>
          <p:cNvSpPr txBox="1"/>
          <p:nvPr>
            <p:ph type="body" idx="1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6_1_1"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31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986" name="Google Shape;1986;p31"/>
          <p:cNvGrpSpPr/>
          <p:nvPr/>
        </p:nvGrpSpPr>
        <p:grpSpPr>
          <a:xfrm rot="10800000" flipH="1">
            <a:off x="8280700" y="-1086319"/>
            <a:ext cx="4222888" cy="4088811"/>
            <a:chOff x="8129425" y="2555026"/>
            <a:chExt cx="4222888" cy="4088811"/>
          </a:xfrm>
        </p:grpSpPr>
        <p:sp>
          <p:nvSpPr>
            <p:cNvPr id="1987" name="Google Shape;1987;p31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8" name="Google Shape;1988;p31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9" name="Google Shape;1989;p31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0" name="Google Shape;1990;p31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1" name="Google Shape;1991;p31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2" name="Google Shape;1992;p31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3" name="Google Shape;1993;p31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4" name="Google Shape;1994;p31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95" name="Google Shape;1995;p31"/>
          <p:cNvGrpSpPr/>
          <p:nvPr/>
        </p:nvGrpSpPr>
        <p:grpSpPr>
          <a:xfrm>
            <a:off x="-3008737" y="-4892867"/>
            <a:ext cx="3721951" cy="12135923"/>
            <a:chOff x="-3170262" y="3452177"/>
            <a:chExt cx="3721951" cy="12135923"/>
          </a:xfrm>
        </p:grpSpPr>
        <p:sp>
          <p:nvSpPr>
            <p:cNvPr id="1996" name="Google Shape;1996;p3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7" name="Google Shape;1997;p3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8" name="Google Shape;1998;p3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9" name="Google Shape;1999;p3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0" name="Google Shape;2000;p3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1" name="Google Shape;2001;p3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2" name="Google Shape;2002;p3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3" name="Google Shape;2003;p3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4" name="Google Shape;2004;p3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5" name="Google Shape;2005;p3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6" name="Google Shape;2006;p3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7" name="Google Shape;2007;p3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8" name="Google Shape;2008;p3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9" name="Google Shape;2009;p3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0" name="Google Shape;2010;p3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1" name="Google Shape;2011;p3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2" name="Google Shape;2012;p3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3" name="Google Shape;2013;p3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4" name="Google Shape;2014;p3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5" name="Google Shape;2015;p3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6" name="Google Shape;2016;p3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7" name="Google Shape;2017;p3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8" name="Google Shape;2018;p3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9" name="Google Shape;2019;p3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0" name="Google Shape;2020;p3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1" name="Google Shape;2021;p3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2" name="Google Shape;2022;p3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3" name="Google Shape;2023;p3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4" name="Google Shape;2024;p3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5" name="Google Shape;2025;p3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6" name="Google Shape;2026;p3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7" name="Google Shape;2027;p3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8" name="Google Shape;2028;p3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9" name="Google Shape;2029;p3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0" name="Google Shape;2030;p3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1" name="Google Shape;2031;p3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2" name="Google Shape;2032;p3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3" name="Google Shape;2033;p3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4" name="Google Shape;2034;p3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5" name="Google Shape;2035;p3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6" name="Google Shape;2036;p3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7" name="Google Shape;2037;p3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8" name="Google Shape;2038;p3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9" name="Google Shape;2039;p3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0" name="Google Shape;2040;p3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1" name="Google Shape;2041;p3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2" name="Google Shape;2042;p3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3" name="Google Shape;2043;p3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4" name="Google Shape;2044;p3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5" name="Google Shape;2045;p3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6" name="Google Shape;2046;p3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7" name="Google Shape;2047;p3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8" name="Google Shape;2048;p3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9" name="Google Shape;2049;p3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0" name="Google Shape;2050;p3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1" name="Google Shape;2051;p3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52" name="Google Shape;2052;p31"/>
          <p:cNvGrpSpPr/>
          <p:nvPr/>
        </p:nvGrpSpPr>
        <p:grpSpPr>
          <a:xfrm>
            <a:off x="3324825" y="4560924"/>
            <a:ext cx="6966899" cy="300288"/>
            <a:chOff x="3324825" y="4560924"/>
            <a:chExt cx="6966899" cy="300288"/>
          </a:xfrm>
        </p:grpSpPr>
        <p:sp>
          <p:nvSpPr>
            <p:cNvPr id="2053" name="Google Shape;2053;p31"/>
            <p:cNvSpPr/>
            <p:nvPr/>
          </p:nvSpPr>
          <p:spPr>
            <a:xfrm rot="5400000" flipH="1">
              <a:off x="6768469" y="133795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4" name="Google Shape;2054;p31"/>
            <p:cNvSpPr/>
            <p:nvPr/>
          </p:nvSpPr>
          <p:spPr>
            <a:xfrm rot="10800000">
              <a:off x="6513499" y="45609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5" name="Google Shape;2055;p31"/>
            <p:cNvSpPr/>
            <p:nvPr/>
          </p:nvSpPr>
          <p:spPr>
            <a:xfrm rot="10800000">
              <a:off x="6513499" y="45609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6" name="Google Shape;2056;p31"/>
            <p:cNvSpPr/>
            <p:nvPr/>
          </p:nvSpPr>
          <p:spPr>
            <a:xfrm>
              <a:off x="3324825" y="461970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57" name="Google Shape;2057;p31"/>
          <p:cNvSpPr txBox="1"/>
          <p:nvPr>
            <p:ph type="subTitle" idx="1"/>
          </p:nvPr>
        </p:nvSpPr>
        <p:spPr>
          <a:xfrm>
            <a:off x="4677087" y="1856144"/>
            <a:ext cx="23562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8" name="Google Shape;2058;p31"/>
          <p:cNvSpPr txBox="1"/>
          <p:nvPr>
            <p:ph type="subTitle" idx="2"/>
          </p:nvPr>
        </p:nvSpPr>
        <p:spPr>
          <a:xfrm>
            <a:off x="4677087" y="1474900"/>
            <a:ext cx="23562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9pPr>
          </a:lstStyle>
          <a:p/>
        </p:txBody>
      </p:sp>
      <p:sp>
        <p:nvSpPr>
          <p:cNvPr id="2059" name="Google Shape;2059;p31"/>
          <p:cNvSpPr txBox="1"/>
          <p:nvPr>
            <p:ph type="subTitle" idx="3"/>
          </p:nvPr>
        </p:nvSpPr>
        <p:spPr>
          <a:xfrm>
            <a:off x="827525" y="3304944"/>
            <a:ext cx="23562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0" name="Google Shape;2060;p31"/>
          <p:cNvSpPr txBox="1"/>
          <p:nvPr>
            <p:ph type="subTitle" idx="4"/>
          </p:nvPr>
        </p:nvSpPr>
        <p:spPr>
          <a:xfrm>
            <a:off x="827525" y="2923700"/>
            <a:ext cx="23562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9pPr>
          </a:lstStyle>
          <a:p/>
        </p:txBody>
      </p:sp>
      <p:sp>
        <p:nvSpPr>
          <p:cNvPr id="2061" name="Google Shape;2061;p31"/>
          <p:cNvSpPr txBox="1"/>
          <p:nvPr>
            <p:ph type="subTitle" idx="5"/>
          </p:nvPr>
        </p:nvSpPr>
        <p:spPr>
          <a:xfrm>
            <a:off x="5960275" y="3304944"/>
            <a:ext cx="23562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2" name="Google Shape;2062;p31"/>
          <p:cNvSpPr txBox="1"/>
          <p:nvPr>
            <p:ph type="subTitle" idx="6"/>
          </p:nvPr>
        </p:nvSpPr>
        <p:spPr>
          <a:xfrm>
            <a:off x="5960275" y="2923700"/>
            <a:ext cx="23562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9pPr>
          </a:lstStyle>
          <a:p/>
        </p:txBody>
      </p:sp>
      <p:sp>
        <p:nvSpPr>
          <p:cNvPr id="2063" name="Google Shape;2063;p31"/>
          <p:cNvSpPr txBox="1"/>
          <p:nvPr>
            <p:ph type="subTitle" idx="7"/>
          </p:nvPr>
        </p:nvSpPr>
        <p:spPr>
          <a:xfrm>
            <a:off x="3393900" y="3304944"/>
            <a:ext cx="23562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4" name="Google Shape;2064;p31"/>
          <p:cNvSpPr txBox="1"/>
          <p:nvPr>
            <p:ph type="subTitle" idx="8"/>
          </p:nvPr>
        </p:nvSpPr>
        <p:spPr>
          <a:xfrm>
            <a:off x="3393900" y="2923700"/>
            <a:ext cx="23562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9pPr>
          </a:lstStyle>
          <a:p/>
        </p:txBody>
      </p:sp>
      <p:sp>
        <p:nvSpPr>
          <p:cNvPr id="2065" name="Google Shape;2065;p31"/>
          <p:cNvSpPr txBox="1"/>
          <p:nvPr>
            <p:ph type="subTitle" idx="9"/>
          </p:nvPr>
        </p:nvSpPr>
        <p:spPr>
          <a:xfrm>
            <a:off x="2110713" y="1856144"/>
            <a:ext cx="23562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6" name="Google Shape;2066;p31"/>
          <p:cNvSpPr txBox="1"/>
          <p:nvPr>
            <p:ph type="subTitle" idx="13"/>
          </p:nvPr>
        </p:nvSpPr>
        <p:spPr>
          <a:xfrm>
            <a:off x="2110713" y="1474900"/>
            <a:ext cx="23562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32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069" name="Google Shape;2069;p32"/>
          <p:cNvSpPr txBox="1"/>
          <p:nvPr>
            <p:ph type="subTitle" idx="1"/>
          </p:nvPr>
        </p:nvSpPr>
        <p:spPr>
          <a:xfrm>
            <a:off x="1805875" y="1710450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0" name="Google Shape;2070;p32"/>
          <p:cNvSpPr txBox="1"/>
          <p:nvPr>
            <p:ph type="subTitle" idx="2"/>
          </p:nvPr>
        </p:nvSpPr>
        <p:spPr>
          <a:xfrm>
            <a:off x="1805875" y="1329200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9pPr>
          </a:lstStyle>
          <a:p/>
        </p:txBody>
      </p:sp>
      <p:sp>
        <p:nvSpPr>
          <p:cNvPr id="2071" name="Google Shape;2071;p32"/>
          <p:cNvSpPr txBox="1"/>
          <p:nvPr>
            <p:ph type="subTitle" idx="3"/>
          </p:nvPr>
        </p:nvSpPr>
        <p:spPr>
          <a:xfrm>
            <a:off x="1805875" y="4077725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2" name="Google Shape;2072;p32"/>
          <p:cNvSpPr txBox="1"/>
          <p:nvPr>
            <p:ph type="subTitle" idx="4"/>
          </p:nvPr>
        </p:nvSpPr>
        <p:spPr>
          <a:xfrm>
            <a:off x="1805875" y="3696475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9pPr>
          </a:lstStyle>
          <a:p/>
        </p:txBody>
      </p:sp>
      <p:sp>
        <p:nvSpPr>
          <p:cNvPr id="2073" name="Google Shape;2073;p32"/>
          <p:cNvSpPr txBox="1"/>
          <p:nvPr>
            <p:ph type="subTitle" idx="5"/>
          </p:nvPr>
        </p:nvSpPr>
        <p:spPr>
          <a:xfrm>
            <a:off x="1805875" y="2894088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4" name="Google Shape;2074;p32"/>
          <p:cNvSpPr txBox="1"/>
          <p:nvPr>
            <p:ph type="subTitle" idx="6"/>
          </p:nvPr>
        </p:nvSpPr>
        <p:spPr>
          <a:xfrm>
            <a:off x="1805875" y="2512838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9pPr>
          </a:lstStyle>
          <a:p/>
        </p:txBody>
      </p:sp>
      <p:sp>
        <p:nvSpPr>
          <p:cNvPr id="2075" name="Google Shape;2075;p32"/>
          <p:cNvSpPr txBox="1"/>
          <p:nvPr>
            <p:ph type="subTitle" idx="7"/>
          </p:nvPr>
        </p:nvSpPr>
        <p:spPr>
          <a:xfrm>
            <a:off x="5660750" y="1710450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6" name="Google Shape;2076;p32"/>
          <p:cNvSpPr txBox="1"/>
          <p:nvPr>
            <p:ph type="subTitle" idx="8"/>
          </p:nvPr>
        </p:nvSpPr>
        <p:spPr>
          <a:xfrm>
            <a:off x="5660750" y="1329200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9pPr>
          </a:lstStyle>
          <a:p/>
        </p:txBody>
      </p:sp>
      <p:sp>
        <p:nvSpPr>
          <p:cNvPr id="2077" name="Google Shape;2077;p32"/>
          <p:cNvSpPr txBox="1"/>
          <p:nvPr>
            <p:ph type="subTitle" idx="9"/>
          </p:nvPr>
        </p:nvSpPr>
        <p:spPr>
          <a:xfrm>
            <a:off x="5660750" y="4077725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8" name="Google Shape;2078;p32"/>
          <p:cNvSpPr txBox="1"/>
          <p:nvPr>
            <p:ph type="subTitle" idx="13"/>
          </p:nvPr>
        </p:nvSpPr>
        <p:spPr>
          <a:xfrm>
            <a:off x="5660750" y="3696475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9pPr>
          </a:lstStyle>
          <a:p/>
        </p:txBody>
      </p:sp>
      <p:sp>
        <p:nvSpPr>
          <p:cNvPr id="2079" name="Google Shape;2079;p32"/>
          <p:cNvSpPr txBox="1"/>
          <p:nvPr>
            <p:ph type="subTitle" idx="14"/>
          </p:nvPr>
        </p:nvSpPr>
        <p:spPr>
          <a:xfrm>
            <a:off x="5660750" y="2894088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0" name="Google Shape;2080;p32"/>
          <p:cNvSpPr txBox="1"/>
          <p:nvPr>
            <p:ph type="subTitle" idx="15"/>
          </p:nvPr>
        </p:nvSpPr>
        <p:spPr>
          <a:xfrm>
            <a:off x="5660750" y="2512838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9pPr>
          </a:lstStyle>
          <a:p/>
        </p:txBody>
      </p:sp>
      <p:grpSp>
        <p:nvGrpSpPr>
          <p:cNvPr id="2081" name="Google Shape;2081;p32"/>
          <p:cNvGrpSpPr/>
          <p:nvPr/>
        </p:nvGrpSpPr>
        <p:grpSpPr>
          <a:xfrm rot="10800000">
            <a:off x="7218810" y="-1747902"/>
            <a:ext cx="3021722" cy="3146276"/>
            <a:chOff x="-1064015" y="2306598"/>
            <a:chExt cx="3021722" cy="3146276"/>
          </a:xfrm>
        </p:grpSpPr>
        <p:sp>
          <p:nvSpPr>
            <p:cNvPr id="2082" name="Google Shape;2082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3" name="Google Shape;2083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4" name="Google Shape;2084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5" name="Google Shape;2085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86" name="Google Shape;2086;p32"/>
          <p:cNvGrpSpPr/>
          <p:nvPr/>
        </p:nvGrpSpPr>
        <p:grpSpPr>
          <a:xfrm rot="10800000">
            <a:off x="-66225" y="2050490"/>
            <a:ext cx="618526" cy="5831511"/>
            <a:chOff x="8626375" y="-2137135"/>
            <a:chExt cx="618526" cy="5831511"/>
          </a:xfrm>
        </p:grpSpPr>
        <p:sp>
          <p:nvSpPr>
            <p:cNvPr id="2087" name="Google Shape;2087;p32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8" name="Google Shape;2088;p32"/>
            <p:cNvSpPr/>
            <p:nvPr/>
          </p:nvSpPr>
          <p:spPr>
            <a:xfrm rot="-5400000">
              <a:off x="8403006" y="2019204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9" name="Google Shape;2089;p32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0" name="Google Shape;2090;p32"/>
            <p:cNvSpPr/>
            <p:nvPr/>
          </p:nvSpPr>
          <p:spPr>
            <a:xfrm rot="-5400000">
              <a:off x="8403006" y="2019204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91" name="Google Shape;2091;p32"/>
          <p:cNvGrpSpPr/>
          <p:nvPr/>
        </p:nvGrpSpPr>
        <p:grpSpPr>
          <a:xfrm>
            <a:off x="8749262" y="539535"/>
            <a:ext cx="117523" cy="519040"/>
            <a:chOff x="9744987" y="2954335"/>
            <a:chExt cx="117523" cy="519040"/>
          </a:xfrm>
        </p:grpSpPr>
        <p:sp>
          <p:nvSpPr>
            <p:cNvPr id="2092" name="Google Shape;2092;p32"/>
            <p:cNvSpPr/>
            <p:nvPr/>
          </p:nvSpPr>
          <p:spPr>
            <a:xfrm rot="-5400000">
              <a:off x="9744987" y="335585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3" name="Google Shape;2093;p32"/>
            <p:cNvSpPr/>
            <p:nvPr/>
          </p:nvSpPr>
          <p:spPr>
            <a:xfrm rot="-5400000">
              <a:off x="9744987" y="315509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4" name="Google Shape;2094;p32"/>
            <p:cNvSpPr/>
            <p:nvPr/>
          </p:nvSpPr>
          <p:spPr>
            <a:xfrm rot="-5400000">
              <a:off x="9744987" y="295433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5" name="Google Shape;2095;p32"/>
            <p:cNvSpPr/>
            <p:nvPr/>
          </p:nvSpPr>
          <p:spPr>
            <a:xfrm rot="-5400000">
              <a:off x="9744987" y="335585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6" name="Google Shape;2096;p32"/>
            <p:cNvSpPr/>
            <p:nvPr/>
          </p:nvSpPr>
          <p:spPr>
            <a:xfrm rot="-5400000">
              <a:off x="9744987" y="315509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7" name="Google Shape;2097;p32"/>
            <p:cNvSpPr/>
            <p:nvPr/>
          </p:nvSpPr>
          <p:spPr>
            <a:xfrm rot="-5400000">
              <a:off x="9744987" y="295433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98" name="Google Shape;2098;p32"/>
          <p:cNvGrpSpPr/>
          <p:nvPr/>
        </p:nvGrpSpPr>
        <p:grpSpPr>
          <a:xfrm rot="5400000">
            <a:off x="-1353565" y="-944652"/>
            <a:ext cx="3021722" cy="3146276"/>
            <a:chOff x="-1064015" y="2306598"/>
            <a:chExt cx="3021722" cy="3146276"/>
          </a:xfrm>
        </p:grpSpPr>
        <p:sp>
          <p:nvSpPr>
            <p:cNvPr id="2099" name="Google Shape;2099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0" name="Google Shape;2100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1" name="Google Shape;2101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2" name="Google Shape;2102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03" name="Google Shape;2103;p32"/>
          <p:cNvGrpSpPr/>
          <p:nvPr/>
        </p:nvGrpSpPr>
        <p:grpSpPr>
          <a:xfrm flipH="1">
            <a:off x="5149127" y="4880776"/>
            <a:ext cx="4088811" cy="4088811"/>
            <a:chOff x="-3640848" y="2185426"/>
            <a:chExt cx="4088811" cy="4088811"/>
          </a:xfrm>
        </p:grpSpPr>
        <p:sp>
          <p:nvSpPr>
            <p:cNvPr id="2104" name="Google Shape;2104;p3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5" name="Google Shape;2105;p3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7_1">
    <p:spTree>
      <p:nvGrpSpPr>
        <p:cNvPr id="2106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33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108" name="Google Shape;2108;p33"/>
          <p:cNvSpPr txBox="1"/>
          <p:nvPr>
            <p:ph type="subTitle" idx="1"/>
          </p:nvPr>
        </p:nvSpPr>
        <p:spPr>
          <a:xfrm>
            <a:off x="1018025" y="2131743"/>
            <a:ext cx="21657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9" name="Google Shape;2109;p33"/>
          <p:cNvSpPr txBox="1"/>
          <p:nvPr>
            <p:ph type="subTitle" idx="2"/>
          </p:nvPr>
        </p:nvSpPr>
        <p:spPr>
          <a:xfrm>
            <a:off x="1018025" y="1444193"/>
            <a:ext cx="2165700" cy="68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9pPr>
          </a:lstStyle>
          <a:p/>
        </p:txBody>
      </p:sp>
      <p:sp>
        <p:nvSpPr>
          <p:cNvPr id="2110" name="Google Shape;2110;p33"/>
          <p:cNvSpPr txBox="1"/>
          <p:nvPr>
            <p:ph type="subTitle" idx="3"/>
          </p:nvPr>
        </p:nvSpPr>
        <p:spPr>
          <a:xfrm>
            <a:off x="1018025" y="3600443"/>
            <a:ext cx="21657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1" name="Google Shape;2111;p33"/>
          <p:cNvSpPr txBox="1"/>
          <p:nvPr>
            <p:ph type="subTitle" idx="4"/>
          </p:nvPr>
        </p:nvSpPr>
        <p:spPr>
          <a:xfrm>
            <a:off x="1018025" y="2912893"/>
            <a:ext cx="2165700" cy="68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9pPr>
          </a:lstStyle>
          <a:p/>
        </p:txBody>
      </p:sp>
      <p:sp>
        <p:nvSpPr>
          <p:cNvPr id="2112" name="Google Shape;2112;p33"/>
          <p:cNvSpPr txBox="1"/>
          <p:nvPr>
            <p:ph type="subTitle" idx="5"/>
          </p:nvPr>
        </p:nvSpPr>
        <p:spPr>
          <a:xfrm>
            <a:off x="5960600" y="2131743"/>
            <a:ext cx="21657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3" name="Google Shape;2113;p33"/>
          <p:cNvSpPr txBox="1"/>
          <p:nvPr>
            <p:ph type="subTitle" idx="6"/>
          </p:nvPr>
        </p:nvSpPr>
        <p:spPr>
          <a:xfrm>
            <a:off x="5960600" y="1444193"/>
            <a:ext cx="2165700" cy="68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9pPr>
          </a:lstStyle>
          <a:p/>
        </p:txBody>
      </p:sp>
      <p:sp>
        <p:nvSpPr>
          <p:cNvPr id="2114" name="Google Shape;2114;p33"/>
          <p:cNvSpPr txBox="1"/>
          <p:nvPr>
            <p:ph type="subTitle" idx="7"/>
          </p:nvPr>
        </p:nvSpPr>
        <p:spPr>
          <a:xfrm>
            <a:off x="5960600" y="3600443"/>
            <a:ext cx="21657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5" name="Google Shape;2115;p33"/>
          <p:cNvSpPr txBox="1"/>
          <p:nvPr>
            <p:ph type="subTitle" idx="8"/>
          </p:nvPr>
        </p:nvSpPr>
        <p:spPr>
          <a:xfrm>
            <a:off x="5960600" y="2912893"/>
            <a:ext cx="2165700" cy="68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9pPr>
          </a:lstStyle>
          <a:p/>
        </p:txBody>
      </p:sp>
      <p:sp>
        <p:nvSpPr>
          <p:cNvPr id="2116" name="Google Shape;2116;p33"/>
          <p:cNvSpPr txBox="1"/>
          <p:nvPr>
            <p:ph type="subTitle" idx="9"/>
          </p:nvPr>
        </p:nvSpPr>
        <p:spPr>
          <a:xfrm>
            <a:off x="3489313" y="2131743"/>
            <a:ext cx="21657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7" name="Google Shape;2117;p33"/>
          <p:cNvSpPr txBox="1"/>
          <p:nvPr>
            <p:ph type="subTitle" idx="13"/>
          </p:nvPr>
        </p:nvSpPr>
        <p:spPr>
          <a:xfrm>
            <a:off x="3489313" y="1444193"/>
            <a:ext cx="2165700" cy="68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9pPr>
          </a:lstStyle>
          <a:p/>
        </p:txBody>
      </p:sp>
      <p:sp>
        <p:nvSpPr>
          <p:cNvPr id="2118" name="Google Shape;2118;p33"/>
          <p:cNvSpPr txBox="1"/>
          <p:nvPr>
            <p:ph type="subTitle" idx="14"/>
          </p:nvPr>
        </p:nvSpPr>
        <p:spPr>
          <a:xfrm>
            <a:off x="3489313" y="3600443"/>
            <a:ext cx="21657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9" name="Google Shape;2119;p33"/>
          <p:cNvSpPr txBox="1"/>
          <p:nvPr>
            <p:ph type="subTitle" idx="15"/>
          </p:nvPr>
        </p:nvSpPr>
        <p:spPr>
          <a:xfrm>
            <a:off x="3489313" y="2912893"/>
            <a:ext cx="2165700" cy="687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9pPr>
          </a:lstStyle>
          <a:p/>
        </p:txBody>
      </p:sp>
      <p:grpSp>
        <p:nvGrpSpPr>
          <p:cNvPr id="2120" name="Google Shape;2120;p33"/>
          <p:cNvGrpSpPr/>
          <p:nvPr/>
        </p:nvGrpSpPr>
        <p:grpSpPr>
          <a:xfrm rot="5400000">
            <a:off x="1166050" y="3082013"/>
            <a:ext cx="237939" cy="3223487"/>
            <a:chOff x="8202950" y="1983213"/>
            <a:chExt cx="237939" cy="3223487"/>
          </a:xfrm>
        </p:grpSpPr>
        <p:sp>
          <p:nvSpPr>
            <p:cNvPr id="2121" name="Google Shape;2121;p33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122" name="Google Shape;2122;p33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3" name="Google Shape;2123;p33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124" name="Google Shape;2124;p33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25" name="Google Shape;2125;p33"/>
          <p:cNvGrpSpPr/>
          <p:nvPr/>
        </p:nvGrpSpPr>
        <p:grpSpPr>
          <a:xfrm flipH="1">
            <a:off x="8430763" y="-4899154"/>
            <a:ext cx="3721951" cy="12135923"/>
            <a:chOff x="-3170262" y="3452177"/>
            <a:chExt cx="3721951" cy="12135923"/>
          </a:xfrm>
        </p:grpSpPr>
        <p:sp>
          <p:nvSpPr>
            <p:cNvPr id="2126" name="Google Shape;2126;p3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7" name="Google Shape;2127;p3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8" name="Google Shape;2128;p3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9" name="Google Shape;2129;p3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0" name="Google Shape;2130;p3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1" name="Google Shape;2131;p3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2" name="Google Shape;2132;p3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3" name="Google Shape;2133;p3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4" name="Google Shape;2134;p3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5" name="Google Shape;2135;p3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6" name="Google Shape;2136;p3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7" name="Google Shape;2137;p3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8" name="Google Shape;2138;p3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9" name="Google Shape;2139;p3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0" name="Google Shape;2140;p3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1" name="Google Shape;2141;p3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2" name="Google Shape;2142;p3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3" name="Google Shape;2143;p3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4" name="Google Shape;2144;p3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5" name="Google Shape;2145;p3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6" name="Google Shape;2146;p3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7" name="Google Shape;2147;p3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8" name="Google Shape;2148;p3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9" name="Google Shape;2149;p3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0" name="Google Shape;2150;p3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1" name="Google Shape;2151;p3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2" name="Google Shape;2152;p3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3" name="Google Shape;2153;p3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4" name="Google Shape;2154;p3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5" name="Google Shape;2155;p3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6" name="Google Shape;2156;p3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7" name="Google Shape;2157;p3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8" name="Google Shape;2158;p3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9" name="Google Shape;2159;p3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0" name="Google Shape;2160;p3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1" name="Google Shape;2161;p3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2" name="Google Shape;2162;p3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3" name="Google Shape;2163;p3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4" name="Google Shape;2164;p3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5" name="Google Shape;2165;p3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6" name="Google Shape;2166;p3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7" name="Google Shape;2167;p3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8" name="Google Shape;2168;p3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9" name="Google Shape;2169;p3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0" name="Google Shape;2170;p3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1" name="Google Shape;2171;p3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2" name="Google Shape;2172;p3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3" name="Google Shape;2173;p3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4" name="Google Shape;2174;p3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5" name="Google Shape;2175;p3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6" name="Google Shape;2176;p3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7" name="Google Shape;2177;p3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8" name="Google Shape;2178;p3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9" name="Google Shape;2179;p3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0" name="Google Shape;2180;p3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1" name="Google Shape;2181;p3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82" name="Google Shape;2182;p33"/>
          <p:cNvGrpSpPr/>
          <p:nvPr/>
        </p:nvGrpSpPr>
        <p:grpSpPr>
          <a:xfrm>
            <a:off x="-3068987" y="-3082792"/>
            <a:ext cx="3721951" cy="9403095"/>
            <a:chOff x="-7394687" y="-2183642"/>
            <a:chExt cx="3721951" cy="9403095"/>
          </a:xfrm>
        </p:grpSpPr>
        <p:sp>
          <p:nvSpPr>
            <p:cNvPr id="2183" name="Google Shape;2183;p33"/>
            <p:cNvSpPr/>
            <p:nvPr/>
          </p:nvSpPr>
          <p:spPr>
            <a:xfrm rot="10800000">
              <a:off x="-7259447" y="-2141118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4" name="Google Shape;2184;p33"/>
            <p:cNvSpPr/>
            <p:nvPr/>
          </p:nvSpPr>
          <p:spPr>
            <a:xfrm rot="10800000">
              <a:off x="-3806868" y="1911127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5" name="Google Shape;2185;p33"/>
            <p:cNvSpPr/>
            <p:nvPr/>
          </p:nvSpPr>
          <p:spPr>
            <a:xfrm rot="10800000">
              <a:off x="-3776265" y="873815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6" name="Google Shape;2186;p33"/>
            <p:cNvSpPr/>
            <p:nvPr/>
          </p:nvSpPr>
          <p:spPr>
            <a:xfrm rot="10800000">
              <a:off x="-7285376" y="406776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7" name="Google Shape;2187;p33"/>
            <p:cNvSpPr/>
            <p:nvPr/>
          </p:nvSpPr>
          <p:spPr>
            <a:xfrm rot="10800000">
              <a:off x="-7285376" y="385608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8" name="Google Shape;2188;p33"/>
            <p:cNvSpPr/>
            <p:nvPr/>
          </p:nvSpPr>
          <p:spPr>
            <a:xfrm rot="10800000">
              <a:off x="-7285376" y="3642093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9" name="Google Shape;2189;p33"/>
            <p:cNvSpPr/>
            <p:nvPr/>
          </p:nvSpPr>
          <p:spPr>
            <a:xfrm rot="10800000">
              <a:off x="-7285376" y="3430410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0" name="Google Shape;2190;p33"/>
            <p:cNvSpPr/>
            <p:nvPr/>
          </p:nvSpPr>
          <p:spPr>
            <a:xfrm rot="10800000">
              <a:off x="-7285376" y="321872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1" name="Google Shape;2191;p33"/>
            <p:cNvSpPr/>
            <p:nvPr/>
          </p:nvSpPr>
          <p:spPr>
            <a:xfrm rot="5400000" flipH="1">
              <a:off x="-8418481" y="-374313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2" name="Google Shape;2192;p33"/>
            <p:cNvSpPr/>
            <p:nvPr/>
          </p:nvSpPr>
          <p:spPr>
            <a:xfrm rot="5400000" flipH="1">
              <a:off x="-7613337" y="1451163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3" name="Google Shape;2193;p33"/>
            <p:cNvSpPr/>
            <p:nvPr/>
          </p:nvSpPr>
          <p:spPr>
            <a:xfrm rot="5400000" flipH="1">
              <a:off x="-6407888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4" name="Google Shape;2194;p33"/>
            <p:cNvSpPr/>
            <p:nvPr/>
          </p:nvSpPr>
          <p:spPr>
            <a:xfrm rot="5400000" flipH="1">
              <a:off x="-7118387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5" name="Google Shape;2195;p33"/>
            <p:cNvSpPr/>
            <p:nvPr/>
          </p:nvSpPr>
          <p:spPr>
            <a:xfrm rot="5400000" flipH="1">
              <a:off x="-6881554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6" name="Google Shape;2196;p33"/>
            <p:cNvSpPr/>
            <p:nvPr/>
          </p:nvSpPr>
          <p:spPr>
            <a:xfrm rot="5400000" flipH="1">
              <a:off x="-6644721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7" name="Google Shape;2197;p33"/>
            <p:cNvSpPr/>
            <p:nvPr/>
          </p:nvSpPr>
          <p:spPr>
            <a:xfrm rot="5400000" flipH="1">
              <a:off x="-4162608" y="3019385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8" name="Google Shape;2198;p33"/>
            <p:cNvSpPr/>
            <p:nvPr/>
          </p:nvSpPr>
          <p:spPr>
            <a:xfrm rot="5400000" flipH="1">
              <a:off x="-7318221" y="591632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9" name="Google Shape;2199;p33"/>
            <p:cNvSpPr/>
            <p:nvPr/>
          </p:nvSpPr>
          <p:spPr>
            <a:xfrm rot="5400000" flipH="1">
              <a:off x="-7318221" y="710193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0" name="Google Shape;2200;p33"/>
            <p:cNvSpPr/>
            <p:nvPr/>
          </p:nvSpPr>
          <p:spPr>
            <a:xfrm rot="5400000" flipH="1">
              <a:off x="-7318221" y="686481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1" name="Google Shape;2201;p33"/>
            <p:cNvSpPr/>
            <p:nvPr/>
          </p:nvSpPr>
          <p:spPr>
            <a:xfrm rot="5400000" flipH="1">
              <a:off x="-7318221" y="662768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2" name="Google Shape;2202;p33"/>
            <p:cNvSpPr/>
            <p:nvPr/>
          </p:nvSpPr>
          <p:spPr>
            <a:xfrm rot="5400000" flipH="1">
              <a:off x="-7318221" y="639056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3" name="Google Shape;2203;p33"/>
            <p:cNvSpPr/>
            <p:nvPr/>
          </p:nvSpPr>
          <p:spPr>
            <a:xfrm rot="5400000" flipH="1">
              <a:off x="-7318221" y="615344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4" name="Google Shape;2204;p33"/>
            <p:cNvSpPr/>
            <p:nvPr/>
          </p:nvSpPr>
          <p:spPr>
            <a:xfrm rot="10800000">
              <a:off x="-7259447" y="-2141118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5" name="Google Shape;2205;p33"/>
            <p:cNvSpPr/>
            <p:nvPr/>
          </p:nvSpPr>
          <p:spPr>
            <a:xfrm rot="10800000">
              <a:off x="-3806868" y="1911127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6" name="Google Shape;2206;p33"/>
            <p:cNvSpPr/>
            <p:nvPr/>
          </p:nvSpPr>
          <p:spPr>
            <a:xfrm rot="10800000">
              <a:off x="-3776265" y="873815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7" name="Google Shape;2207;p33"/>
            <p:cNvSpPr/>
            <p:nvPr/>
          </p:nvSpPr>
          <p:spPr>
            <a:xfrm rot="10800000">
              <a:off x="-7285376" y="406776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8" name="Google Shape;2208;p33"/>
            <p:cNvSpPr/>
            <p:nvPr/>
          </p:nvSpPr>
          <p:spPr>
            <a:xfrm rot="10800000">
              <a:off x="-7285376" y="385608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9" name="Google Shape;2209;p33"/>
            <p:cNvSpPr/>
            <p:nvPr/>
          </p:nvSpPr>
          <p:spPr>
            <a:xfrm rot="10800000">
              <a:off x="-7285376" y="3642093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0" name="Google Shape;2210;p33"/>
            <p:cNvSpPr/>
            <p:nvPr/>
          </p:nvSpPr>
          <p:spPr>
            <a:xfrm rot="10800000">
              <a:off x="-7285376" y="3430410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1" name="Google Shape;2211;p33"/>
            <p:cNvSpPr/>
            <p:nvPr/>
          </p:nvSpPr>
          <p:spPr>
            <a:xfrm rot="10800000">
              <a:off x="-7285376" y="3218726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2" name="Google Shape;2212;p33"/>
            <p:cNvSpPr/>
            <p:nvPr/>
          </p:nvSpPr>
          <p:spPr>
            <a:xfrm rot="5400000" flipH="1">
              <a:off x="-8418481" y="-374313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3" name="Google Shape;2213;p33"/>
            <p:cNvSpPr/>
            <p:nvPr/>
          </p:nvSpPr>
          <p:spPr>
            <a:xfrm rot="5400000" flipH="1">
              <a:off x="-7613337" y="1451163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4" name="Google Shape;2214;p33"/>
            <p:cNvSpPr/>
            <p:nvPr/>
          </p:nvSpPr>
          <p:spPr>
            <a:xfrm rot="5400000" flipH="1">
              <a:off x="-6407888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5" name="Google Shape;2215;p33"/>
            <p:cNvSpPr/>
            <p:nvPr/>
          </p:nvSpPr>
          <p:spPr>
            <a:xfrm rot="5400000" flipH="1">
              <a:off x="-7118387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6" name="Google Shape;2216;p33"/>
            <p:cNvSpPr/>
            <p:nvPr/>
          </p:nvSpPr>
          <p:spPr>
            <a:xfrm rot="5400000" flipH="1">
              <a:off x="-6881554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7" name="Google Shape;2217;p33"/>
            <p:cNvSpPr/>
            <p:nvPr/>
          </p:nvSpPr>
          <p:spPr>
            <a:xfrm rot="5400000" flipH="1">
              <a:off x="-6644721" y="-218364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8" name="Google Shape;2218;p33"/>
            <p:cNvSpPr/>
            <p:nvPr/>
          </p:nvSpPr>
          <p:spPr>
            <a:xfrm rot="5400000" flipH="1">
              <a:off x="-4162608" y="3019385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9" name="Google Shape;2219;p33"/>
            <p:cNvSpPr/>
            <p:nvPr/>
          </p:nvSpPr>
          <p:spPr>
            <a:xfrm rot="5400000" flipH="1">
              <a:off x="-7318221" y="591632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0" name="Google Shape;2220;p33"/>
            <p:cNvSpPr/>
            <p:nvPr/>
          </p:nvSpPr>
          <p:spPr>
            <a:xfrm rot="5400000" flipH="1">
              <a:off x="-7318221" y="710193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1" name="Google Shape;2221;p33"/>
            <p:cNvSpPr/>
            <p:nvPr/>
          </p:nvSpPr>
          <p:spPr>
            <a:xfrm rot="5400000" flipH="1">
              <a:off x="-7318221" y="686481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2" name="Google Shape;2222;p33"/>
            <p:cNvSpPr/>
            <p:nvPr/>
          </p:nvSpPr>
          <p:spPr>
            <a:xfrm rot="5400000" flipH="1">
              <a:off x="-7318221" y="662768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3" name="Google Shape;2223;p33"/>
            <p:cNvSpPr/>
            <p:nvPr/>
          </p:nvSpPr>
          <p:spPr>
            <a:xfrm rot="5400000" flipH="1">
              <a:off x="-7318221" y="639056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4" name="Google Shape;2224;p33"/>
            <p:cNvSpPr/>
            <p:nvPr/>
          </p:nvSpPr>
          <p:spPr>
            <a:xfrm rot="5400000" flipH="1">
              <a:off x="-7318221" y="615344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25" name="Google Shape;2225;p33"/>
          <p:cNvGrpSpPr/>
          <p:nvPr/>
        </p:nvGrpSpPr>
        <p:grpSpPr>
          <a:xfrm>
            <a:off x="4408931" y="4599431"/>
            <a:ext cx="2140237" cy="268164"/>
            <a:chOff x="5768381" y="4599431"/>
            <a:chExt cx="2140237" cy="268164"/>
          </a:xfrm>
        </p:grpSpPr>
        <p:sp>
          <p:nvSpPr>
            <p:cNvPr id="2226" name="Google Shape;2226;p33"/>
            <p:cNvSpPr/>
            <p:nvPr/>
          </p:nvSpPr>
          <p:spPr>
            <a:xfrm rot="-5400000">
              <a:off x="6838442" y="36633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7" name="Google Shape;2227;p33"/>
            <p:cNvSpPr/>
            <p:nvPr/>
          </p:nvSpPr>
          <p:spPr>
            <a:xfrm rot="10800000" flipH="1">
              <a:off x="6482702" y="45994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8" name="Google Shape;2228;p33"/>
            <p:cNvSpPr/>
            <p:nvPr/>
          </p:nvSpPr>
          <p:spPr>
            <a:xfrm rot="-5400000">
              <a:off x="6838442" y="3663402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9" name="Google Shape;2229;p33"/>
            <p:cNvSpPr/>
            <p:nvPr/>
          </p:nvSpPr>
          <p:spPr>
            <a:xfrm rot="10800000" flipH="1">
              <a:off x="6482702" y="4599444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2230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34"/>
          <p:cNvSpPr txBox="1"/>
          <p:nvPr>
            <p:ph type="title"/>
          </p:nvPr>
        </p:nvSpPr>
        <p:spPr>
          <a:xfrm>
            <a:off x="2832750" y="621225"/>
            <a:ext cx="3478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2232" name="Google Shape;2232;p34"/>
          <p:cNvGrpSpPr/>
          <p:nvPr/>
        </p:nvGrpSpPr>
        <p:grpSpPr>
          <a:xfrm rot="10800000" flipH="1">
            <a:off x="-1947251" y="-2064042"/>
            <a:ext cx="3721951" cy="12135923"/>
            <a:chOff x="-3170262" y="3452177"/>
            <a:chExt cx="3721951" cy="12135923"/>
          </a:xfrm>
        </p:grpSpPr>
        <p:sp>
          <p:nvSpPr>
            <p:cNvPr id="2233" name="Google Shape;2233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4" name="Google Shape;2234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5" name="Google Shape;2235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6" name="Google Shape;2236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7" name="Google Shape;2237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8" name="Google Shape;2238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9" name="Google Shape;2239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0" name="Google Shape;2240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1" name="Google Shape;2241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2" name="Google Shape;2242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3" name="Google Shape;2243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4" name="Google Shape;2244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5" name="Google Shape;2245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6" name="Google Shape;2246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7" name="Google Shape;2247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8" name="Google Shape;2248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9" name="Google Shape;2249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0" name="Google Shape;2250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1" name="Google Shape;2251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2" name="Google Shape;2252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3" name="Google Shape;2253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4" name="Google Shape;2254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5" name="Google Shape;2255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6" name="Google Shape;2256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7" name="Google Shape;2257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8" name="Google Shape;2258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9" name="Google Shape;2259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0" name="Google Shape;2260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1" name="Google Shape;2261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2" name="Google Shape;2262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3" name="Google Shape;2263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4" name="Google Shape;2264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5" name="Google Shape;2265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6" name="Google Shape;2266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7" name="Google Shape;2267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8" name="Google Shape;2268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9" name="Google Shape;2269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0" name="Google Shape;2270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1" name="Google Shape;2271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2" name="Google Shape;2272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3" name="Google Shape;2273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4" name="Google Shape;2274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5" name="Google Shape;2275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6" name="Google Shape;2276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7" name="Google Shape;2277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8" name="Google Shape;2278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9" name="Google Shape;2279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0" name="Google Shape;2280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1" name="Google Shape;2281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2" name="Google Shape;2282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3" name="Google Shape;2283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4" name="Google Shape;2284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5" name="Google Shape;2285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6" name="Google Shape;2286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7" name="Google Shape;2287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8" name="Google Shape;2288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89" name="Google Shape;2289;p34"/>
          <p:cNvGrpSpPr/>
          <p:nvPr/>
        </p:nvGrpSpPr>
        <p:grpSpPr>
          <a:xfrm rot="10800000">
            <a:off x="-2665901" y="-1468542"/>
            <a:ext cx="3721951" cy="12135923"/>
            <a:chOff x="-3170262" y="3452177"/>
            <a:chExt cx="3721951" cy="12135923"/>
          </a:xfrm>
        </p:grpSpPr>
        <p:sp>
          <p:nvSpPr>
            <p:cNvPr id="2290" name="Google Shape;2290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1" name="Google Shape;2291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2" name="Google Shape;2292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3" name="Google Shape;2293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4" name="Google Shape;2294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5" name="Google Shape;2295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6" name="Google Shape;2296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7" name="Google Shape;2297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8" name="Google Shape;2298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9" name="Google Shape;2299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0" name="Google Shape;2300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1" name="Google Shape;2301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2" name="Google Shape;2302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3" name="Google Shape;2303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4" name="Google Shape;2304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5" name="Google Shape;2305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6" name="Google Shape;2306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7" name="Google Shape;2307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8" name="Google Shape;2308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9" name="Google Shape;2309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0" name="Google Shape;2310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1" name="Google Shape;2311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2" name="Google Shape;2312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3" name="Google Shape;2313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4" name="Google Shape;2314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5" name="Google Shape;2315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6" name="Google Shape;2316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7" name="Google Shape;2317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8" name="Google Shape;2318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9" name="Google Shape;2319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0" name="Google Shape;2320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1" name="Google Shape;2321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2" name="Google Shape;2322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3" name="Google Shape;2323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4" name="Google Shape;2324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5" name="Google Shape;2325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6" name="Google Shape;2326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7" name="Google Shape;2327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8" name="Google Shape;2328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9" name="Google Shape;2329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0" name="Google Shape;2330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1" name="Google Shape;2331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2" name="Google Shape;2332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3" name="Google Shape;2333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4" name="Google Shape;2334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5" name="Google Shape;2335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6" name="Google Shape;2336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7" name="Google Shape;2337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8" name="Google Shape;2338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9" name="Google Shape;2339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0" name="Google Shape;2340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1" name="Google Shape;2341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2" name="Google Shape;2342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3" name="Google Shape;2343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4" name="Google Shape;2344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5" name="Google Shape;2345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46" name="Google Shape;2346;p34"/>
          <p:cNvGrpSpPr/>
          <p:nvPr/>
        </p:nvGrpSpPr>
        <p:grpSpPr>
          <a:xfrm flipH="1">
            <a:off x="7369299" y="-4760179"/>
            <a:ext cx="3721951" cy="12135923"/>
            <a:chOff x="-3170262" y="3452177"/>
            <a:chExt cx="3721951" cy="12135923"/>
          </a:xfrm>
        </p:grpSpPr>
        <p:sp>
          <p:nvSpPr>
            <p:cNvPr id="2347" name="Google Shape;2347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8" name="Google Shape;2348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9" name="Google Shape;2349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0" name="Google Shape;2350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1" name="Google Shape;2351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2" name="Google Shape;2352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3" name="Google Shape;2353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4" name="Google Shape;2354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5" name="Google Shape;2355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6" name="Google Shape;2356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7" name="Google Shape;2357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8" name="Google Shape;2358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9" name="Google Shape;2359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0" name="Google Shape;2360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1" name="Google Shape;2361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2" name="Google Shape;2362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3" name="Google Shape;2363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4" name="Google Shape;2364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5" name="Google Shape;2365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6" name="Google Shape;2366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7" name="Google Shape;2367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8" name="Google Shape;2368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9" name="Google Shape;2369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0" name="Google Shape;2370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1" name="Google Shape;2371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2" name="Google Shape;2372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3" name="Google Shape;2373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4" name="Google Shape;2374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5" name="Google Shape;2375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6" name="Google Shape;2376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7" name="Google Shape;2377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8" name="Google Shape;2378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9" name="Google Shape;2379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0" name="Google Shape;2380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1" name="Google Shape;2381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2" name="Google Shape;2382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3" name="Google Shape;2383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4" name="Google Shape;2384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5" name="Google Shape;2385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6" name="Google Shape;2386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7" name="Google Shape;2387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8" name="Google Shape;2388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9" name="Google Shape;2389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0" name="Google Shape;2390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1" name="Google Shape;2391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2" name="Google Shape;2392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3" name="Google Shape;2393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4" name="Google Shape;2394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5" name="Google Shape;2395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6" name="Google Shape;2396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7" name="Google Shape;2397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8" name="Google Shape;2398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9" name="Google Shape;2399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0" name="Google Shape;2400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1" name="Google Shape;2401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2" name="Google Shape;2402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03" name="Google Shape;2403;p34"/>
          <p:cNvGrpSpPr/>
          <p:nvPr/>
        </p:nvGrpSpPr>
        <p:grpSpPr>
          <a:xfrm>
            <a:off x="8087949" y="-5355679"/>
            <a:ext cx="3721951" cy="12135923"/>
            <a:chOff x="-3170262" y="3452177"/>
            <a:chExt cx="3721951" cy="12135923"/>
          </a:xfrm>
        </p:grpSpPr>
        <p:sp>
          <p:nvSpPr>
            <p:cNvPr id="2404" name="Google Shape;2404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5" name="Google Shape;2405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6" name="Google Shape;2406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7" name="Google Shape;2407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8" name="Google Shape;2408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9" name="Google Shape;2409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0" name="Google Shape;2410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1" name="Google Shape;2411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2" name="Google Shape;2412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3" name="Google Shape;2413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4" name="Google Shape;2414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5" name="Google Shape;2415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6" name="Google Shape;2416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7" name="Google Shape;2417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8" name="Google Shape;2418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9" name="Google Shape;2419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0" name="Google Shape;2420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1" name="Google Shape;2421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2" name="Google Shape;2422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3" name="Google Shape;2423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4" name="Google Shape;2424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5" name="Google Shape;2425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6" name="Google Shape;2426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7" name="Google Shape;2427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8" name="Google Shape;2428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9" name="Google Shape;2429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0" name="Google Shape;2430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1" name="Google Shape;2431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2" name="Google Shape;2432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3" name="Google Shape;2433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4" name="Google Shape;2434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5" name="Google Shape;2435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6" name="Google Shape;2436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7" name="Google Shape;2437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8" name="Google Shape;2438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9" name="Google Shape;2439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0" name="Google Shape;2440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1" name="Google Shape;2441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2" name="Google Shape;2442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3" name="Google Shape;2443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4" name="Google Shape;2444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5" name="Google Shape;2445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6" name="Google Shape;2446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7" name="Google Shape;2447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8" name="Google Shape;2448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9" name="Google Shape;2449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0" name="Google Shape;2450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1" name="Google Shape;2451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2" name="Google Shape;2452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3" name="Google Shape;2453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4" name="Google Shape;2454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5" name="Google Shape;2455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6" name="Google Shape;2456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7" name="Google Shape;2457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8" name="Google Shape;2458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9" name="Google Shape;2459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460" name="Google Shape;2460;p34"/>
          <p:cNvSpPr txBox="1"/>
          <p:nvPr/>
        </p:nvSpPr>
        <p:spPr>
          <a:xfrm>
            <a:off x="2832750" y="3481875"/>
            <a:ext cx="34785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lang="en-GB" sz="12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/>
              </a:rPr>
              <a:t>Slidesgo</a:t>
            </a:r>
            <a:r>
              <a:rPr lang="en-GB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including icons by </a:t>
            </a:r>
            <a:r>
              <a:rPr lang="en-GB" sz="12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Flaticon</a:t>
            </a:r>
            <a:r>
              <a:rPr lang="en-GB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infographics &amp; images by </a:t>
            </a:r>
            <a:r>
              <a:rPr lang="en-GB" sz="12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Freepik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61" name="Google Shape;2461;p34"/>
          <p:cNvSpPr txBox="1"/>
          <p:nvPr>
            <p:ph type="subTitle" idx="1"/>
          </p:nvPr>
        </p:nvSpPr>
        <p:spPr>
          <a:xfrm>
            <a:off x="2832750" y="2720657"/>
            <a:ext cx="3478500" cy="87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62" name="Google Shape;2462;p34"/>
          <p:cNvSpPr txBox="1"/>
          <p:nvPr>
            <p:ph type="subTitle" idx="2"/>
          </p:nvPr>
        </p:nvSpPr>
        <p:spPr>
          <a:xfrm>
            <a:off x="2832750" y="4227600"/>
            <a:ext cx="3478500" cy="27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2463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2522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54" name="Google Shape;254;p5"/>
          <p:cNvSpPr txBox="1"/>
          <p:nvPr>
            <p:ph type="subTitle" idx="1"/>
          </p:nvPr>
        </p:nvSpPr>
        <p:spPr>
          <a:xfrm>
            <a:off x="192817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5"/>
          <p:cNvSpPr txBox="1"/>
          <p:nvPr>
            <p:ph type="subTitle" idx="2"/>
          </p:nvPr>
        </p:nvSpPr>
        <p:spPr>
          <a:xfrm>
            <a:off x="192817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9pPr>
          </a:lstStyle>
          <a:p/>
        </p:txBody>
      </p:sp>
      <p:sp>
        <p:nvSpPr>
          <p:cNvPr id="256" name="Google Shape;256;p5"/>
          <p:cNvSpPr txBox="1"/>
          <p:nvPr>
            <p:ph type="subTitle" idx="3"/>
          </p:nvPr>
        </p:nvSpPr>
        <p:spPr>
          <a:xfrm>
            <a:off x="490132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5"/>
          <p:cNvSpPr txBox="1"/>
          <p:nvPr>
            <p:ph type="subTitle" idx="4"/>
          </p:nvPr>
        </p:nvSpPr>
        <p:spPr>
          <a:xfrm>
            <a:off x="490132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 panose="00000500000000000000"/>
              <a:buNone/>
              <a:defRPr sz="2000" b="1"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9pPr>
          </a:lstStyle>
          <a:p/>
        </p:txBody>
      </p:sp>
      <p:sp>
        <p:nvSpPr>
          <p:cNvPr id="258" name="Google Shape;258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9" name="Google Shape;259;p5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60" name="Google Shape;260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4" name="Google Shape;274;p5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75" name="Google Shape;275;p5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6" name="Google Shape;276;p5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9" name="Google Shape;279;p5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3" name="Google Shape;283;p5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84" name="Google Shape;284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8" name="Google Shape;298;p5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99" name="Google Shape;299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55" name="Google Shape;355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356" name="Google Shape;356;p5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357" name="Google Shape;357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59" name="Google Shape;359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60" name="Google Shape;360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61" name="Google Shape;361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2" name="Google Shape;362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365" name="Google Shape;365;p6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366" name="Google Shape;366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" name="Google Shape;368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" name="Google Shape;372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" name="Google Shape;373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" name="Google Shape;374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" name="Google Shape;375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" name="Google Shape;376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377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" name="Google Shape;379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380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12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413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" name="Google Shape;416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418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20" name="Google Shape;420;p6"/>
          <p:cNvGrpSpPr/>
          <p:nvPr/>
        </p:nvGrpSpPr>
        <p:grpSpPr>
          <a:xfrm>
            <a:off x="-3325500" y="-70089"/>
            <a:ext cx="3769563" cy="11358057"/>
            <a:chOff x="-2722250" y="-1079764"/>
            <a:chExt cx="3769563" cy="11358057"/>
          </a:xfrm>
        </p:grpSpPr>
        <p:sp>
          <p:nvSpPr>
            <p:cNvPr id="421" name="Google Shape;421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5" name="Google Shape;435;p6"/>
          <p:cNvGrpSpPr/>
          <p:nvPr/>
        </p:nvGrpSpPr>
        <p:grpSpPr>
          <a:xfrm rot="10800000">
            <a:off x="614519" y="-1255848"/>
            <a:ext cx="1982975" cy="2013575"/>
            <a:chOff x="746900" y="-550225"/>
            <a:chExt cx="1982975" cy="2013575"/>
          </a:xfrm>
        </p:grpSpPr>
        <p:sp>
          <p:nvSpPr>
            <p:cNvPr id="436" name="Google Shape;436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437" name="Google Shape;437;p6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7"/>
          <p:cNvGrpSpPr/>
          <p:nvPr/>
        </p:nvGrpSpPr>
        <p:grpSpPr>
          <a:xfrm rot="5400000">
            <a:off x="2682300" y="624611"/>
            <a:ext cx="3769563" cy="11358057"/>
            <a:chOff x="-2722250" y="-1079764"/>
            <a:chExt cx="3769563" cy="11358057"/>
          </a:xfrm>
        </p:grpSpPr>
        <p:sp>
          <p:nvSpPr>
            <p:cNvPr id="442" name="Google Shape;442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56" name="Google Shape;456;p7"/>
          <p:cNvGrpSpPr/>
          <p:nvPr/>
        </p:nvGrpSpPr>
        <p:grpSpPr>
          <a:xfrm>
            <a:off x="8129425" y="-110899"/>
            <a:ext cx="4222888" cy="4088811"/>
            <a:chOff x="8129425" y="2555026"/>
            <a:chExt cx="4222888" cy="4088811"/>
          </a:xfrm>
        </p:grpSpPr>
        <p:sp>
          <p:nvSpPr>
            <p:cNvPr id="457" name="Google Shape;457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" name="Google Shape;459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" name="Google Shape;460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461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65" name="Google Shape;465;p7"/>
          <p:cNvGrpSpPr/>
          <p:nvPr/>
        </p:nvGrpSpPr>
        <p:grpSpPr>
          <a:xfrm>
            <a:off x="-2635762" y="-5215852"/>
            <a:ext cx="3769563" cy="11358057"/>
            <a:chOff x="-2635762" y="-5215852"/>
            <a:chExt cx="3769563" cy="11358057"/>
          </a:xfrm>
        </p:grpSpPr>
        <p:sp>
          <p:nvSpPr>
            <p:cNvPr id="466" name="Google Shape;466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470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" name="Google Shape;471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82" name="Google Shape;482;p7"/>
          <p:cNvSpPr txBox="1"/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83" name="Google Shape;483;p7"/>
          <p:cNvSpPr txBox="1"/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"/>
          <p:cNvSpPr txBox="1"/>
          <p:nvPr>
            <p:ph type="title"/>
          </p:nvPr>
        </p:nvSpPr>
        <p:spPr>
          <a:xfrm>
            <a:off x="1251900" y="1284675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grpSp>
        <p:nvGrpSpPr>
          <p:cNvPr id="486" name="Google Shape;486;p8"/>
          <p:cNvGrpSpPr/>
          <p:nvPr/>
        </p:nvGrpSpPr>
        <p:grpSpPr>
          <a:xfrm rot="-5400000" flipH="1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487" name="Google Shape;487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5" name="Google Shape;495;p8"/>
          <p:cNvGrpSpPr/>
          <p:nvPr/>
        </p:nvGrpSpPr>
        <p:grpSpPr>
          <a:xfrm rot="10800000" flipH="1">
            <a:off x="8272302" y="-5544304"/>
            <a:ext cx="3769563" cy="11358057"/>
            <a:chOff x="-2722250" y="-1079764"/>
            <a:chExt cx="3769563" cy="11358057"/>
          </a:xfrm>
        </p:grpSpPr>
        <p:sp>
          <p:nvSpPr>
            <p:cNvPr id="496" name="Google Shape;496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7" name="Google Shape;507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10" name="Google Shape;510;p8"/>
          <p:cNvGrpSpPr/>
          <p:nvPr/>
        </p:nvGrpSpPr>
        <p:grpSpPr>
          <a:xfrm rot="5400000" flipH="1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11" name="Google Shape;511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19" name="Google Shape;519;p8"/>
          <p:cNvGrpSpPr/>
          <p:nvPr/>
        </p:nvGrpSpPr>
        <p:grpSpPr>
          <a:xfrm rot="5400000" flipH="1">
            <a:off x="-6692119" y="-1358592"/>
            <a:ext cx="3769563" cy="11358057"/>
            <a:chOff x="-2722250" y="-1079764"/>
            <a:chExt cx="3769563" cy="11358057"/>
          </a:xfrm>
        </p:grpSpPr>
        <p:sp>
          <p:nvSpPr>
            <p:cNvPr id="520" name="Google Shape;520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521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" name="Google Shape;527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/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536" name="Google Shape;536;p9"/>
          <p:cNvSpPr txBox="1"/>
          <p:nvPr>
            <p:ph type="subTitle" idx="1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537" name="Google Shape;537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73" name="Google Shape;573;p9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0"/>
          <p:cNvSpPr/>
          <p:nvPr/>
        </p:nvSpPr>
        <p:spPr>
          <a:xfrm>
            <a:off x="0" y="0"/>
            <a:ext cx="6742200" cy="5143500"/>
          </a:xfrm>
          <a:prstGeom prst="rect">
            <a:avLst/>
          </a:prstGeom>
          <a:gradFill>
            <a:gsLst>
              <a:gs pos="0">
                <a:srgbClr val="000000">
                  <a:alpha val="45490"/>
                </a:srgbClr>
              </a:gs>
              <a:gs pos="100000">
                <a:srgbClr val="3D3E4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97" name="Google Shape;597;p10"/>
          <p:cNvGrpSpPr/>
          <p:nvPr/>
        </p:nvGrpSpPr>
        <p:grpSpPr>
          <a:xfrm rot="5400000" flipH="1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98" name="Google Shape;598;p10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10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10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10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10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10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10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06" name="Google Shape;606;p10"/>
          <p:cNvGrpSpPr/>
          <p:nvPr/>
        </p:nvGrpSpPr>
        <p:grpSpPr>
          <a:xfrm>
            <a:off x="5933938" y="3940986"/>
            <a:ext cx="3769563" cy="11358057"/>
            <a:chOff x="-2722250" y="-1079764"/>
            <a:chExt cx="3769563" cy="11358057"/>
          </a:xfrm>
        </p:grpSpPr>
        <p:sp>
          <p:nvSpPr>
            <p:cNvPr id="607" name="Google Shape;607;p10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10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10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10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10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10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10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10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10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10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10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10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10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10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21" name="Google Shape;621;p10"/>
          <p:cNvSpPr txBox="1"/>
          <p:nvPr>
            <p:ph type="title"/>
          </p:nvPr>
        </p:nvSpPr>
        <p:spPr>
          <a:xfrm>
            <a:off x="713225" y="2297675"/>
            <a:ext cx="3801000" cy="2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6" Type="http://schemas.openxmlformats.org/officeDocument/2006/relationships/theme" Target="../theme/theme1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 panose="00000500000000000000"/>
              <a:buNone/>
              <a:defRPr sz="3300" b="1">
                <a:solidFill>
                  <a:schemeClr val="lt1"/>
                </a:solidFill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 panose="00000500000000000000"/>
              <a:buNone/>
              <a:defRPr sz="3300" b="1">
                <a:solidFill>
                  <a:schemeClr val="lt1"/>
                </a:solidFill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 panose="00000500000000000000"/>
              <a:buNone/>
              <a:defRPr sz="3300" b="1">
                <a:solidFill>
                  <a:schemeClr val="lt1"/>
                </a:solidFill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 panose="00000500000000000000"/>
              <a:buNone/>
              <a:defRPr sz="3300" b="1">
                <a:solidFill>
                  <a:schemeClr val="lt1"/>
                </a:solidFill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 panose="00000500000000000000"/>
              <a:buNone/>
              <a:defRPr sz="3300" b="1">
                <a:solidFill>
                  <a:schemeClr val="lt1"/>
                </a:solidFill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 panose="00000500000000000000"/>
              <a:buNone/>
              <a:defRPr sz="3300" b="1">
                <a:solidFill>
                  <a:schemeClr val="lt1"/>
                </a:solidFill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 panose="00000500000000000000"/>
              <a:buNone/>
              <a:defRPr sz="3300" b="1">
                <a:solidFill>
                  <a:schemeClr val="lt1"/>
                </a:solidFill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 panose="00000500000000000000"/>
              <a:buNone/>
              <a:defRPr sz="3300" b="1">
                <a:solidFill>
                  <a:schemeClr val="lt1"/>
                </a:solidFill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 panose="00000500000000000000"/>
              <a:buNone/>
              <a:defRPr sz="3300" b="1">
                <a:solidFill>
                  <a:schemeClr val="lt1"/>
                </a:solidFill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2637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/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/>
              <a:t>A Java OOP Security Suite</a:t>
            </a:r>
            <a:r>
              <a:rPr lang="en-GB" sz="2800"/>
              <a:t>:</a:t>
            </a:r>
            <a:r>
              <a:rPr lang="en-GB" sz="4100"/>
              <a:t> </a:t>
            </a:r>
            <a:br>
              <a:rPr lang="en-GB" sz="4100"/>
            </a:br>
            <a:r>
              <a:rPr lang="en-US" altLang="en-US">
                <a:solidFill>
                  <a:schemeClr val="lt2"/>
                </a:solidFill>
              </a:rPr>
              <a:t>Q-Cloak</a:t>
            </a:r>
            <a:br>
              <a:rPr lang="en-US" altLang="en-US">
                <a:solidFill>
                  <a:schemeClr val="lt2"/>
                </a:solidFill>
              </a:rPr>
            </a:br>
            <a:endParaRPr lang="en-US" altLang="en-US">
              <a:solidFill>
                <a:schemeClr val="lt2"/>
              </a:solidFill>
            </a:endParaRPr>
          </a:p>
        </p:txBody>
      </p:sp>
      <p:sp>
        <p:nvSpPr>
          <p:cNvPr id="2639" name="Google Shape;2639;p40"/>
          <p:cNvSpPr txBox="1"/>
          <p:nvPr>
            <p:ph type="subTitle" idx="1"/>
          </p:nvPr>
        </p:nvSpPr>
        <p:spPr>
          <a:xfrm>
            <a:off x="1896745" y="3731895"/>
            <a:ext cx="5739765" cy="1003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/>
              <a:t>File Integrity, Keylogging, Metadata Removal, Password Management &amp; Strength Checking</a:t>
            </a:r>
            <a:endParaRPr lang="en-US" altLang="en-US" sz="2000"/>
          </a:p>
        </p:txBody>
      </p:sp>
      <p:cxnSp>
        <p:nvCxnSpPr>
          <p:cNvPr id="2640" name="Google Shape;2640;p40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2814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15" name="Google Shape;2815;p50"/>
          <p:cNvCxnSpPr>
            <a:stCxn id="2816" idx="3"/>
            <a:endCxn id="2817" idx="1"/>
          </p:cNvCxnSpPr>
          <p:nvPr/>
        </p:nvCxnSpPr>
        <p:spPr>
          <a:xfrm flipH="1" flipV="1">
            <a:off x="4556953" y="1573475"/>
            <a:ext cx="15240" cy="63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lt1"/>
            </a:outerShdw>
          </a:effectLst>
        </p:spPr>
      </p:cxnSp>
      <p:cxnSp>
        <p:nvCxnSpPr>
          <p:cNvPr id="2818" name="Google Shape;2818;p50"/>
          <p:cNvCxnSpPr>
            <a:stCxn id="2819" idx="3"/>
            <a:endCxn id="2820" idx="1"/>
          </p:cNvCxnSpPr>
          <p:nvPr/>
        </p:nvCxnSpPr>
        <p:spPr>
          <a:xfrm flipH="1">
            <a:off x="4556953" y="2460382"/>
            <a:ext cx="14605" cy="63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lt1"/>
            </a:outerShdw>
          </a:effectLst>
        </p:spPr>
      </p:cxnSp>
      <p:cxnSp>
        <p:nvCxnSpPr>
          <p:cNvPr id="2821" name="Google Shape;2821;p50"/>
          <p:cNvCxnSpPr>
            <a:stCxn id="2822" idx="3"/>
            <a:endCxn id="2823" idx="1"/>
          </p:cNvCxnSpPr>
          <p:nvPr/>
        </p:nvCxnSpPr>
        <p:spPr>
          <a:xfrm>
            <a:off x="4396933" y="3348558"/>
            <a:ext cx="160020" cy="63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lt1"/>
            </a:outerShdw>
          </a:effectLst>
        </p:spPr>
      </p:cxnSp>
      <p:cxnSp>
        <p:nvCxnSpPr>
          <p:cNvPr id="2824" name="Google Shape;2824;p50"/>
          <p:cNvCxnSpPr>
            <a:stCxn id="2825" idx="3"/>
            <a:endCxn id="2826" idx="1"/>
          </p:cNvCxnSpPr>
          <p:nvPr/>
        </p:nvCxnSpPr>
        <p:spPr>
          <a:xfrm>
            <a:off x="4396298" y="4236100"/>
            <a:ext cx="160655" cy="63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lt1"/>
            </a:outerShdw>
          </a:effectLst>
        </p:spPr>
      </p:cxnSp>
      <p:cxnSp>
        <p:nvCxnSpPr>
          <p:cNvPr id="2827" name="Google Shape;2827;p50"/>
          <p:cNvCxnSpPr>
            <a:stCxn id="2816" idx="1"/>
          </p:cNvCxnSpPr>
          <p:nvPr/>
        </p:nvCxnSpPr>
        <p:spPr>
          <a:xfrm rot="10800000">
            <a:off x="1909378" y="1574110"/>
            <a:ext cx="621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lt1"/>
            </a:outerShdw>
          </a:effectLst>
        </p:spPr>
      </p:cxnSp>
      <p:cxnSp>
        <p:nvCxnSpPr>
          <p:cNvPr id="2828" name="Google Shape;2828;p50"/>
          <p:cNvCxnSpPr>
            <a:stCxn id="2819" idx="1"/>
          </p:cNvCxnSpPr>
          <p:nvPr/>
        </p:nvCxnSpPr>
        <p:spPr>
          <a:xfrm rot="10800000">
            <a:off x="1842218" y="2460382"/>
            <a:ext cx="754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lt1"/>
            </a:outerShdw>
          </a:effectLst>
        </p:spPr>
      </p:cxnSp>
      <p:cxnSp>
        <p:nvCxnSpPr>
          <p:cNvPr id="2829" name="Google Shape;2829;p50"/>
          <p:cNvCxnSpPr>
            <a:stCxn id="2822" idx="1"/>
          </p:cNvCxnSpPr>
          <p:nvPr/>
        </p:nvCxnSpPr>
        <p:spPr>
          <a:xfrm rot="10800000">
            <a:off x="2004143" y="3348558"/>
            <a:ext cx="716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lt1"/>
            </a:outerShdw>
          </a:effectLst>
        </p:spPr>
      </p:cxnSp>
      <p:cxnSp>
        <p:nvCxnSpPr>
          <p:cNvPr id="2830" name="Google Shape;2830;p50"/>
          <p:cNvCxnSpPr>
            <a:stCxn id="2825" idx="1"/>
          </p:cNvCxnSpPr>
          <p:nvPr/>
        </p:nvCxnSpPr>
        <p:spPr>
          <a:xfrm rot="10800000">
            <a:off x="1908743" y="4236100"/>
            <a:ext cx="8118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lt1"/>
            </a:outerShdw>
          </a:effectLst>
        </p:spPr>
      </p:cxnSp>
      <p:sp>
        <p:nvSpPr>
          <p:cNvPr id="2831" name="Google Shape;2831;p50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Key Principles Demonstrated:</a:t>
            </a:r>
            <a:endParaRPr lang="en-US" altLang="en-US"/>
          </a:p>
        </p:txBody>
      </p:sp>
      <p:sp>
        <p:nvSpPr>
          <p:cNvPr id="2816" name="Google Shape;2816;p50"/>
          <p:cNvSpPr txBox="1"/>
          <p:nvPr/>
        </p:nvSpPr>
        <p:spPr>
          <a:xfrm>
            <a:off x="2530475" y="1412875"/>
            <a:ext cx="2041525" cy="32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b="1">
                <a:solidFill>
                  <a:schemeClr val="lt1"/>
                </a:solidFill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rPr>
              <a:t>Encapsulation</a:t>
            </a:r>
            <a:endParaRPr lang="en-US" altLang="en-US" sz="2000" b="1">
              <a:solidFill>
                <a:schemeClr val="lt1"/>
              </a:solidFill>
              <a:latin typeface="Play" panose="00000500000000000000"/>
              <a:ea typeface="Play" panose="00000500000000000000"/>
              <a:cs typeface="Play" panose="00000500000000000000"/>
              <a:sym typeface="Play" panose="00000500000000000000"/>
            </a:endParaRPr>
          </a:p>
        </p:txBody>
      </p:sp>
      <p:sp>
        <p:nvSpPr>
          <p:cNvPr id="2817" name="Google Shape;2817;p50"/>
          <p:cNvSpPr txBox="1"/>
          <p:nvPr/>
        </p:nvSpPr>
        <p:spPr>
          <a:xfrm>
            <a:off x="4556800" y="1355375"/>
            <a:ext cx="33051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Hiding internal data details</a:t>
            </a:r>
            <a:endParaRPr lang="en-US" altLang="en-US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Restricting direct access to object’s internal state and methods</a:t>
            </a:r>
            <a:endParaRPr lang="en-US" altLang="en-US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25" name="Google Shape;2825;p50"/>
          <p:cNvSpPr txBox="1"/>
          <p:nvPr/>
        </p:nvSpPr>
        <p:spPr>
          <a:xfrm>
            <a:off x="2720340" y="4074795"/>
            <a:ext cx="1675765" cy="32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b="1">
                <a:solidFill>
                  <a:schemeClr val="lt1"/>
                </a:solidFill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rPr>
              <a:t>Abstraction</a:t>
            </a:r>
            <a:endParaRPr lang="en-US" altLang="en-US" sz="2000" b="1">
              <a:solidFill>
                <a:schemeClr val="lt1"/>
              </a:solidFill>
              <a:latin typeface="Play" panose="00000500000000000000"/>
              <a:ea typeface="Play" panose="00000500000000000000"/>
              <a:cs typeface="Play" panose="00000500000000000000"/>
              <a:sym typeface="Play" panose="00000500000000000000"/>
            </a:endParaRPr>
          </a:p>
        </p:txBody>
      </p:sp>
      <p:sp>
        <p:nvSpPr>
          <p:cNvPr id="2826" name="Google Shape;2826;p50"/>
          <p:cNvSpPr txBox="1"/>
          <p:nvPr/>
        </p:nvSpPr>
        <p:spPr>
          <a:xfrm>
            <a:off x="4556800" y="4018023"/>
            <a:ext cx="33051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Exposing essential interface only\</a:t>
            </a:r>
            <a:endParaRPr lang="en-US" altLang="en-US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Simplifying complex systems by exposing only necessary functionalities</a:t>
            </a:r>
            <a:endParaRPr lang="en-US" altLang="en-US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22" name="Google Shape;2822;p50"/>
          <p:cNvSpPr txBox="1"/>
          <p:nvPr/>
        </p:nvSpPr>
        <p:spPr>
          <a:xfrm>
            <a:off x="2720340" y="3187065"/>
            <a:ext cx="1676400" cy="32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b="1">
                <a:solidFill>
                  <a:schemeClr val="lt1"/>
                </a:solidFill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rPr>
              <a:t>Inheritance</a:t>
            </a:r>
            <a:endParaRPr lang="en-US" altLang="en-US" sz="2000" b="1">
              <a:solidFill>
                <a:schemeClr val="lt1"/>
              </a:solidFill>
              <a:latin typeface="Play" panose="00000500000000000000"/>
              <a:ea typeface="Play" panose="00000500000000000000"/>
              <a:cs typeface="Play" panose="00000500000000000000"/>
              <a:sym typeface="Play" panose="00000500000000000000"/>
            </a:endParaRPr>
          </a:p>
        </p:txBody>
      </p:sp>
      <p:sp>
        <p:nvSpPr>
          <p:cNvPr id="2823" name="Google Shape;2823;p50"/>
          <p:cNvSpPr txBox="1"/>
          <p:nvPr/>
        </p:nvSpPr>
        <p:spPr>
          <a:xfrm>
            <a:off x="4556800" y="3130474"/>
            <a:ext cx="33051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Subclass reuses parent functionality</a:t>
            </a:r>
            <a:endParaRPr lang="en-US" altLang="en-US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Creating new classes from existing class properties and methods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19" name="Google Shape;2819;p50"/>
          <p:cNvSpPr txBox="1"/>
          <p:nvPr/>
        </p:nvSpPr>
        <p:spPr>
          <a:xfrm>
            <a:off x="2596515" y="2299335"/>
            <a:ext cx="1974850" cy="32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b="1">
                <a:solidFill>
                  <a:schemeClr val="lt1"/>
                </a:solidFill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rPr>
              <a:t>Polymorphism</a:t>
            </a:r>
            <a:endParaRPr lang="en-US" altLang="en-US" sz="2000" b="1">
              <a:solidFill>
                <a:schemeClr val="lt1"/>
              </a:solidFill>
              <a:latin typeface="Play" panose="00000500000000000000"/>
              <a:ea typeface="Play" panose="00000500000000000000"/>
              <a:cs typeface="Play" panose="00000500000000000000"/>
              <a:sym typeface="Play" panose="00000500000000000000"/>
            </a:endParaRPr>
          </a:p>
        </p:txBody>
      </p:sp>
      <p:sp>
        <p:nvSpPr>
          <p:cNvPr id="2820" name="Google Shape;2820;p50"/>
          <p:cNvSpPr txBox="1"/>
          <p:nvPr/>
        </p:nvSpPr>
        <p:spPr>
          <a:xfrm>
            <a:off x="4556800" y="2242924"/>
            <a:ext cx="33051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Objects share common interface</a:t>
            </a:r>
            <a:endParaRPr lang="en-US" altLang="en-US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Objects interact through shared interface but exhibit different behaviors</a:t>
            </a:r>
            <a:endParaRPr lang="en-US" altLang="en-US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832" name="Google Shape;2832;p50"/>
          <p:cNvGrpSpPr/>
          <p:nvPr/>
        </p:nvGrpSpPr>
        <p:grpSpPr>
          <a:xfrm>
            <a:off x="1473786" y="2099112"/>
            <a:ext cx="722400" cy="722400"/>
            <a:chOff x="851175" y="1582401"/>
            <a:chExt cx="964872" cy="964872"/>
          </a:xfrm>
        </p:grpSpPr>
        <p:sp>
          <p:nvSpPr>
            <p:cNvPr id="2833" name="Google Shape;2833;p50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4" name="Google Shape;2834;p50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35" name="Google Shape;2835;p50"/>
          <p:cNvGrpSpPr/>
          <p:nvPr/>
        </p:nvGrpSpPr>
        <p:grpSpPr>
          <a:xfrm>
            <a:off x="1473786" y="1210150"/>
            <a:ext cx="722400" cy="722400"/>
            <a:chOff x="851175" y="1582401"/>
            <a:chExt cx="964872" cy="964872"/>
          </a:xfrm>
        </p:grpSpPr>
        <p:sp>
          <p:nvSpPr>
            <p:cNvPr id="2836" name="Google Shape;2836;p50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28588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7" name="Google Shape;2837;p50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28588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38" name="Google Shape;2838;p50"/>
          <p:cNvGrpSpPr/>
          <p:nvPr/>
        </p:nvGrpSpPr>
        <p:grpSpPr>
          <a:xfrm>
            <a:off x="1473786" y="3877037"/>
            <a:ext cx="722400" cy="722400"/>
            <a:chOff x="851175" y="1582401"/>
            <a:chExt cx="964872" cy="964872"/>
          </a:xfrm>
        </p:grpSpPr>
        <p:sp>
          <p:nvSpPr>
            <p:cNvPr id="2839" name="Google Shape;2839;p50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0" name="Google Shape;2840;p50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41" name="Google Shape;2841;p50"/>
          <p:cNvGrpSpPr/>
          <p:nvPr/>
        </p:nvGrpSpPr>
        <p:grpSpPr>
          <a:xfrm>
            <a:off x="1473786" y="2988075"/>
            <a:ext cx="722400" cy="722400"/>
            <a:chOff x="851175" y="1582401"/>
            <a:chExt cx="964872" cy="964872"/>
          </a:xfrm>
        </p:grpSpPr>
        <p:sp>
          <p:nvSpPr>
            <p:cNvPr id="2842" name="Google Shape;2842;p50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128588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3" name="Google Shape;2843;p50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128588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2694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98" name="Google Shape;2698;p44"/>
          <p:cNvSpPr txBox="1"/>
          <p:nvPr>
            <p:ph type="title"/>
          </p:nvPr>
        </p:nvSpPr>
        <p:spPr>
          <a:xfrm>
            <a:off x="1692910" y="2572385"/>
            <a:ext cx="6273165" cy="13862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Individual Utility</a:t>
            </a:r>
            <a:endParaRPr lang="en-GB"/>
          </a:p>
        </p:txBody>
      </p:sp>
      <p:sp>
        <p:nvSpPr>
          <p:cNvPr id="2700" name="Google Shape;2700;p44"/>
          <p:cNvSpPr txBox="1"/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4</a:t>
            </a:r>
            <a:endParaRPr lang="en-US" altLang="en-GB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780758" y="417586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645458" y="395875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03" name="Google Shape;2703;p44"/>
          <p:cNvSpPr/>
          <p:nvPr/>
        </p:nvSpPr>
        <p:spPr>
          <a:xfrm>
            <a:off x="6937258" y="395875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704" name="Google Shape;2704;p44"/>
          <p:cNvCxnSpPr/>
          <p:nvPr/>
        </p:nvCxnSpPr>
        <p:spPr>
          <a:xfrm>
            <a:off x="2780758" y="401116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3280" name="Shape 3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1" name="Google Shape;3281;p64"/>
          <p:cNvSpPr txBox="1"/>
          <p:nvPr>
            <p:ph type="title"/>
          </p:nvPr>
        </p:nvSpPr>
        <p:spPr>
          <a:xfrm>
            <a:off x="713105" y="539750"/>
            <a:ext cx="8132445" cy="4781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en-US"/>
            </a:br>
            <a:r>
              <a:rPr lang="en-US" altLang="en-US"/>
              <a:t> FileIntegrityChecker.java</a:t>
            </a:r>
            <a:br>
              <a:rPr lang="en-US" altLang="en-US"/>
            </a:br>
            <a:endParaRPr lang="en-US" altLang="en-US"/>
          </a:p>
        </p:txBody>
      </p:sp>
      <p:graphicFrame>
        <p:nvGraphicFramePr>
          <p:cNvPr id="3282" name="Google Shape;3282;p64"/>
          <p:cNvGraphicFramePr/>
          <p:nvPr/>
        </p:nvGraphicFramePr>
        <p:xfrm>
          <a:off x="952500" y="1491525"/>
          <a:ext cx="7239000" cy="3107925"/>
        </p:xfrm>
        <a:graphic>
          <a:graphicData uri="http://schemas.openxmlformats.org/drawingml/2006/table">
            <a:tbl>
              <a:tblPr>
                <a:noFill/>
                <a:tableStyleId>{3476ACE1-4639-437D-AD08-76B7DDC4E924}</a:tableStyleId>
              </a:tblPr>
              <a:tblGrid>
                <a:gridCol w="3306450"/>
                <a:gridCol w="3932550"/>
              </a:tblGrid>
              <a:tr h="1035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3200" b="1">
                          <a:solidFill>
                            <a:schemeClr val="lt1"/>
                          </a:solidFill>
                          <a:latin typeface="Play" panose="00000500000000000000"/>
                          <a:ea typeface="Play" panose="00000500000000000000"/>
                          <a:cs typeface="Play" panose="00000500000000000000"/>
                          <a:sym typeface="Play" panose="00000500000000000000"/>
                        </a:rPr>
                        <a:t>Purpose</a:t>
                      </a:r>
                      <a:endParaRPr lang="en-US" altLang="en-US" sz="3200" b="1">
                        <a:solidFill>
                          <a:schemeClr val="lt1"/>
                        </a:solidFill>
                        <a:latin typeface="Play" panose="00000500000000000000"/>
                        <a:ea typeface="Play" panose="00000500000000000000"/>
                        <a:cs typeface="Play" panose="00000500000000000000"/>
                        <a:sym typeface="Play" panose="00000500000000000000"/>
                      </a:endParaRPr>
                    </a:p>
                  </a:txBody>
                  <a:tcPr marL="18287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Compute and verify file checksums to detect unauthorized modifications.</a:t>
                      </a:r>
                      <a:endParaRPr lang="en-US" altLang="en-US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18287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035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2800" b="1">
                          <a:solidFill>
                            <a:schemeClr val="lt1"/>
                          </a:solidFill>
                          <a:latin typeface="Play" panose="00000500000000000000"/>
                          <a:ea typeface="Play" panose="00000500000000000000"/>
                          <a:cs typeface="Play" panose="00000500000000000000"/>
                          <a:sym typeface="Play" panose="00000500000000000000"/>
                        </a:rPr>
                        <a:t>Methods</a:t>
                      </a:r>
                      <a:endParaRPr lang="en-US" altLang="en-US" sz="2800" b="1">
                        <a:solidFill>
                          <a:schemeClr val="lt1"/>
                        </a:solidFill>
                        <a:latin typeface="Play" panose="00000500000000000000"/>
                        <a:ea typeface="Play" panose="00000500000000000000"/>
                        <a:cs typeface="Play" panose="00000500000000000000"/>
                        <a:sym typeface="Play" panose="00000500000000000000"/>
                      </a:endParaRPr>
                    </a:p>
                  </a:txBody>
                  <a:tcPr marL="18287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computeChecksums, verifyIntegrity, loadChecksumMap, updateChecksumMap.</a:t>
                      </a:r>
                      <a:endParaRPr lang="en-US" altLang="en-US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18287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035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2800" b="1">
                          <a:solidFill>
                            <a:schemeClr val="lt1"/>
                          </a:solidFill>
                          <a:latin typeface="Play" panose="00000500000000000000"/>
                          <a:ea typeface="Play" panose="00000500000000000000"/>
                          <a:cs typeface="Play" panose="00000500000000000000"/>
                          <a:sym typeface="Play" panose="00000500000000000000"/>
                        </a:rPr>
                        <a:t>OOP Highlights</a:t>
                      </a:r>
                      <a:endParaRPr lang="en-US" altLang="en-US" sz="2800" b="1">
                        <a:solidFill>
                          <a:schemeClr val="lt1"/>
                        </a:solidFill>
                        <a:latin typeface="Play" panose="00000500000000000000"/>
                        <a:ea typeface="Play" panose="00000500000000000000"/>
                        <a:cs typeface="Play" panose="00000500000000000000"/>
                        <a:sym typeface="Play" panose="00000500000000000000"/>
                      </a:endParaRPr>
                    </a:p>
                  </a:txBody>
                  <a:tcPr marL="18287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Encapsulation of hashing logic, uses abstraction, modular class design</a:t>
                      </a:r>
                      <a:endParaRPr lang="en-US" altLang="en-US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18287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3280" name="Shape 3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1" name="Google Shape;3281;p64"/>
          <p:cNvSpPr txBox="1"/>
          <p:nvPr>
            <p:ph type="title"/>
          </p:nvPr>
        </p:nvSpPr>
        <p:spPr>
          <a:xfrm>
            <a:off x="713105" y="539750"/>
            <a:ext cx="8132445" cy="4781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en-US"/>
            </a:br>
            <a:r>
              <a:rPr lang="en-US" altLang="en-US">
                <a:sym typeface="+mn-ea"/>
              </a:rPr>
              <a:t>MetadataRemoverApp.java</a:t>
            </a:r>
            <a:br>
              <a:rPr lang="en-US" altLang="en-US"/>
            </a:br>
            <a:endParaRPr lang="en-US" altLang="en-US"/>
          </a:p>
        </p:txBody>
      </p:sp>
      <p:graphicFrame>
        <p:nvGraphicFramePr>
          <p:cNvPr id="3282" name="Google Shape;3282;p64"/>
          <p:cNvGraphicFramePr/>
          <p:nvPr/>
        </p:nvGraphicFramePr>
        <p:xfrm>
          <a:off x="952500" y="1491525"/>
          <a:ext cx="7239000" cy="3107925"/>
        </p:xfrm>
        <a:graphic>
          <a:graphicData uri="http://schemas.openxmlformats.org/drawingml/2006/table">
            <a:tbl>
              <a:tblPr>
                <a:noFill/>
                <a:tableStyleId>{3476ACE1-4639-437D-AD08-76B7DDC4E924}</a:tableStyleId>
              </a:tblPr>
              <a:tblGrid>
                <a:gridCol w="3306450"/>
                <a:gridCol w="3932550"/>
              </a:tblGrid>
              <a:tr h="1035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3200" b="1">
                          <a:solidFill>
                            <a:schemeClr val="lt1"/>
                          </a:solidFill>
                          <a:latin typeface="Play" panose="00000500000000000000"/>
                          <a:ea typeface="Play" panose="00000500000000000000"/>
                          <a:cs typeface="Play" panose="00000500000000000000"/>
                          <a:sym typeface="Play" panose="00000500000000000000"/>
                        </a:rPr>
                        <a:t>Purpose</a:t>
                      </a:r>
                      <a:endParaRPr lang="en-US" altLang="en-US" sz="3200" b="1">
                        <a:solidFill>
                          <a:schemeClr val="lt1"/>
                        </a:solidFill>
                        <a:latin typeface="Play" panose="00000500000000000000"/>
                        <a:ea typeface="Play" panose="00000500000000000000"/>
                        <a:cs typeface="Play" panose="00000500000000000000"/>
                        <a:sym typeface="Play" panose="00000500000000000000"/>
                      </a:endParaRPr>
                    </a:p>
                  </a:txBody>
                  <a:tcPr marL="18287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Remove sensitive metadata from files to protect user privacy.</a:t>
                      </a:r>
                      <a:endParaRPr lang="en-US" altLang="en-US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18287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035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2800" b="1">
                          <a:solidFill>
                            <a:schemeClr val="lt1"/>
                          </a:solidFill>
                          <a:latin typeface="Play" panose="00000500000000000000"/>
                          <a:ea typeface="Play" panose="00000500000000000000"/>
                          <a:cs typeface="Play" panose="00000500000000000000"/>
                          <a:sym typeface="Play" panose="00000500000000000000"/>
                        </a:rPr>
                        <a:t>Methods</a:t>
                      </a:r>
                      <a:endParaRPr lang="en-US" altLang="en-US" sz="2800" b="1">
                        <a:solidFill>
                          <a:schemeClr val="lt1"/>
                        </a:solidFill>
                        <a:latin typeface="Play" panose="00000500000000000000"/>
                        <a:ea typeface="Play" panose="00000500000000000000"/>
                        <a:cs typeface="Play" panose="00000500000000000000"/>
                        <a:sym typeface="Play" panose="00000500000000000000"/>
                      </a:endParaRPr>
                    </a:p>
                  </a:txBody>
                  <a:tcPr marL="18287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4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Uses methods: removeImageMetadata, removeDocumentMetadata, detectFileType, saveSanitizedCopy.</a:t>
                      </a:r>
                      <a:endParaRPr lang="en-US" altLang="en-US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18287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035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2800" b="1">
                          <a:solidFill>
                            <a:schemeClr val="lt1"/>
                          </a:solidFill>
                          <a:latin typeface="Play" panose="00000500000000000000"/>
                          <a:ea typeface="Play" panose="00000500000000000000"/>
                          <a:cs typeface="Play" panose="00000500000000000000"/>
                          <a:sym typeface="Play" panose="00000500000000000000"/>
                        </a:rPr>
                        <a:t>OOP Highlights</a:t>
                      </a:r>
                      <a:endParaRPr lang="en-US" altLang="en-US" sz="2800" b="1">
                        <a:solidFill>
                          <a:schemeClr val="lt1"/>
                        </a:solidFill>
                        <a:latin typeface="Play" panose="00000500000000000000"/>
                        <a:ea typeface="Play" panose="00000500000000000000"/>
                        <a:cs typeface="Play" panose="00000500000000000000"/>
                        <a:sym typeface="Play" panose="00000500000000000000"/>
                      </a:endParaRPr>
                    </a:p>
                  </a:txBody>
                  <a:tcPr marL="18287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Encapsulation of hashing logic, uses abstraction, modular class design</a:t>
                      </a:r>
                      <a:endParaRPr lang="en-US" altLang="en-US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18287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3280" name="Shape 3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1" name="Google Shape;3281;p64"/>
          <p:cNvSpPr txBox="1"/>
          <p:nvPr>
            <p:ph type="title"/>
          </p:nvPr>
        </p:nvSpPr>
        <p:spPr>
          <a:xfrm>
            <a:off x="713105" y="539750"/>
            <a:ext cx="8132445" cy="4781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en-US"/>
            </a:br>
            <a:r>
              <a:rPr lang="en-US" altLang="en-US">
                <a:sym typeface="+mn-ea"/>
              </a:rPr>
              <a:t>pwstrengthchecker.java</a:t>
            </a:r>
            <a:br>
              <a:rPr lang="en-US" altLang="en-US"/>
            </a:br>
            <a:endParaRPr lang="en-US" altLang="en-US"/>
          </a:p>
        </p:txBody>
      </p:sp>
      <p:graphicFrame>
        <p:nvGraphicFramePr>
          <p:cNvPr id="3282" name="Google Shape;3282;p64"/>
          <p:cNvGraphicFramePr/>
          <p:nvPr/>
        </p:nvGraphicFramePr>
        <p:xfrm>
          <a:off x="952500" y="1491525"/>
          <a:ext cx="7239000" cy="3107925"/>
        </p:xfrm>
        <a:graphic>
          <a:graphicData uri="http://schemas.openxmlformats.org/drawingml/2006/table">
            <a:tbl>
              <a:tblPr>
                <a:noFill/>
                <a:tableStyleId>{3476ACE1-4639-437D-AD08-76B7DDC4E924}</a:tableStyleId>
              </a:tblPr>
              <a:tblGrid>
                <a:gridCol w="3306450"/>
                <a:gridCol w="3932550"/>
              </a:tblGrid>
              <a:tr h="1035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3200" b="1">
                          <a:solidFill>
                            <a:schemeClr val="lt1"/>
                          </a:solidFill>
                          <a:latin typeface="Play" panose="00000500000000000000"/>
                          <a:ea typeface="Play" panose="00000500000000000000"/>
                          <a:cs typeface="Play" panose="00000500000000000000"/>
                          <a:sym typeface="Play" panose="00000500000000000000"/>
                        </a:rPr>
                        <a:t>Purpose</a:t>
                      </a:r>
                      <a:endParaRPr lang="en-US" altLang="en-US" sz="3200" b="1">
                        <a:solidFill>
                          <a:schemeClr val="lt1"/>
                        </a:solidFill>
                        <a:latin typeface="Play" panose="00000500000000000000"/>
                        <a:ea typeface="Play" panose="00000500000000000000"/>
                        <a:cs typeface="Play" panose="00000500000000000000"/>
                        <a:sym typeface="Play" panose="00000500000000000000"/>
                      </a:endParaRPr>
                    </a:p>
                  </a:txBody>
                  <a:tcPr marL="18287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Evaluate password strength and provide feedback for improvement.</a:t>
                      </a:r>
                      <a:endParaRPr lang="en-US" altLang="en-US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18287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035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2800" b="1">
                          <a:solidFill>
                            <a:schemeClr val="lt1"/>
                          </a:solidFill>
                          <a:latin typeface="Play" panose="00000500000000000000"/>
                          <a:ea typeface="Play" panose="00000500000000000000"/>
                          <a:cs typeface="Play" panose="00000500000000000000"/>
                          <a:sym typeface="Play" panose="00000500000000000000"/>
                        </a:rPr>
                        <a:t>Methods</a:t>
                      </a:r>
                      <a:endParaRPr lang="en-US" altLang="en-US" sz="2800" b="1">
                        <a:solidFill>
                          <a:schemeClr val="lt1"/>
                        </a:solidFill>
                        <a:latin typeface="Play" panose="00000500000000000000"/>
                        <a:ea typeface="Play" panose="00000500000000000000"/>
                        <a:cs typeface="Play" panose="00000500000000000000"/>
                        <a:sym typeface="Play" panose="00000500000000000000"/>
                      </a:endParaRPr>
                    </a:p>
                  </a:txBody>
                  <a:tcPr marL="18287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4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Uses methods: calculateScore, isStrong, getRecommendations, loadDictionary, checkPatterns.</a:t>
                      </a:r>
                      <a:endParaRPr lang="en-US" altLang="en-US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18287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035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2800" b="1">
                          <a:solidFill>
                            <a:schemeClr val="lt1"/>
                          </a:solidFill>
                          <a:latin typeface="Play" panose="00000500000000000000"/>
                          <a:ea typeface="Play" panose="00000500000000000000"/>
                          <a:cs typeface="Play" panose="00000500000000000000"/>
                          <a:sym typeface="Play" panose="00000500000000000000"/>
                        </a:rPr>
                        <a:t>OOP Highlights</a:t>
                      </a:r>
                      <a:endParaRPr lang="en-US" altLang="en-US" sz="2800" b="1">
                        <a:solidFill>
                          <a:schemeClr val="lt1"/>
                        </a:solidFill>
                        <a:latin typeface="Play" panose="00000500000000000000"/>
                        <a:ea typeface="Play" panose="00000500000000000000"/>
                        <a:cs typeface="Play" panose="00000500000000000000"/>
                        <a:sym typeface="Play" panose="00000500000000000000"/>
                      </a:endParaRPr>
                    </a:p>
                  </a:txBody>
                  <a:tcPr marL="18287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4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Encapsulation of scoring logic, uses abstraction, single-responsibility principle..</a:t>
                      </a:r>
                      <a:endParaRPr lang="en-US" altLang="en-US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18287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3280" name="Shape 3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1" name="Google Shape;3281;p64"/>
          <p:cNvSpPr txBox="1"/>
          <p:nvPr>
            <p:ph type="title"/>
          </p:nvPr>
        </p:nvSpPr>
        <p:spPr>
          <a:xfrm>
            <a:off x="713105" y="539750"/>
            <a:ext cx="8132445" cy="4781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en-US"/>
            </a:br>
            <a:r>
              <a:rPr lang="en-US" altLang="en-US">
                <a:sym typeface="+mn-ea"/>
              </a:rPr>
              <a:t>Keylogger.java</a:t>
            </a:r>
            <a:br>
              <a:rPr lang="en-US" altLang="en-US"/>
            </a:br>
            <a:endParaRPr lang="en-US" altLang="en-US"/>
          </a:p>
        </p:txBody>
      </p:sp>
      <p:graphicFrame>
        <p:nvGraphicFramePr>
          <p:cNvPr id="3282" name="Google Shape;3282;p64"/>
          <p:cNvGraphicFramePr/>
          <p:nvPr/>
        </p:nvGraphicFramePr>
        <p:xfrm>
          <a:off x="952500" y="1491525"/>
          <a:ext cx="7239000" cy="3107925"/>
        </p:xfrm>
        <a:graphic>
          <a:graphicData uri="http://schemas.openxmlformats.org/drawingml/2006/table">
            <a:tbl>
              <a:tblPr>
                <a:noFill/>
                <a:tableStyleId>{3476ACE1-4639-437D-AD08-76B7DDC4E924}</a:tableStyleId>
              </a:tblPr>
              <a:tblGrid>
                <a:gridCol w="3306450"/>
                <a:gridCol w="3932550"/>
              </a:tblGrid>
              <a:tr h="1035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3200" b="1">
                          <a:solidFill>
                            <a:schemeClr val="lt1"/>
                          </a:solidFill>
                          <a:latin typeface="Play" panose="00000500000000000000"/>
                          <a:ea typeface="Play" panose="00000500000000000000"/>
                          <a:cs typeface="Play" panose="00000500000000000000"/>
                          <a:sym typeface="Play" panose="00000500000000000000"/>
                        </a:rPr>
                        <a:t>Purpose</a:t>
                      </a:r>
                      <a:endParaRPr lang="en-US" altLang="en-US" sz="3200" b="1">
                        <a:solidFill>
                          <a:schemeClr val="lt1"/>
                        </a:solidFill>
                        <a:latin typeface="Play" panose="00000500000000000000"/>
                        <a:ea typeface="Play" panose="00000500000000000000"/>
                        <a:cs typeface="Play" panose="00000500000000000000"/>
                        <a:sym typeface="Play" panose="00000500000000000000"/>
                      </a:endParaRPr>
                    </a:p>
                  </a:txBody>
                  <a:tcPr marL="18287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Capture user keystrokes for security auditing and analysis.</a:t>
                      </a:r>
                      <a:endParaRPr lang="en-US" altLang="en-US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18287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035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2800" b="1">
                          <a:solidFill>
                            <a:schemeClr val="lt1"/>
                          </a:solidFill>
                          <a:latin typeface="Play" panose="00000500000000000000"/>
                          <a:ea typeface="Play" panose="00000500000000000000"/>
                          <a:cs typeface="Play" panose="00000500000000000000"/>
                          <a:sym typeface="Play" panose="00000500000000000000"/>
                        </a:rPr>
                        <a:t>Methods</a:t>
                      </a:r>
                      <a:endParaRPr lang="en-US" altLang="en-US" sz="2800" b="1">
                        <a:solidFill>
                          <a:schemeClr val="lt1"/>
                        </a:solidFill>
                        <a:latin typeface="Play" panose="00000500000000000000"/>
                        <a:ea typeface="Play" panose="00000500000000000000"/>
                        <a:cs typeface="Play" panose="00000500000000000000"/>
                        <a:sym typeface="Play" panose="00000500000000000000"/>
                      </a:endParaRPr>
                    </a:p>
                  </a:txBody>
                  <a:tcPr marL="18287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4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Uses methods: startLogging, stopLogging, fetchLoggedKeys, writeLogToFile.</a:t>
                      </a:r>
                      <a:endParaRPr lang="en-US" altLang="en-US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18287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035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2800" b="1">
                          <a:solidFill>
                            <a:schemeClr val="lt1"/>
                          </a:solidFill>
                          <a:latin typeface="Play" panose="00000500000000000000"/>
                          <a:ea typeface="Play" panose="00000500000000000000"/>
                          <a:cs typeface="Play" panose="00000500000000000000"/>
                          <a:sym typeface="Play" panose="00000500000000000000"/>
                        </a:rPr>
                        <a:t>OOP Highlights</a:t>
                      </a:r>
                      <a:endParaRPr lang="en-US" altLang="en-US" sz="2800" b="1">
                        <a:solidFill>
                          <a:schemeClr val="lt1"/>
                        </a:solidFill>
                        <a:latin typeface="Play" panose="00000500000000000000"/>
                        <a:ea typeface="Play" panose="00000500000000000000"/>
                        <a:cs typeface="Play" panose="00000500000000000000"/>
                        <a:sym typeface="Play" panose="00000500000000000000"/>
                      </a:endParaRPr>
                    </a:p>
                  </a:txBody>
                  <a:tcPr marL="18287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4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Encapsulation of logging logic, uses abstraction, observer pattern potential.</a:t>
                      </a:r>
                      <a:endParaRPr lang="en-US" altLang="en-US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18287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3280" name="Shape 3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1" name="Google Shape;3281;p64"/>
          <p:cNvSpPr txBox="1"/>
          <p:nvPr>
            <p:ph type="title"/>
          </p:nvPr>
        </p:nvSpPr>
        <p:spPr>
          <a:xfrm>
            <a:off x="713105" y="539750"/>
            <a:ext cx="8132445" cy="4781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en-US"/>
            </a:br>
            <a:r>
              <a:rPr lang="en-US" altLang="en-US">
                <a:sym typeface="+mn-ea"/>
              </a:rPr>
              <a:t>pwmanager.java</a:t>
            </a:r>
            <a:br>
              <a:rPr lang="en-US" altLang="en-US"/>
            </a:br>
            <a:endParaRPr lang="en-US" altLang="en-US"/>
          </a:p>
        </p:txBody>
      </p:sp>
      <p:graphicFrame>
        <p:nvGraphicFramePr>
          <p:cNvPr id="3282" name="Google Shape;3282;p64"/>
          <p:cNvGraphicFramePr/>
          <p:nvPr/>
        </p:nvGraphicFramePr>
        <p:xfrm>
          <a:off x="952500" y="1491525"/>
          <a:ext cx="7239000" cy="3107925"/>
        </p:xfrm>
        <a:graphic>
          <a:graphicData uri="http://schemas.openxmlformats.org/drawingml/2006/table">
            <a:tbl>
              <a:tblPr>
                <a:noFill/>
                <a:tableStyleId>{3476ACE1-4639-437D-AD08-76B7DDC4E924}</a:tableStyleId>
              </a:tblPr>
              <a:tblGrid>
                <a:gridCol w="3306450"/>
                <a:gridCol w="3932550"/>
              </a:tblGrid>
              <a:tr h="1035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3200" b="1">
                          <a:solidFill>
                            <a:schemeClr val="lt1"/>
                          </a:solidFill>
                          <a:latin typeface="Play" panose="00000500000000000000"/>
                          <a:ea typeface="Play" panose="00000500000000000000"/>
                          <a:cs typeface="Play" panose="00000500000000000000"/>
                          <a:sym typeface="Play" panose="00000500000000000000"/>
                        </a:rPr>
                        <a:t>Purpose</a:t>
                      </a:r>
                      <a:endParaRPr lang="en-US" altLang="en-US" sz="3200" b="1">
                        <a:solidFill>
                          <a:schemeClr val="lt1"/>
                        </a:solidFill>
                        <a:latin typeface="Play" panose="00000500000000000000"/>
                        <a:ea typeface="Play" panose="00000500000000000000"/>
                        <a:cs typeface="Play" panose="00000500000000000000"/>
                        <a:sym typeface="Play" panose="00000500000000000000"/>
                      </a:endParaRPr>
                    </a:p>
                  </a:txBody>
                  <a:tcPr marL="18287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Securely store, retrieve, and manage encrypted user credentials locally.</a:t>
                      </a:r>
                      <a:endParaRPr lang="en-US" altLang="en-US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18287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035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2800" b="1">
                          <a:solidFill>
                            <a:schemeClr val="lt1"/>
                          </a:solidFill>
                          <a:latin typeface="Play" panose="00000500000000000000"/>
                          <a:ea typeface="Play" panose="00000500000000000000"/>
                          <a:cs typeface="Play" panose="00000500000000000000"/>
                          <a:sym typeface="Play" panose="00000500000000000000"/>
                        </a:rPr>
                        <a:t>Methods</a:t>
                      </a:r>
                      <a:endParaRPr lang="en-US" altLang="en-US" sz="2800" b="1">
                        <a:solidFill>
                          <a:schemeClr val="lt1"/>
                        </a:solidFill>
                        <a:latin typeface="Play" panose="00000500000000000000"/>
                        <a:ea typeface="Play" panose="00000500000000000000"/>
                        <a:cs typeface="Play" panose="00000500000000000000"/>
                        <a:sym typeface="Play" panose="00000500000000000000"/>
                      </a:endParaRPr>
                    </a:p>
                  </a:txBody>
                  <a:tcPr marL="18287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4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addCredential, getCredential, deleteCredential, encryptPassword, decryptPassword.</a:t>
                      </a:r>
                      <a:endParaRPr lang="en-US" altLang="en-US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18287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035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2800" b="1">
                          <a:solidFill>
                            <a:schemeClr val="lt1"/>
                          </a:solidFill>
                          <a:latin typeface="Play" panose="00000500000000000000"/>
                          <a:ea typeface="Play" panose="00000500000000000000"/>
                          <a:cs typeface="Play" panose="00000500000000000000"/>
                          <a:sym typeface="Play" panose="00000500000000000000"/>
                        </a:rPr>
                        <a:t>OOP Highlights</a:t>
                      </a:r>
                      <a:endParaRPr lang="en-US" altLang="en-US" sz="2800" b="1">
                        <a:solidFill>
                          <a:schemeClr val="lt1"/>
                        </a:solidFill>
                        <a:latin typeface="Play" panose="00000500000000000000"/>
                        <a:ea typeface="Play" panose="00000500000000000000"/>
                        <a:cs typeface="Play" panose="00000500000000000000"/>
                        <a:sym typeface="Play" panose="00000500000000000000"/>
                      </a:endParaRPr>
                    </a:p>
                  </a:txBody>
                  <a:tcPr marL="18287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4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Encapsulates credential logic, uses abstraction for encryption, composition with Credential class.</a:t>
                      </a:r>
                      <a:endParaRPr lang="en-US" altLang="en-US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182875" marR="91425" marT="91425" marB="91425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2763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4" name="Google Shape;2764;p49"/>
          <p:cNvGrpSpPr/>
          <p:nvPr/>
        </p:nvGrpSpPr>
        <p:grpSpPr>
          <a:xfrm>
            <a:off x="1625104" y="1798911"/>
            <a:ext cx="795537" cy="795537"/>
            <a:chOff x="851175" y="1582401"/>
            <a:chExt cx="964872" cy="964872"/>
          </a:xfrm>
        </p:grpSpPr>
        <p:sp>
          <p:nvSpPr>
            <p:cNvPr id="2765" name="Google Shape;2765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6" name="Google Shape;2766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67" name="Google Shape;2767;p49"/>
          <p:cNvGrpSpPr/>
          <p:nvPr/>
        </p:nvGrpSpPr>
        <p:grpSpPr>
          <a:xfrm>
            <a:off x="6723354" y="1798911"/>
            <a:ext cx="795537" cy="795537"/>
            <a:chOff x="851175" y="1582401"/>
            <a:chExt cx="964872" cy="964872"/>
          </a:xfrm>
        </p:grpSpPr>
        <p:sp>
          <p:nvSpPr>
            <p:cNvPr id="2768" name="Google Shape;2768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9" name="Google Shape;2769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70" name="Google Shape;2770;p49"/>
          <p:cNvGrpSpPr/>
          <p:nvPr/>
        </p:nvGrpSpPr>
        <p:grpSpPr>
          <a:xfrm>
            <a:off x="4174229" y="1798911"/>
            <a:ext cx="795537" cy="795537"/>
            <a:chOff x="851175" y="1582401"/>
            <a:chExt cx="964872" cy="964872"/>
          </a:xfrm>
        </p:grpSpPr>
        <p:sp>
          <p:nvSpPr>
            <p:cNvPr id="2771" name="Google Shape;2771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2" name="Google Shape;2772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773" name="Google Shape;2773;p49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 Future Enhancements</a:t>
            </a:r>
            <a:endParaRPr lang="en-US" altLang="en-US"/>
          </a:p>
        </p:txBody>
      </p:sp>
      <p:grpSp>
        <p:nvGrpSpPr>
          <p:cNvPr id="2774" name="Google Shape;2774;p49"/>
          <p:cNvGrpSpPr/>
          <p:nvPr/>
        </p:nvGrpSpPr>
        <p:grpSpPr>
          <a:xfrm>
            <a:off x="6897080" y="1972650"/>
            <a:ext cx="448084" cy="448084"/>
            <a:chOff x="-4526600" y="1393200"/>
            <a:chExt cx="644725" cy="644725"/>
          </a:xfrm>
        </p:grpSpPr>
        <p:sp>
          <p:nvSpPr>
            <p:cNvPr id="2775" name="Google Shape;2775;p49"/>
            <p:cNvSpPr/>
            <p:nvPr/>
          </p:nvSpPr>
          <p:spPr>
            <a:xfrm>
              <a:off x="-4416850" y="1494825"/>
              <a:ext cx="425200" cy="405700"/>
            </a:xfrm>
            <a:custGeom>
              <a:avLst/>
              <a:gdLst/>
              <a:ahLst/>
              <a:cxnLst/>
              <a:rect l="l" t="t" r="r" b="b"/>
              <a:pathLst>
                <a:path w="17008" h="16228" extrusionOk="0">
                  <a:moveTo>
                    <a:pt x="8520" y="0"/>
                  </a:moveTo>
                  <a:lnTo>
                    <a:pt x="5886" y="5333"/>
                  </a:lnTo>
                  <a:lnTo>
                    <a:pt x="0" y="6212"/>
                  </a:lnTo>
                  <a:lnTo>
                    <a:pt x="4260" y="10342"/>
                  </a:lnTo>
                  <a:lnTo>
                    <a:pt x="3252" y="16228"/>
                  </a:lnTo>
                  <a:lnTo>
                    <a:pt x="8520" y="13431"/>
                  </a:lnTo>
                  <a:lnTo>
                    <a:pt x="13756" y="16228"/>
                  </a:lnTo>
                  <a:lnTo>
                    <a:pt x="12748" y="10342"/>
                  </a:lnTo>
                  <a:lnTo>
                    <a:pt x="17008" y="6212"/>
                  </a:lnTo>
                  <a:lnTo>
                    <a:pt x="11122" y="5333"/>
                  </a:lnTo>
                  <a:lnTo>
                    <a:pt x="85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6" name="Google Shape;2776;p49"/>
            <p:cNvSpPr/>
            <p:nvPr/>
          </p:nvSpPr>
          <p:spPr>
            <a:xfrm>
              <a:off x="-4223375" y="1393200"/>
              <a:ext cx="38250" cy="64250"/>
            </a:xfrm>
            <a:custGeom>
              <a:avLst/>
              <a:gdLst/>
              <a:ahLst/>
              <a:cxnLst/>
              <a:rect l="l" t="t" r="r" b="b"/>
              <a:pathLst>
                <a:path w="1530" h="2570" extrusionOk="0">
                  <a:moveTo>
                    <a:pt x="1" y="0"/>
                  </a:moveTo>
                  <a:lnTo>
                    <a:pt x="1" y="2569"/>
                  </a:lnTo>
                  <a:lnTo>
                    <a:pt x="1529" y="2569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7" name="Google Shape;2777;p49"/>
            <p:cNvSpPr/>
            <p:nvPr/>
          </p:nvSpPr>
          <p:spPr>
            <a:xfrm>
              <a:off x="-4223375" y="1972850"/>
              <a:ext cx="38250" cy="65075"/>
            </a:xfrm>
            <a:custGeom>
              <a:avLst/>
              <a:gdLst/>
              <a:ahLst/>
              <a:cxnLst/>
              <a:rect l="l" t="t" r="r" b="b"/>
              <a:pathLst>
                <a:path w="1530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1529" y="2602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8" name="Google Shape;2778;p49"/>
            <p:cNvSpPr/>
            <p:nvPr/>
          </p:nvSpPr>
          <p:spPr>
            <a:xfrm>
              <a:off x="-4345325" y="1410275"/>
              <a:ext cx="60200" cy="74000"/>
            </a:xfrm>
            <a:custGeom>
              <a:avLst/>
              <a:gdLst/>
              <a:ahLst/>
              <a:cxnLst/>
              <a:rect l="l" t="t" r="r" b="b"/>
              <a:pathLst>
                <a:path w="2408" h="2960" extrusionOk="0">
                  <a:moveTo>
                    <a:pt x="1399" y="0"/>
                  </a:moveTo>
                  <a:lnTo>
                    <a:pt x="1" y="586"/>
                  </a:lnTo>
                  <a:lnTo>
                    <a:pt x="1009" y="2960"/>
                  </a:lnTo>
                  <a:lnTo>
                    <a:pt x="2407" y="240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9" name="Google Shape;2779;p49"/>
            <p:cNvSpPr/>
            <p:nvPr/>
          </p:nvSpPr>
          <p:spPr>
            <a:xfrm>
              <a:off x="-4123375" y="1946025"/>
              <a:ext cx="60200" cy="74825"/>
            </a:xfrm>
            <a:custGeom>
              <a:avLst/>
              <a:gdLst/>
              <a:ahLst/>
              <a:cxnLst/>
              <a:rect l="l" t="t" r="r" b="b"/>
              <a:pathLst>
                <a:path w="2408" h="2993" extrusionOk="0">
                  <a:moveTo>
                    <a:pt x="1399" y="1"/>
                  </a:moveTo>
                  <a:lnTo>
                    <a:pt x="1" y="586"/>
                  </a:lnTo>
                  <a:lnTo>
                    <a:pt x="1009" y="2992"/>
                  </a:lnTo>
                  <a:lnTo>
                    <a:pt x="2407" y="2407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0" name="Google Shape;2780;p49"/>
            <p:cNvSpPr/>
            <p:nvPr/>
          </p:nvSpPr>
          <p:spPr>
            <a:xfrm>
              <a:off x="-4445300" y="1473675"/>
              <a:ext cx="72375" cy="73200"/>
            </a:xfrm>
            <a:custGeom>
              <a:avLst/>
              <a:gdLst/>
              <a:ahLst/>
              <a:cxnLst/>
              <a:rect l="l" t="t" r="r" b="b"/>
              <a:pathLst>
                <a:path w="2895" h="2928" extrusionOk="0">
                  <a:moveTo>
                    <a:pt x="1041" y="1"/>
                  </a:moveTo>
                  <a:lnTo>
                    <a:pt x="0" y="1074"/>
                  </a:lnTo>
                  <a:lnTo>
                    <a:pt x="1821" y="2928"/>
                  </a:lnTo>
                  <a:lnTo>
                    <a:pt x="2894" y="1854"/>
                  </a:lnTo>
                  <a:lnTo>
                    <a:pt x="10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1" name="Google Shape;2781;p49"/>
            <p:cNvSpPr/>
            <p:nvPr/>
          </p:nvSpPr>
          <p:spPr>
            <a:xfrm>
              <a:off x="-4035575" y="1884250"/>
              <a:ext cx="72400" cy="72375"/>
            </a:xfrm>
            <a:custGeom>
              <a:avLst/>
              <a:gdLst/>
              <a:ahLst/>
              <a:cxnLst/>
              <a:rect l="l" t="t" r="r" b="b"/>
              <a:pathLst>
                <a:path w="2896" h="2895" extrusionOk="0">
                  <a:moveTo>
                    <a:pt x="1074" y="0"/>
                  </a:moveTo>
                  <a:lnTo>
                    <a:pt x="1" y="1073"/>
                  </a:lnTo>
                  <a:lnTo>
                    <a:pt x="1855" y="2894"/>
                  </a:lnTo>
                  <a:lnTo>
                    <a:pt x="2895" y="1821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2" name="Google Shape;2782;p49"/>
            <p:cNvSpPr/>
            <p:nvPr/>
          </p:nvSpPr>
          <p:spPr>
            <a:xfrm>
              <a:off x="-4509550" y="1574500"/>
              <a:ext cx="74825" cy="59375"/>
            </a:xfrm>
            <a:custGeom>
              <a:avLst/>
              <a:gdLst/>
              <a:ahLst/>
              <a:cxnLst/>
              <a:rect l="l" t="t" r="r" b="b"/>
              <a:pathLst>
                <a:path w="2993" h="2375" extrusionOk="0">
                  <a:moveTo>
                    <a:pt x="586" y="0"/>
                  </a:moveTo>
                  <a:lnTo>
                    <a:pt x="1" y="1399"/>
                  </a:lnTo>
                  <a:lnTo>
                    <a:pt x="2407" y="2374"/>
                  </a:lnTo>
                  <a:lnTo>
                    <a:pt x="2993" y="976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3" name="Google Shape;2783;p49"/>
            <p:cNvSpPr/>
            <p:nvPr/>
          </p:nvSpPr>
          <p:spPr>
            <a:xfrm>
              <a:off x="-3973775" y="1796450"/>
              <a:ext cx="74825" cy="59350"/>
            </a:xfrm>
            <a:custGeom>
              <a:avLst/>
              <a:gdLst/>
              <a:ahLst/>
              <a:cxnLst/>
              <a:rect l="l" t="t" r="r" b="b"/>
              <a:pathLst>
                <a:path w="2993" h="2374" extrusionOk="0">
                  <a:moveTo>
                    <a:pt x="586" y="0"/>
                  </a:moveTo>
                  <a:lnTo>
                    <a:pt x="0" y="1398"/>
                  </a:lnTo>
                  <a:lnTo>
                    <a:pt x="2407" y="2374"/>
                  </a:lnTo>
                  <a:lnTo>
                    <a:pt x="2992" y="976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4" name="Google Shape;2784;p49"/>
            <p:cNvSpPr/>
            <p:nvPr/>
          </p:nvSpPr>
          <p:spPr>
            <a:xfrm>
              <a:off x="-4526600" y="1696450"/>
              <a:ext cx="64250" cy="37425"/>
            </a:xfrm>
            <a:custGeom>
              <a:avLst/>
              <a:gdLst/>
              <a:ahLst/>
              <a:cxnLst/>
              <a:rect l="l" t="t" r="r" b="b"/>
              <a:pathLst>
                <a:path w="2570" h="1497" extrusionOk="0">
                  <a:moveTo>
                    <a:pt x="0" y="0"/>
                  </a:moveTo>
                  <a:lnTo>
                    <a:pt x="0" y="1496"/>
                  </a:lnTo>
                  <a:lnTo>
                    <a:pt x="2569" y="1496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5" name="Google Shape;2785;p49"/>
            <p:cNvSpPr/>
            <p:nvPr/>
          </p:nvSpPr>
          <p:spPr>
            <a:xfrm>
              <a:off x="-3946950" y="1696450"/>
              <a:ext cx="65075" cy="37425"/>
            </a:xfrm>
            <a:custGeom>
              <a:avLst/>
              <a:gdLst/>
              <a:ahLst/>
              <a:cxnLst/>
              <a:rect l="l" t="t" r="r" b="b"/>
              <a:pathLst>
                <a:path w="2603" h="1497" extrusionOk="0">
                  <a:moveTo>
                    <a:pt x="1" y="0"/>
                  </a:moveTo>
                  <a:lnTo>
                    <a:pt x="1" y="1496"/>
                  </a:lnTo>
                  <a:lnTo>
                    <a:pt x="2602" y="1496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6" name="Google Shape;2786;p49"/>
            <p:cNvSpPr/>
            <p:nvPr/>
          </p:nvSpPr>
          <p:spPr>
            <a:xfrm>
              <a:off x="-4509550" y="1796450"/>
              <a:ext cx="74825" cy="60175"/>
            </a:xfrm>
            <a:custGeom>
              <a:avLst/>
              <a:gdLst/>
              <a:ahLst/>
              <a:cxnLst/>
              <a:rect l="l" t="t" r="r" b="b"/>
              <a:pathLst>
                <a:path w="2993" h="2407" extrusionOk="0">
                  <a:moveTo>
                    <a:pt x="2407" y="0"/>
                  </a:moveTo>
                  <a:lnTo>
                    <a:pt x="1" y="1008"/>
                  </a:lnTo>
                  <a:lnTo>
                    <a:pt x="586" y="2406"/>
                  </a:lnTo>
                  <a:lnTo>
                    <a:pt x="2993" y="1398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7" name="Google Shape;2787;p49"/>
            <p:cNvSpPr/>
            <p:nvPr/>
          </p:nvSpPr>
          <p:spPr>
            <a:xfrm>
              <a:off x="-3973775" y="1574500"/>
              <a:ext cx="74825" cy="60175"/>
            </a:xfrm>
            <a:custGeom>
              <a:avLst/>
              <a:gdLst/>
              <a:ahLst/>
              <a:cxnLst/>
              <a:rect l="l" t="t" r="r" b="b"/>
              <a:pathLst>
                <a:path w="2993" h="2407" extrusionOk="0">
                  <a:moveTo>
                    <a:pt x="2407" y="0"/>
                  </a:moveTo>
                  <a:lnTo>
                    <a:pt x="0" y="1008"/>
                  </a:lnTo>
                  <a:lnTo>
                    <a:pt x="586" y="2407"/>
                  </a:lnTo>
                  <a:lnTo>
                    <a:pt x="2992" y="1399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8" name="Google Shape;2788;p49"/>
            <p:cNvSpPr/>
            <p:nvPr/>
          </p:nvSpPr>
          <p:spPr>
            <a:xfrm>
              <a:off x="-4445300" y="1884250"/>
              <a:ext cx="72375" cy="72375"/>
            </a:xfrm>
            <a:custGeom>
              <a:avLst/>
              <a:gdLst/>
              <a:ahLst/>
              <a:cxnLst/>
              <a:rect l="l" t="t" r="r" b="b"/>
              <a:pathLst>
                <a:path w="2895" h="2895" extrusionOk="0">
                  <a:moveTo>
                    <a:pt x="1821" y="0"/>
                  </a:moveTo>
                  <a:lnTo>
                    <a:pt x="0" y="1821"/>
                  </a:lnTo>
                  <a:lnTo>
                    <a:pt x="1041" y="2894"/>
                  </a:lnTo>
                  <a:lnTo>
                    <a:pt x="2894" y="1073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9" name="Google Shape;2789;p49"/>
            <p:cNvSpPr/>
            <p:nvPr/>
          </p:nvSpPr>
          <p:spPr>
            <a:xfrm>
              <a:off x="-4035575" y="1473675"/>
              <a:ext cx="72400" cy="73200"/>
            </a:xfrm>
            <a:custGeom>
              <a:avLst/>
              <a:gdLst/>
              <a:ahLst/>
              <a:cxnLst/>
              <a:rect l="l" t="t" r="r" b="b"/>
              <a:pathLst>
                <a:path w="2896" h="2928" extrusionOk="0">
                  <a:moveTo>
                    <a:pt x="1855" y="1"/>
                  </a:moveTo>
                  <a:lnTo>
                    <a:pt x="1" y="1854"/>
                  </a:lnTo>
                  <a:lnTo>
                    <a:pt x="1074" y="2928"/>
                  </a:lnTo>
                  <a:lnTo>
                    <a:pt x="2895" y="1074"/>
                  </a:lnTo>
                  <a:lnTo>
                    <a:pt x="1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0" name="Google Shape;2790;p49"/>
            <p:cNvSpPr/>
            <p:nvPr/>
          </p:nvSpPr>
          <p:spPr>
            <a:xfrm>
              <a:off x="-4345325" y="1946025"/>
              <a:ext cx="60200" cy="74825"/>
            </a:xfrm>
            <a:custGeom>
              <a:avLst/>
              <a:gdLst/>
              <a:ahLst/>
              <a:cxnLst/>
              <a:rect l="l" t="t" r="r" b="b"/>
              <a:pathLst>
                <a:path w="2408" h="2993" extrusionOk="0">
                  <a:moveTo>
                    <a:pt x="1009" y="1"/>
                  </a:moveTo>
                  <a:lnTo>
                    <a:pt x="1" y="2407"/>
                  </a:lnTo>
                  <a:lnTo>
                    <a:pt x="1399" y="2992"/>
                  </a:lnTo>
                  <a:lnTo>
                    <a:pt x="2407" y="586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1" name="Google Shape;2791;p49"/>
            <p:cNvSpPr/>
            <p:nvPr/>
          </p:nvSpPr>
          <p:spPr>
            <a:xfrm>
              <a:off x="-4123375" y="1410275"/>
              <a:ext cx="60200" cy="74000"/>
            </a:xfrm>
            <a:custGeom>
              <a:avLst/>
              <a:gdLst/>
              <a:ahLst/>
              <a:cxnLst/>
              <a:rect l="l" t="t" r="r" b="b"/>
              <a:pathLst>
                <a:path w="2408" h="2960" extrusionOk="0">
                  <a:moveTo>
                    <a:pt x="1009" y="0"/>
                  </a:moveTo>
                  <a:lnTo>
                    <a:pt x="1" y="2407"/>
                  </a:lnTo>
                  <a:lnTo>
                    <a:pt x="1399" y="2960"/>
                  </a:lnTo>
                  <a:lnTo>
                    <a:pt x="2407" y="586"/>
                  </a:lnTo>
                  <a:lnTo>
                    <a:pt x="10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92" name="Google Shape;2792;p49"/>
          <p:cNvGrpSpPr/>
          <p:nvPr/>
        </p:nvGrpSpPr>
        <p:grpSpPr>
          <a:xfrm>
            <a:off x="1832884" y="1972650"/>
            <a:ext cx="379976" cy="448059"/>
            <a:chOff x="-5221725" y="1393200"/>
            <a:chExt cx="552050" cy="645525"/>
          </a:xfrm>
        </p:grpSpPr>
        <p:sp>
          <p:nvSpPr>
            <p:cNvPr id="2793" name="Google Shape;2793;p49"/>
            <p:cNvSpPr/>
            <p:nvPr/>
          </p:nvSpPr>
          <p:spPr>
            <a:xfrm>
              <a:off x="-5102200" y="1511075"/>
              <a:ext cx="249600" cy="114650"/>
            </a:xfrm>
            <a:custGeom>
              <a:avLst/>
              <a:gdLst/>
              <a:ahLst/>
              <a:cxnLst/>
              <a:rect l="l" t="t" r="r" b="b"/>
              <a:pathLst>
                <a:path w="9984" h="4586" extrusionOk="0">
                  <a:moveTo>
                    <a:pt x="6016" y="1"/>
                  </a:moveTo>
                  <a:cubicBezTo>
                    <a:pt x="5463" y="1"/>
                    <a:pt x="4911" y="261"/>
                    <a:pt x="4553" y="651"/>
                  </a:cubicBezTo>
                  <a:lnTo>
                    <a:pt x="4195" y="1074"/>
                  </a:lnTo>
                  <a:lnTo>
                    <a:pt x="3707" y="846"/>
                  </a:lnTo>
                  <a:cubicBezTo>
                    <a:pt x="3545" y="781"/>
                    <a:pt x="3382" y="749"/>
                    <a:pt x="3220" y="749"/>
                  </a:cubicBezTo>
                  <a:cubicBezTo>
                    <a:pt x="2569" y="749"/>
                    <a:pt x="2016" y="1301"/>
                    <a:pt x="2016" y="1984"/>
                  </a:cubicBezTo>
                  <a:lnTo>
                    <a:pt x="2016" y="2732"/>
                  </a:lnTo>
                  <a:lnTo>
                    <a:pt x="943" y="2732"/>
                  </a:lnTo>
                  <a:cubicBezTo>
                    <a:pt x="423" y="2732"/>
                    <a:pt x="0" y="3155"/>
                    <a:pt x="0" y="3643"/>
                  </a:cubicBezTo>
                  <a:cubicBezTo>
                    <a:pt x="0" y="4163"/>
                    <a:pt x="423" y="4586"/>
                    <a:pt x="943" y="4586"/>
                  </a:cubicBezTo>
                  <a:lnTo>
                    <a:pt x="9041" y="4586"/>
                  </a:lnTo>
                  <a:cubicBezTo>
                    <a:pt x="9561" y="4586"/>
                    <a:pt x="9984" y="4163"/>
                    <a:pt x="9984" y="3643"/>
                  </a:cubicBezTo>
                  <a:cubicBezTo>
                    <a:pt x="9984" y="3155"/>
                    <a:pt x="9561" y="2732"/>
                    <a:pt x="9041" y="2732"/>
                  </a:cubicBezTo>
                  <a:lnTo>
                    <a:pt x="7967" y="2732"/>
                  </a:lnTo>
                  <a:lnTo>
                    <a:pt x="7967" y="1984"/>
                  </a:lnTo>
                  <a:cubicBezTo>
                    <a:pt x="7967" y="879"/>
                    <a:pt x="7089" y="1"/>
                    <a:pt x="60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4" name="Google Shape;2794;p49"/>
            <p:cNvSpPr/>
            <p:nvPr/>
          </p:nvSpPr>
          <p:spPr>
            <a:xfrm>
              <a:off x="-5221725" y="1393200"/>
              <a:ext cx="552050" cy="645525"/>
            </a:xfrm>
            <a:custGeom>
              <a:avLst/>
              <a:gdLst/>
              <a:ahLst/>
              <a:cxnLst/>
              <a:rect l="l" t="t" r="r" b="b"/>
              <a:pathLst>
                <a:path w="22082" h="25821" extrusionOk="0">
                  <a:moveTo>
                    <a:pt x="10765" y="3220"/>
                  </a:moveTo>
                  <a:cubicBezTo>
                    <a:pt x="12456" y="3220"/>
                    <a:pt x="13822" y="4390"/>
                    <a:pt x="14179" y="5951"/>
                  </a:cubicBezTo>
                  <a:cubicBezTo>
                    <a:pt x="15350" y="6114"/>
                    <a:pt x="16261" y="7155"/>
                    <a:pt x="16261" y="8358"/>
                  </a:cubicBezTo>
                  <a:cubicBezTo>
                    <a:pt x="16261" y="9724"/>
                    <a:pt x="15155" y="10797"/>
                    <a:pt x="13822" y="10797"/>
                  </a:cubicBezTo>
                  <a:lnTo>
                    <a:pt x="5724" y="10797"/>
                  </a:lnTo>
                  <a:lnTo>
                    <a:pt x="5724" y="10829"/>
                  </a:lnTo>
                  <a:cubicBezTo>
                    <a:pt x="4358" y="10829"/>
                    <a:pt x="3285" y="9724"/>
                    <a:pt x="3285" y="8390"/>
                  </a:cubicBezTo>
                  <a:cubicBezTo>
                    <a:pt x="3285" y="7155"/>
                    <a:pt x="4196" y="6114"/>
                    <a:pt x="5366" y="5951"/>
                  </a:cubicBezTo>
                  <a:cubicBezTo>
                    <a:pt x="5692" y="4813"/>
                    <a:pt x="6765" y="3968"/>
                    <a:pt x="8001" y="3968"/>
                  </a:cubicBezTo>
                  <a:cubicBezTo>
                    <a:pt x="8196" y="3968"/>
                    <a:pt x="8391" y="4000"/>
                    <a:pt x="8553" y="4033"/>
                  </a:cubicBezTo>
                  <a:cubicBezTo>
                    <a:pt x="9171" y="3512"/>
                    <a:pt x="9952" y="3220"/>
                    <a:pt x="10765" y="3220"/>
                  </a:cubicBezTo>
                  <a:close/>
                  <a:moveTo>
                    <a:pt x="9789" y="0"/>
                  </a:moveTo>
                  <a:cubicBezTo>
                    <a:pt x="4391" y="0"/>
                    <a:pt x="1" y="4390"/>
                    <a:pt x="1" y="9789"/>
                  </a:cubicBezTo>
                  <a:cubicBezTo>
                    <a:pt x="1" y="12650"/>
                    <a:pt x="1204" y="15317"/>
                    <a:pt x="3350" y="17171"/>
                  </a:cubicBezTo>
                  <a:lnTo>
                    <a:pt x="3350" y="25821"/>
                  </a:lnTo>
                  <a:lnTo>
                    <a:pt x="14895" y="25821"/>
                  </a:lnTo>
                  <a:lnTo>
                    <a:pt x="14895" y="21366"/>
                  </a:lnTo>
                  <a:lnTo>
                    <a:pt x="19578" y="21366"/>
                  </a:lnTo>
                  <a:lnTo>
                    <a:pt x="19578" y="16390"/>
                  </a:lnTo>
                  <a:lnTo>
                    <a:pt x="22082" y="16390"/>
                  </a:lnTo>
                  <a:lnTo>
                    <a:pt x="19578" y="9659"/>
                  </a:lnTo>
                  <a:cubicBezTo>
                    <a:pt x="19480" y="4325"/>
                    <a:pt x="15122" y="0"/>
                    <a:pt x="97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95" name="Google Shape;2795;p49"/>
          <p:cNvGrpSpPr/>
          <p:nvPr/>
        </p:nvGrpSpPr>
        <p:grpSpPr>
          <a:xfrm>
            <a:off x="4370656" y="1972638"/>
            <a:ext cx="402682" cy="448084"/>
            <a:chOff x="-3775400" y="1361500"/>
            <a:chExt cx="587000" cy="644725"/>
          </a:xfrm>
        </p:grpSpPr>
        <p:sp>
          <p:nvSpPr>
            <p:cNvPr id="2796" name="Google Shape;2796;p49"/>
            <p:cNvSpPr/>
            <p:nvPr/>
          </p:nvSpPr>
          <p:spPr>
            <a:xfrm>
              <a:off x="-3559975" y="1578550"/>
              <a:ext cx="156125" cy="209775"/>
            </a:xfrm>
            <a:custGeom>
              <a:avLst/>
              <a:gdLst/>
              <a:ahLst/>
              <a:cxnLst/>
              <a:rect l="l" t="t" r="r" b="b"/>
              <a:pathLst>
                <a:path w="6245" h="8391" extrusionOk="0">
                  <a:moveTo>
                    <a:pt x="3123" y="1"/>
                  </a:moveTo>
                  <a:cubicBezTo>
                    <a:pt x="1399" y="1"/>
                    <a:pt x="1" y="1399"/>
                    <a:pt x="1" y="3123"/>
                  </a:cubicBezTo>
                  <a:cubicBezTo>
                    <a:pt x="1" y="4358"/>
                    <a:pt x="749" y="5497"/>
                    <a:pt x="1887" y="5984"/>
                  </a:cubicBezTo>
                  <a:lnTo>
                    <a:pt x="2310" y="6180"/>
                  </a:lnTo>
                  <a:lnTo>
                    <a:pt x="2310" y="8391"/>
                  </a:lnTo>
                  <a:lnTo>
                    <a:pt x="3903" y="8391"/>
                  </a:lnTo>
                  <a:lnTo>
                    <a:pt x="3903" y="6180"/>
                  </a:lnTo>
                  <a:lnTo>
                    <a:pt x="4359" y="5984"/>
                  </a:lnTo>
                  <a:cubicBezTo>
                    <a:pt x="5497" y="5497"/>
                    <a:pt x="6245" y="4358"/>
                    <a:pt x="6245" y="3123"/>
                  </a:cubicBezTo>
                  <a:cubicBezTo>
                    <a:pt x="6245" y="1399"/>
                    <a:pt x="4846" y="1"/>
                    <a:pt x="31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7" name="Google Shape;2797;p49"/>
            <p:cNvSpPr/>
            <p:nvPr/>
          </p:nvSpPr>
          <p:spPr>
            <a:xfrm>
              <a:off x="-3688425" y="1465550"/>
              <a:ext cx="465875" cy="540675"/>
            </a:xfrm>
            <a:custGeom>
              <a:avLst/>
              <a:gdLst/>
              <a:ahLst/>
              <a:cxnLst/>
              <a:rect l="l" t="t" r="r" b="b"/>
              <a:pathLst>
                <a:path w="18635" h="21627" extrusionOk="0">
                  <a:moveTo>
                    <a:pt x="8261" y="3025"/>
                  </a:moveTo>
                  <a:cubicBezTo>
                    <a:pt x="10797" y="3025"/>
                    <a:pt x="12879" y="5106"/>
                    <a:pt x="12879" y="7643"/>
                  </a:cubicBezTo>
                  <a:cubicBezTo>
                    <a:pt x="12879" y="9301"/>
                    <a:pt x="12001" y="10830"/>
                    <a:pt x="10570" y="11643"/>
                  </a:cubicBezTo>
                  <a:lnTo>
                    <a:pt x="10570" y="14407"/>
                  </a:lnTo>
                  <a:lnTo>
                    <a:pt x="5952" y="14407"/>
                  </a:lnTo>
                  <a:lnTo>
                    <a:pt x="5952" y="11643"/>
                  </a:lnTo>
                  <a:cubicBezTo>
                    <a:pt x="4521" y="10830"/>
                    <a:pt x="3643" y="9301"/>
                    <a:pt x="3643" y="7643"/>
                  </a:cubicBezTo>
                  <a:cubicBezTo>
                    <a:pt x="3643" y="5106"/>
                    <a:pt x="5692" y="3025"/>
                    <a:pt x="8261" y="3025"/>
                  </a:cubicBezTo>
                  <a:close/>
                  <a:moveTo>
                    <a:pt x="8261" y="1"/>
                  </a:moveTo>
                  <a:cubicBezTo>
                    <a:pt x="3708" y="1"/>
                    <a:pt x="1" y="3675"/>
                    <a:pt x="1" y="8228"/>
                  </a:cubicBezTo>
                  <a:cubicBezTo>
                    <a:pt x="1" y="10602"/>
                    <a:pt x="1009" y="12846"/>
                    <a:pt x="2797" y="14407"/>
                  </a:cubicBezTo>
                  <a:lnTo>
                    <a:pt x="2797" y="21626"/>
                  </a:lnTo>
                  <a:lnTo>
                    <a:pt x="12618" y="21626"/>
                  </a:lnTo>
                  <a:lnTo>
                    <a:pt x="12618" y="17951"/>
                  </a:lnTo>
                  <a:lnTo>
                    <a:pt x="16488" y="17951"/>
                  </a:lnTo>
                  <a:lnTo>
                    <a:pt x="16488" y="13821"/>
                  </a:lnTo>
                  <a:lnTo>
                    <a:pt x="18635" y="13821"/>
                  </a:lnTo>
                  <a:lnTo>
                    <a:pt x="16488" y="8098"/>
                  </a:lnTo>
                  <a:cubicBezTo>
                    <a:pt x="16423" y="3610"/>
                    <a:pt x="12748" y="1"/>
                    <a:pt x="8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8" name="Google Shape;2798;p49"/>
            <p:cNvSpPr/>
            <p:nvPr/>
          </p:nvSpPr>
          <p:spPr>
            <a:xfrm>
              <a:off x="-3501425" y="1361500"/>
              <a:ext cx="38225" cy="65875"/>
            </a:xfrm>
            <a:custGeom>
              <a:avLst/>
              <a:gdLst/>
              <a:ahLst/>
              <a:cxnLst/>
              <a:rect l="l" t="t" r="r" b="b"/>
              <a:pathLst>
                <a:path w="1529" h="2635" extrusionOk="0">
                  <a:moveTo>
                    <a:pt x="0" y="0"/>
                  </a:moveTo>
                  <a:lnTo>
                    <a:pt x="0" y="2634"/>
                  </a:lnTo>
                  <a:lnTo>
                    <a:pt x="1529" y="2634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9" name="Google Shape;2799;p49"/>
            <p:cNvSpPr/>
            <p:nvPr/>
          </p:nvSpPr>
          <p:spPr>
            <a:xfrm>
              <a:off x="-3406300" y="1377750"/>
              <a:ext cx="60175" cy="75625"/>
            </a:xfrm>
            <a:custGeom>
              <a:avLst/>
              <a:gdLst/>
              <a:ahLst/>
              <a:cxnLst/>
              <a:rect l="l" t="t" r="r" b="b"/>
              <a:pathLst>
                <a:path w="2407" h="3025" extrusionOk="0">
                  <a:moveTo>
                    <a:pt x="1008" y="0"/>
                  </a:moveTo>
                  <a:lnTo>
                    <a:pt x="0" y="2439"/>
                  </a:lnTo>
                  <a:lnTo>
                    <a:pt x="1398" y="3025"/>
                  </a:lnTo>
                  <a:lnTo>
                    <a:pt x="2407" y="586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0" name="Google Shape;2800;p49"/>
            <p:cNvSpPr/>
            <p:nvPr/>
          </p:nvSpPr>
          <p:spPr>
            <a:xfrm>
              <a:off x="-3617700" y="1377750"/>
              <a:ext cx="60200" cy="75625"/>
            </a:xfrm>
            <a:custGeom>
              <a:avLst/>
              <a:gdLst/>
              <a:ahLst/>
              <a:cxnLst/>
              <a:rect l="l" t="t" r="r" b="b"/>
              <a:pathLst>
                <a:path w="2408" h="3025" extrusionOk="0">
                  <a:moveTo>
                    <a:pt x="1367" y="0"/>
                  </a:moveTo>
                  <a:lnTo>
                    <a:pt x="1" y="586"/>
                  </a:lnTo>
                  <a:lnTo>
                    <a:pt x="1009" y="3025"/>
                  </a:lnTo>
                  <a:lnTo>
                    <a:pt x="2407" y="2439"/>
                  </a:lnTo>
                  <a:lnTo>
                    <a:pt x="13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1" name="Google Shape;2801;p49"/>
            <p:cNvSpPr/>
            <p:nvPr/>
          </p:nvSpPr>
          <p:spPr>
            <a:xfrm>
              <a:off x="-3323375" y="1438725"/>
              <a:ext cx="74000" cy="74000"/>
            </a:xfrm>
            <a:custGeom>
              <a:avLst/>
              <a:gdLst/>
              <a:ahLst/>
              <a:cxnLst/>
              <a:rect l="l" t="t" r="r" b="b"/>
              <a:pathLst>
                <a:path w="2960" h="2960" extrusionOk="0">
                  <a:moveTo>
                    <a:pt x="1886" y="0"/>
                  </a:moveTo>
                  <a:lnTo>
                    <a:pt x="0" y="1887"/>
                  </a:lnTo>
                  <a:lnTo>
                    <a:pt x="1073" y="2960"/>
                  </a:lnTo>
                  <a:lnTo>
                    <a:pt x="2959" y="107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2" name="Google Shape;2802;p49"/>
            <p:cNvSpPr/>
            <p:nvPr/>
          </p:nvSpPr>
          <p:spPr>
            <a:xfrm>
              <a:off x="-3264025" y="1535475"/>
              <a:ext cx="75625" cy="60175"/>
            </a:xfrm>
            <a:custGeom>
              <a:avLst/>
              <a:gdLst/>
              <a:ahLst/>
              <a:cxnLst/>
              <a:rect l="l" t="t" r="r" b="b"/>
              <a:pathLst>
                <a:path w="3025" h="2407" extrusionOk="0">
                  <a:moveTo>
                    <a:pt x="2439" y="0"/>
                  </a:moveTo>
                  <a:lnTo>
                    <a:pt x="0" y="1008"/>
                  </a:lnTo>
                  <a:lnTo>
                    <a:pt x="585" y="2407"/>
                  </a:lnTo>
                  <a:lnTo>
                    <a:pt x="3024" y="1399"/>
                  </a:lnTo>
                  <a:lnTo>
                    <a:pt x="2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3" name="Google Shape;2803;p49"/>
            <p:cNvSpPr/>
            <p:nvPr/>
          </p:nvSpPr>
          <p:spPr>
            <a:xfrm>
              <a:off x="-3714425" y="1438725"/>
              <a:ext cx="73175" cy="74000"/>
            </a:xfrm>
            <a:custGeom>
              <a:avLst/>
              <a:gdLst/>
              <a:ahLst/>
              <a:cxnLst/>
              <a:rect l="l" t="t" r="r" b="b"/>
              <a:pathLst>
                <a:path w="2927" h="2960" extrusionOk="0">
                  <a:moveTo>
                    <a:pt x="1041" y="0"/>
                  </a:moveTo>
                  <a:lnTo>
                    <a:pt x="0" y="1074"/>
                  </a:lnTo>
                  <a:lnTo>
                    <a:pt x="1854" y="2960"/>
                  </a:lnTo>
                  <a:lnTo>
                    <a:pt x="2927" y="1887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4" name="Google Shape;2804;p49"/>
            <p:cNvSpPr/>
            <p:nvPr/>
          </p:nvSpPr>
          <p:spPr>
            <a:xfrm>
              <a:off x="-3775400" y="1535475"/>
              <a:ext cx="75625" cy="60175"/>
            </a:xfrm>
            <a:custGeom>
              <a:avLst/>
              <a:gdLst/>
              <a:ahLst/>
              <a:cxnLst/>
              <a:rect l="l" t="t" r="r" b="b"/>
              <a:pathLst>
                <a:path w="3025" h="2407" extrusionOk="0">
                  <a:moveTo>
                    <a:pt x="553" y="0"/>
                  </a:moveTo>
                  <a:lnTo>
                    <a:pt x="0" y="1399"/>
                  </a:lnTo>
                  <a:lnTo>
                    <a:pt x="2439" y="2407"/>
                  </a:lnTo>
                  <a:lnTo>
                    <a:pt x="3025" y="1008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05" name="Google Shape;2805;p49"/>
          <p:cNvSpPr txBox="1"/>
          <p:nvPr>
            <p:ph type="subTitle" idx="1"/>
          </p:nvPr>
        </p:nvSpPr>
        <p:spPr>
          <a:xfrm>
            <a:off x="86562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Migrate from console menus to a simple Swing or JavaFX UI</a:t>
            </a:r>
            <a:endParaRPr lang="en-US" altLang="en-US"/>
          </a:p>
        </p:txBody>
      </p:sp>
      <p:sp>
        <p:nvSpPr>
          <p:cNvPr id="2806" name="Google Shape;2806;p49"/>
          <p:cNvSpPr txBox="1"/>
          <p:nvPr>
            <p:ph type="subTitle" idx="2"/>
          </p:nvPr>
        </p:nvSpPr>
        <p:spPr>
          <a:xfrm>
            <a:off x="633730" y="2804160"/>
            <a:ext cx="2781935" cy="381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GUI addition</a:t>
            </a:r>
            <a:endParaRPr lang="en-US" altLang="en-US"/>
          </a:p>
        </p:txBody>
      </p:sp>
      <p:sp>
        <p:nvSpPr>
          <p:cNvPr id="2807" name="Google Shape;2807;p49"/>
          <p:cNvSpPr txBox="1"/>
          <p:nvPr>
            <p:ph type="subTitle" idx="3"/>
          </p:nvPr>
        </p:nvSpPr>
        <p:spPr>
          <a:xfrm>
            <a:off x="5963872" y="353954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Refactor Keylogger to work on Linux/macOS</a:t>
            </a:r>
            <a:endParaRPr lang="en-US" altLang="en-US"/>
          </a:p>
        </p:txBody>
      </p:sp>
      <p:sp>
        <p:nvSpPr>
          <p:cNvPr id="2808" name="Google Shape;2808;p49"/>
          <p:cNvSpPr txBox="1"/>
          <p:nvPr>
            <p:ph type="subTitle" idx="4"/>
          </p:nvPr>
        </p:nvSpPr>
        <p:spPr>
          <a:xfrm>
            <a:off x="5963920" y="2804160"/>
            <a:ext cx="2762250" cy="381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Multi-Platform Keylogger Options</a:t>
            </a:r>
            <a:endParaRPr lang="en-US" altLang="en-US"/>
          </a:p>
        </p:txBody>
      </p:sp>
      <p:sp>
        <p:nvSpPr>
          <p:cNvPr id="2809" name="Google Shape;2809;p49"/>
          <p:cNvSpPr txBox="1"/>
          <p:nvPr>
            <p:ph type="subTitle" idx="5"/>
          </p:nvPr>
        </p:nvSpPr>
        <p:spPr>
          <a:xfrm>
            <a:off x="3415665" y="3448685"/>
            <a:ext cx="2314575" cy="965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Metadata remover → support Office 2007+ formats (PowerPoint, Excel).</a:t>
            </a:r>
            <a:endParaRPr lang="en-US" altLang="en-US"/>
          </a:p>
        </p:txBody>
      </p:sp>
      <p:sp>
        <p:nvSpPr>
          <p:cNvPr id="2810" name="Google Shape;2810;p49"/>
          <p:cNvSpPr txBox="1"/>
          <p:nvPr>
            <p:ph type="subTitle" idx="6"/>
          </p:nvPr>
        </p:nvSpPr>
        <p:spPr>
          <a:xfrm>
            <a:off x="2940685" y="2804160"/>
            <a:ext cx="3400425" cy="381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Expand Supported File Types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2748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9" name="Google Shape;2749;p48"/>
          <p:cNvGrpSpPr/>
          <p:nvPr/>
        </p:nvGrpSpPr>
        <p:grpSpPr>
          <a:xfrm>
            <a:off x="4169648" y="826197"/>
            <a:ext cx="804703" cy="804703"/>
            <a:chOff x="851175" y="1582401"/>
            <a:chExt cx="964872" cy="964872"/>
          </a:xfrm>
        </p:grpSpPr>
        <p:sp>
          <p:nvSpPr>
            <p:cNvPr id="2750" name="Google Shape;2750;p48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1" name="Google Shape;2751;p48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752" name="Google Shape;2752;p48"/>
          <p:cNvSpPr txBox="1"/>
          <p:nvPr>
            <p:ph type="title"/>
          </p:nvPr>
        </p:nvSpPr>
        <p:spPr>
          <a:xfrm>
            <a:off x="1311750" y="3986900"/>
            <a:ext cx="6520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—SOMEONE FAMOUS</a:t>
            </a:r>
            <a:endParaRPr sz="2000"/>
          </a:p>
        </p:txBody>
      </p:sp>
      <p:sp>
        <p:nvSpPr>
          <p:cNvPr id="2753" name="Google Shape;2753;p48"/>
          <p:cNvSpPr txBox="1"/>
          <p:nvPr>
            <p:ph type="title"/>
          </p:nvPr>
        </p:nvSpPr>
        <p:spPr>
          <a:xfrm>
            <a:off x="4104450" y="1154975"/>
            <a:ext cx="93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“</a:t>
            </a:r>
            <a:endParaRPr sz="7200"/>
          </a:p>
        </p:txBody>
      </p:sp>
      <p:cxnSp>
        <p:nvCxnSpPr>
          <p:cNvPr id="2754" name="Google Shape;2754;p48"/>
          <p:cNvCxnSpPr>
            <a:stCxn id="2755" idx="6"/>
            <a:endCxn id="2756" idx="2"/>
          </p:cNvCxnSpPr>
          <p:nvPr/>
        </p:nvCxnSpPr>
        <p:spPr>
          <a:xfrm>
            <a:off x="1755788" y="3829160"/>
            <a:ext cx="564578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757" name="Google Shape;2757;p48"/>
          <p:cNvGrpSpPr/>
          <p:nvPr/>
        </p:nvGrpSpPr>
        <p:grpSpPr>
          <a:xfrm>
            <a:off x="1620488" y="3760875"/>
            <a:ext cx="5916650" cy="135300"/>
            <a:chOff x="1620488" y="3644670"/>
            <a:chExt cx="5916650" cy="135300"/>
          </a:xfrm>
        </p:grpSpPr>
        <p:sp>
          <p:nvSpPr>
            <p:cNvPr id="2755" name="Google Shape;2755;p48"/>
            <p:cNvSpPr/>
            <p:nvPr/>
          </p:nvSpPr>
          <p:spPr>
            <a:xfrm>
              <a:off x="1620488" y="36446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6" name="Google Shape;2756;p48"/>
            <p:cNvSpPr/>
            <p:nvPr/>
          </p:nvSpPr>
          <p:spPr>
            <a:xfrm>
              <a:off x="7401838" y="36446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2758" name="Google Shape;2758;p48"/>
            <p:cNvCxnSpPr>
              <a:stCxn id="2755" idx="6"/>
              <a:endCxn id="2756" idx="2"/>
            </p:cNvCxnSpPr>
            <p:nvPr/>
          </p:nvCxnSpPr>
          <p:spPr>
            <a:xfrm>
              <a:off x="1755788" y="3712320"/>
              <a:ext cx="56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2759" name="Google Shape;2759;p48"/>
          <p:cNvSpPr txBox="1"/>
          <p:nvPr>
            <p:ph type="subTitle" idx="1"/>
          </p:nvPr>
        </p:nvSpPr>
        <p:spPr>
          <a:xfrm>
            <a:off x="1311910" y="1934845"/>
            <a:ext cx="6520815" cy="173482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“Trusting your computer’s security without checks is like leaving the front door wide open—fun until the burglar parties inside.”</a:t>
            </a:r>
            <a:r>
              <a:rPr lang="en-US" altLang="en-GB"/>
              <a:t> </a:t>
            </a:r>
            <a:endParaRPr lang="en-US" alt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3045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" name="Google Shape;3046;p53"/>
          <p:cNvSpPr txBox="1"/>
          <p:nvPr>
            <p:ph type="title"/>
          </p:nvPr>
        </p:nvSpPr>
        <p:spPr>
          <a:xfrm>
            <a:off x="1251900" y="1284675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7200"/>
              <a:t>END</a:t>
            </a:r>
            <a:endParaRPr lang="en-US" altLang="en-GB" sz="7200">
              <a:solidFill>
                <a:schemeClr val="lt2"/>
              </a:solidFill>
            </a:endParaRPr>
          </a:p>
        </p:txBody>
      </p:sp>
      <p:cxnSp>
        <p:nvCxnSpPr>
          <p:cNvPr id="3047" name="Google Shape;3047;p53"/>
          <p:cNvCxnSpPr>
            <a:stCxn id="3048" idx="6"/>
            <a:endCxn id="3049" idx="2"/>
          </p:cNvCxnSpPr>
          <p:nvPr/>
        </p:nvCxnSpPr>
        <p:spPr>
          <a:xfrm>
            <a:off x="2676225" y="3504145"/>
            <a:ext cx="3791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3050" name="Google Shape;3050;p53"/>
          <p:cNvGrpSpPr/>
          <p:nvPr/>
        </p:nvGrpSpPr>
        <p:grpSpPr>
          <a:xfrm>
            <a:off x="2540925" y="3436495"/>
            <a:ext cx="4062150" cy="135300"/>
            <a:chOff x="2540925" y="3436495"/>
            <a:chExt cx="4062150" cy="135300"/>
          </a:xfrm>
        </p:grpSpPr>
        <p:sp>
          <p:nvSpPr>
            <p:cNvPr id="3048" name="Google Shape;3048;p53"/>
            <p:cNvSpPr/>
            <p:nvPr/>
          </p:nvSpPr>
          <p:spPr>
            <a:xfrm>
              <a:off x="254092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9" name="Google Shape;3049;p53"/>
            <p:cNvSpPr/>
            <p:nvPr/>
          </p:nvSpPr>
          <p:spPr>
            <a:xfrm>
              <a:off x="646777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3051" name="Google Shape;3051;p53"/>
            <p:cNvCxnSpPr>
              <a:stCxn id="3048" idx="6"/>
              <a:endCxn id="3049" idx="2"/>
            </p:cNvCxnSpPr>
            <p:nvPr/>
          </p:nvCxnSpPr>
          <p:spPr>
            <a:xfrm>
              <a:off x="2676225" y="3504145"/>
              <a:ext cx="3791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2654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5" name="Google Shape;2655;p42"/>
          <p:cNvCxnSpPr>
            <a:stCxn id="2656" idx="6"/>
            <a:endCxn id="2657" idx="2"/>
          </p:cNvCxnSpPr>
          <p:nvPr/>
        </p:nvCxnSpPr>
        <p:spPr>
          <a:xfrm>
            <a:off x="4677538" y="2550470"/>
            <a:ext cx="3270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58" name="Google Shape;2658;p42"/>
          <p:cNvGrpSpPr/>
          <p:nvPr/>
        </p:nvGrpSpPr>
        <p:grpSpPr>
          <a:xfrm>
            <a:off x="4542238" y="2482820"/>
            <a:ext cx="3540450" cy="135300"/>
            <a:chOff x="4542238" y="2482820"/>
            <a:chExt cx="3540450" cy="135300"/>
          </a:xfrm>
        </p:grpSpPr>
        <p:sp>
          <p:nvSpPr>
            <p:cNvPr id="2656" name="Google Shape;2656;p42"/>
            <p:cNvSpPr/>
            <p:nvPr/>
          </p:nvSpPr>
          <p:spPr>
            <a:xfrm>
              <a:off x="454223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7" name="Google Shape;2657;p42"/>
            <p:cNvSpPr/>
            <p:nvPr/>
          </p:nvSpPr>
          <p:spPr>
            <a:xfrm>
              <a:off x="794738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2659" name="Google Shape;2659;p42"/>
            <p:cNvCxnSpPr>
              <a:stCxn id="2656" idx="6"/>
              <a:endCxn id="2657" idx="2"/>
            </p:cNvCxnSpPr>
            <p:nvPr/>
          </p:nvCxnSpPr>
          <p:spPr>
            <a:xfrm>
              <a:off x="4677538" y="2550470"/>
              <a:ext cx="3270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2660" name="Google Shape;2660;p42"/>
          <p:cNvSpPr txBox="1"/>
          <p:nvPr>
            <p:ph type="title"/>
          </p:nvPr>
        </p:nvSpPr>
        <p:spPr>
          <a:xfrm>
            <a:off x="4201160" y="1214755"/>
            <a:ext cx="4382135" cy="12680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WH</a:t>
            </a:r>
            <a:r>
              <a:rPr lang="en-US" altLang="en-GB" sz="4800"/>
              <a:t>Y Q-Cloak</a:t>
            </a:r>
            <a:r>
              <a:rPr lang="en-GB" sz="4800">
                <a:solidFill>
                  <a:schemeClr val="lt2"/>
                </a:solidFill>
              </a:rPr>
              <a:t>!</a:t>
            </a:r>
            <a:endParaRPr lang="en-GB" sz="4800">
              <a:solidFill>
                <a:schemeClr val="lt2"/>
              </a:solidFill>
            </a:endParaRPr>
          </a:p>
        </p:txBody>
      </p:sp>
      <p:sp>
        <p:nvSpPr>
          <p:cNvPr id="2661" name="Google Shape;2661;p42"/>
          <p:cNvSpPr txBox="1"/>
          <p:nvPr>
            <p:ph type="subTitle" idx="1"/>
          </p:nvPr>
        </p:nvSpPr>
        <p:spPr>
          <a:xfrm>
            <a:off x="4201160" y="2840355"/>
            <a:ext cx="4382135" cy="136779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Combines multiple small utilities into one cohesive package</a:t>
            </a:r>
            <a:endParaRPr lang="en-US" alt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Address common security needs (file integrity, metadata removal, password management)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2665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6" name="Google Shape;2666;p43"/>
          <p:cNvGrpSpPr/>
          <p:nvPr/>
        </p:nvGrpSpPr>
        <p:grpSpPr>
          <a:xfrm>
            <a:off x="1053497" y="3073586"/>
            <a:ext cx="795537" cy="795537"/>
            <a:chOff x="851175" y="1582401"/>
            <a:chExt cx="964872" cy="964872"/>
          </a:xfrm>
        </p:grpSpPr>
        <p:sp>
          <p:nvSpPr>
            <p:cNvPr id="2667" name="Google Shape;266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8" name="Google Shape;2668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69" name="Google Shape;2669;p43"/>
          <p:cNvGrpSpPr/>
          <p:nvPr/>
        </p:nvGrpSpPr>
        <p:grpSpPr>
          <a:xfrm>
            <a:off x="4908972" y="3073586"/>
            <a:ext cx="795537" cy="795537"/>
            <a:chOff x="851175" y="1582401"/>
            <a:chExt cx="964872" cy="964872"/>
          </a:xfrm>
        </p:grpSpPr>
        <p:sp>
          <p:nvSpPr>
            <p:cNvPr id="2670" name="Google Shape;2670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1" name="Google Shape;2671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72" name="Google Shape;2672;p43"/>
          <p:cNvGrpSpPr/>
          <p:nvPr/>
        </p:nvGrpSpPr>
        <p:grpSpPr>
          <a:xfrm>
            <a:off x="4908972" y="1743274"/>
            <a:ext cx="795537" cy="795537"/>
            <a:chOff x="851175" y="1582401"/>
            <a:chExt cx="964872" cy="964872"/>
          </a:xfrm>
        </p:grpSpPr>
        <p:sp>
          <p:nvSpPr>
            <p:cNvPr id="2673" name="Google Shape;2673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4" name="Google Shape;2674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75" name="Google Shape;2675;p43"/>
          <p:cNvGrpSpPr/>
          <p:nvPr/>
        </p:nvGrpSpPr>
        <p:grpSpPr>
          <a:xfrm>
            <a:off x="1053497" y="1743286"/>
            <a:ext cx="795537" cy="795537"/>
            <a:chOff x="851175" y="1582401"/>
            <a:chExt cx="964872" cy="964872"/>
          </a:xfrm>
        </p:grpSpPr>
        <p:sp>
          <p:nvSpPr>
            <p:cNvPr id="2676" name="Google Shape;2676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7" name="Google Shape;267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78" name="Google Shape;2678;p43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 lang="en-GB"/>
          </a:p>
        </p:txBody>
      </p:sp>
      <p:sp>
        <p:nvSpPr>
          <p:cNvPr id="2680" name="Google Shape;2680;p43"/>
          <p:cNvSpPr txBox="1"/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OOP Design Principles in Qloak</a:t>
            </a:r>
            <a:endParaRPr lang="en-US" altLang="en-US"/>
          </a:p>
        </p:txBody>
      </p:sp>
      <p:sp>
        <p:nvSpPr>
          <p:cNvPr id="2681" name="Google Shape;2681;p43"/>
          <p:cNvSpPr txBox="1"/>
          <p:nvPr>
            <p:ph type="title" idx="3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2682" name="Google Shape;2682;p43"/>
          <p:cNvSpPr txBox="1"/>
          <p:nvPr>
            <p:ph type="title" idx="4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  <p:sp>
        <p:nvSpPr>
          <p:cNvPr id="2683" name="Google Shape;2683;p43"/>
          <p:cNvSpPr txBox="1"/>
          <p:nvPr>
            <p:ph type="title" idx="5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2684" name="Google Shape;2684;p43"/>
          <p:cNvSpPr txBox="1"/>
          <p:nvPr>
            <p:ph type="title" idx="6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2686" name="Google Shape;2686;p43"/>
          <p:cNvSpPr txBox="1"/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Objectives &amp; Scope</a:t>
            </a:r>
            <a:endParaRPr lang="en-US" altLang="en-US"/>
          </a:p>
        </p:txBody>
      </p:sp>
      <p:sp>
        <p:nvSpPr>
          <p:cNvPr id="2688" name="Google Shape;2688;p43"/>
          <p:cNvSpPr txBox="1"/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Individual Utility</a:t>
            </a:r>
            <a:endParaRPr lang="en-US" altLang="en-GB"/>
          </a:p>
        </p:txBody>
      </p:sp>
      <p:sp>
        <p:nvSpPr>
          <p:cNvPr id="2690" name="Google Shape;2690;p43"/>
          <p:cNvSpPr txBox="1"/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System Architecture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2694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98" name="Google Shape;2698;p44"/>
          <p:cNvSpPr txBox="1"/>
          <p:nvPr>
            <p:ph type="title"/>
          </p:nvPr>
        </p:nvSpPr>
        <p:spPr>
          <a:xfrm>
            <a:off x="2206625" y="2374265"/>
            <a:ext cx="5700395" cy="6807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Objectives &amp; Scope</a:t>
            </a:r>
            <a:endParaRPr lang="en-GB"/>
          </a:p>
        </p:txBody>
      </p:sp>
      <p:sp>
        <p:nvSpPr>
          <p:cNvPr id="2700" name="Google Shape;2700;p44"/>
          <p:cNvSpPr txBox="1"/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2708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/>
          <p:nvPr>
            <p:ph type="title"/>
          </p:nvPr>
        </p:nvSpPr>
        <p:spPr>
          <a:xfrm>
            <a:off x="1764030" y="1378585"/>
            <a:ext cx="6254115" cy="628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Objectives &amp; Scope</a:t>
            </a:r>
            <a:endParaRPr lang="en-GB"/>
          </a:p>
        </p:txBody>
      </p:sp>
      <p:sp>
        <p:nvSpPr>
          <p:cNvPr id="2710" name="Google Shape;2710;p45"/>
          <p:cNvSpPr txBox="1"/>
          <p:nvPr>
            <p:ph type="subTitle" idx="1"/>
          </p:nvPr>
        </p:nvSpPr>
        <p:spPr>
          <a:xfrm>
            <a:off x="2549525" y="2545080"/>
            <a:ext cx="5122545" cy="2494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Primary Objectives: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1.Monitor file integrity and detect tampering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2.Log keystrokes (for ethical pen-testing or analysis)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3.Strip sensitive metadata from documents/images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4.Manage secure storage of user credentials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5.Evaluate and enforce password strength</a:t>
            </a:r>
            <a:endParaRPr lang="en-US" altLang="en-US"/>
          </a:p>
        </p:txBody>
      </p:sp>
      <p:cxnSp>
        <p:nvCxnSpPr>
          <p:cNvPr id="2711" name="Google Shape;2711;p45"/>
          <p:cNvCxnSpPr>
            <a:stCxn id="2712" idx="6"/>
            <a:endCxn id="2713" idx="2"/>
          </p:cNvCxnSpPr>
          <p:nvPr/>
        </p:nvCxnSpPr>
        <p:spPr>
          <a:xfrm>
            <a:off x="2493738" y="2349927"/>
            <a:ext cx="4170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714" name="Google Shape;2714;p45"/>
          <p:cNvGrpSpPr/>
          <p:nvPr/>
        </p:nvGrpSpPr>
        <p:grpSpPr>
          <a:xfrm>
            <a:off x="2358438" y="2282277"/>
            <a:ext cx="4441050" cy="135300"/>
            <a:chOff x="2358438" y="2282277"/>
            <a:chExt cx="4441050" cy="135300"/>
          </a:xfrm>
        </p:grpSpPr>
        <p:sp>
          <p:nvSpPr>
            <p:cNvPr id="2712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3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2715" name="Google Shape;2715;p45"/>
            <p:cNvCxnSpPr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2719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/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Scope &amp; Limitations:</a:t>
            </a:r>
            <a:endParaRPr lang="en-GB"/>
          </a:p>
        </p:txBody>
      </p:sp>
      <p:sp>
        <p:nvSpPr>
          <p:cNvPr id="2721" name="Google Shape;2721;p46"/>
          <p:cNvSpPr txBox="1"/>
          <p:nvPr>
            <p:ph type="body" idx="1"/>
          </p:nvPr>
        </p:nvSpPr>
        <p:spPr>
          <a:xfrm>
            <a:off x="2134870" y="1727200"/>
            <a:ext cx="4881880" cy="2308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/>
              <a:buNone/>
            </a:pPr>
            <a:r>
              <a:rPr lang="en-US" altLang="en-US" sz="1600"/>
              <a:t>1.Runs on Java 8+ (cross-platform)</a:t>
            </a:r>
            <a:endParaRPr lang="en-US" altLang="en-US"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/>
              <a:buNone/>
            </a:pPr>
            <a:endParaRPr lang="en-US" altLang="en-US"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/>
              <a:buNone/>
            </a:pPr>
            <a:r>
              <a:rPr lang="en-US" altLang="en-US" sz="1600"/>
              <a:t>2.Console/UI-based (no full GUI framework)</a:t>
            </a:r>
            <a:endParaRPr lang="en-US" altLang="en-US"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/>
              <a:buNone/>
            </a:pPr>
            <a:endParaRPr lang="en-US" altLang="en-US"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/>
              <a:buNone/>
            </a:pPr>
            <a:r>
              <a:rPr lang="en-US" altLang="en-US" sz="1600"/>
              <a:t>3.Intended for educational/ethical use only (keys stored locally, not exfiltrated)</a:t>
            </a:r>
            <a:endParaRPr lang="en-US" altLang="en-US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2694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98" name="Google Shape;2698;p44"/>
          <p:cNvSpPr txBox="1"/>
          <p:nvPr>
            <p:ph type="title"/>
          </p:nvPr>
        </p:nvSpPr>
        <p:spPr>
          <a:xfrm>
            <a:off x="2206625" y="2374265"/>
            <a:ext cx="5700395" cy="6807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System Architecture</a:t>
            </a:r>
            <a:endParaRPr lang="en-GB"/>
          </a:p>
        </p:txBody>
      </p:sp>
      <p:sp>
        <p:nvSpPr>
          <p:cNvPr id="2700" name="Google Shape;2700;p44"/>
          <p:cNvSpPr txBox="1"/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2</a:t>
            </a:r>
            <a:endParaRPr lang="en-US" altLang="en-GB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3286" name="Shape 3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9" name="Google Shape;3289;p65"/>
          <p:cNvGrpSpPr/>
          <p:nvPr/>
        </p:nvGrpSpPr>
        <p:grpSpPr>
          <a:xfrm>
            <a:off x="5010638" y="867737"/>
            <a:ext cx="3408025" cy="3408025"/>
            <a:chOff x="851175" y="1582401"/>
            <a:chExt cx="964872" cy="964872"/>
          </a:xfrm>
        </p:grpSpPr>
        <p:sp>
          <p:nvSpPr>
            <p:cNvPr id="3290" name="Google Shape;3290;p65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1" name="Google Shape;3291;p65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92" name="Google Shape;3292;p65"/>
          <p:cNvSpPr txBox="1"/>
          <p:nvPr>
            <p:ph type="title"/>
          </p:nvPr>
        </p:nvSpPr>
        <p:spPr>
          <a:xfrm>
            <a:off x="865625" y="784725"/>
            <a:ext cx="3487200" cy="19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System Architecture</a:t>
            </a:r>
            <a:endParaRPr lang="en-US" altLang="en-US"/>
          </a:p>
        </p:txBody>
      </p:sp>
      <p:sp>
        <p:nvSpPr>
          <p:cNvPr id="3293" name="Google Shape;3293;p65"/>
          <p:cNvSpPr txBox="1"/>
          <p:nvPr>
            <p:ph type="subTitle" idx="1"/>
          </p:nvPr>
        </p:nvSpPr>
        <p:spPr>
          <a:xfrm>
            <a:off x="865625" y="3102250"/>
            <a:ext cx="3487200" cy="1116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Modular Design: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Each utility is its own class, loosely coupled</a:t>
            </a:r>
            <a:endParaRPr lang="en-US" altLang="en-US"/>
          </a:p>
        </p:txBody>
      </p:sp>
      <p:grpSp>
        <p:nvGrpSpPr>
          <p:cNvPr id="3294" name="Google Shape;3294;p65"/>
          <p:cNvGrpSpPr/>
          <p:nvPr/>
        </p:nvGrpSpPr>
        <p:grpSpPr>
          <a:xfrm>
            <a:off x="947863" y="2846311"/>
            <a:ext cx="2943000" cy="135300"/>
            <a:chOff x="947863" y="2846311"/>
            <a:chExt cx="2943000" cy="135300"/>
          </a:xfrm>
        </p:grpSpPr>
        <p:cxnSp>
          <p:nvCxnSpPr>
            <p:cNvPr id="3295" name="Google Shape;3295;p65"/>
            <p:cNvCxnSpPr>
              <a:stCxn id="3296" idx="6"/>
              <a:endCxn id="3297" idx="2"/>
            </p:cNvCxnSpPr>
            <p:nvPr/>
          </p:nvCxnSpPr>
          <p:spPr>
            <a:xfrm>
              <a:off x="1083163" y="2913961"/>
              <a:ext cx="26724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  <p:sp>
          <p:nvSpPr>
            <p:cNvPr id="3296" name="Google Shape;3296;p65"/>
            <p:cNvSpPr/>
            <p:nvPr/>
          </p:nvSpPr>
          <p:spPr>
            <a:xfrm>
              <a:off x="947863" y="2846311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7" name="Google Shape;3297;p65"/>
            <p:cNvSpPr/>
            <p:nvPr/>
          </p:nvSpPr>
          <p:spPr>
            <a:xfrm>
              <a:off x="3755563" y="2846311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0810" y="864235"/>
            <a:ext cx="5120005" cy="33547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2694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98" name="Google Shape;2698;p44"/>
          <p:cNvSpPr txBox="1"/>
          <p:nvPr>
            <p:ph type="title"/>
          </p:nvPr>
        </p:nvSpPr>
        <p:spPr>
          <a:xfrm>
            <a:off x="1692910" y="2572385"/>
            <a:ext cx="6273165" cy="13862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OOP Design Principles in Qloak</a:t>
            </a:r>
            <a:endParaRPr lang="en-GB"/>
          </a:p>
        </p:txBody>
      </p:sp>
      <p:sp>
        <p:nvSpPr>
          <p:cNvPr id="2700" name="Google Shape;2700;p44"/>
          <p:cNvSpPr txBox="1"/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3</a:t>
            </a:r>
            <a:endParaRPr lang="en-US" altLang="en-GB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780758" y="417586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645458" y="395875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03" name="Google Shape;2703;p44"/>
          <p:cNvSpPr/>
          <p:nvPr/>
        </p:nvSpPr>
        <p:spPr>
          <a:xfrm>
            <a:off x="6937258" y="395875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704" name="Google Shape;2704;p44"/>
          <p:cNvCxnSpPr/>
          <p:nvPr/>
        </p:nvCxnSpPr>
        <p:spPr>
          <a:xfrm>
            <a:off x="2780758" y="401116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3267</Words>
  <Application>WPS Presentation</Application>
  <PresentationFormat/>
  <Paragraphs>182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SimSun</vt:lpstr>
      <vt:lpstr>Wingdings</vt:lpstr>
      <vt:lpstr>Arial</vt:lpstr>
      <vt:lpstr>Play</vt:lpstr>
      <vt:lpstr>Source Sans Pro</vt:lpstr>
      <vt:lpstr>Microsoft YaHei</vt:lpstr>
      <vt:lpstr>Arial Unicode MS</vt:lpstr>
      <vt:lpstr>Computer Science &amp; Mathematics Major For College: Computer Science &amp; Programming by Slidesgo</vt:lpstr>
      <vt:lpstr>A Java OOP Security Suite:  Q-Cloak </vt:lpstr>
      <vt:lpstr>WHY Q-Cloak!</vt:lpstr>
      <vt:lpstr>02</vt:lpstr>
      <vt:lpstr>01</vt:lpstr>
      <vt:lpstr>Objectives &amp; Scope</vt:lpstr>
      <vt:lpstr>Scope &amp; Limitations:</vt:lpstr>
      <vt:lpstr>02</vt:lpstr>
      <vt:lpstr>System Architecture</vt:lpstr>
      <vt:lpstr>03</vt:lpstr>
      <vt:lpstr>Key Principles Demonstrated:</vt:lpstr>
      <vt:lpstr>04</vt:lpstr>
      <vt:lpstr>  FileIntegrityChecker.java </vt:lpstr>
      <vt:lpstr> MetadataRemoverApp.java </vt:lpstr>
      <vt:lpstr> pwstrengthchecker.java </vt:lpstr>
      <vt:lpstr> Keylogger.java </vt:lpstr>
      <vt:lpstr> pwmanager.java </vt:lpstr>
      <vt:lpstr> Future Enhancements</vt:lpstr>
      <vt:lpstr>“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Java OOP Security Suite:  Q-Cloak </dc:title>
  <dc:creator/>
  <cp:lastModifiedBy>Qazi Muhammad</cp:lastModifiedBy>
  <cp:revision>2</cp:revision>
  <dcterms:created xsi:type="dcterms:W3CDTF">2025-06-01T21:59:00Z</dcterms:created>
  <dcterms:modified xsi:type="dcterms:W3CDTF">2025-06-15T18:11:03Z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0AADAAFB04DE48B1B935ADF66081544B_13</vt:lpwstr>
  </property>
  <property fmtid="{D5CDD505-2E9C-101B-9397-08002B2CF9AE}" pid="3" name="KSOProductBuildVer">
    <vt:lpwstr>1033-12.2.0.21179</vt:lpwstr>
  </property>
</Properties>
</file>