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73CD90-A924-4C45-8450-BCD7A9DF2E61}" v="4" dt="2023-11-06T10:02:19.862"/>
    <p1510:client id="{75B166E6-C88E-40A0-841E-A5A419582B0F}" v="3" dt="2023-11-06T10:01:33.016"/>
    <p1510:client id="{A4D37681-0B2E-B04E-8FED-AE5A27A3C4AD}" v="3" dt="2023-11-06T09:54:06.097"/>
    <p1510:client id="{A845FC00-4AA8-4155-85F9-71092E35EE61}" v="2" dt="2023-11-06T10:04:59.776"/>
    <p1510:client id="{EBB0B924-6F3F-4066-A304-EDDED976CCC1}" v="2" dt="2023-11-06T09:58:56.975"/>
    <p1510:client id="{F7AA86EC-6995-4D68-B8B4-CFDE6DCDCD95}" v="46" dt="2023-11-06T08:15:59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ść" providerId="Windows Live" clId="Web-{EBB0B924-6F3F-4066-A304-EDDED976CCC1}"/>
    <pc:docChg chg="modSld">
      <pc:chgData name="Gość" userId="" providerId="Windows Live" clId="Web-{EBB0B924-6F3F-4066-A304-EDDED976CCC1}" dt="2023-11-06T09:58:56.975" v="1" actId="1076"/>
      <pc:docMkLst>
        <pc:docMk/>
      </pc:docMkLst>
      <pc:sldChg chg="modSp">
        <pc:chgData name="Gość" userId="" providerId="Windows Live" clId="Web-{EBB0B924-6F3F-4066-A304-EDDED976CCC1}" dt="2023-11-06T09:58:56.975" v="1" actId="1076"/>
        <pc:sldMkLst>
          <pc:docMk/>
          <pc:sldMk cId="3151697947" sldId="259"/>
        </pc:sldMkLst>
        <pc:spChg chg="mod">
          <ac:chgData name="Gość" userId="" providerId="Windows Live" clId="Web-{EBB0B924-6F3F-4066-A304-EDDED976CCC1}" dt="2023-11-06T09:58:56.975" v="1" actId="1076"/>
          <ac:spMkLst>
            <pc:docMk/>
            <pc:sldMk cId="3151697947" sldId="259"/>
            <ac:spMk id="6" creationId="{D9BCFD35-675A-9640-ABB6-1C4A775CF8B7}"/>
          </ac:spMkLst>
        </pc:spChg>
      </pc:sldChg>
    </pc:docChg>
  </pc:docChgLst>
  <pc:docChgLst>
    <pc:chgData name="Gość" providerId="Windows Live" clId="Web-{75B166E6-C88E-40A0-841E-A5A419582B0F}"/>
    <pc:docChg chg="modSld">
      <pc:chgData name="Gość" userId="" providerId="Windows Live" clId="Web-{75B166E6-C88E-40A0-841E-A5A419582B0F}" dt="2023-11-06T10:01:33.016" v="2" actId="1076"/>
      <pc:docMkLst>
        <pc:docMk/>
      </pc:docMkLst>
      <pc:sldChg chg="modSp">
        <pc:chgData name="Gość" userId="" providerId="Windows Live" clId="Web-{75B166E6-C88E-40A0-841E-A5A419582B0F}" dt="2023-11-06T10:01:33.016" v="2" actId="1076"/>
        <pc:sldMkLst>
          <pc:docMk/>
          <pc:sldMk cId="3151697947" sldId="259"/>
        </pc:sldMkLst>
        <pc:picChg chg="mod">
          <ac:chgData name="Gość" userId="" providerId="Windows Live" clId="Web-{75B166E6-C88E-40A0-841E-A5A419582B0F}" dt="2023-11-06T10:01:33.016" v="2" actId="1076"/>
          <ac:picMkLst>
            <pc:docMk/>
            <pc:sldMk cId="3151697947" sldId="259"/>
            <ac:picMk id="4" creationId="{793C2446-C10B-A3B6-5D28-0D95283ACE6B}"/>
          </ac:picMkLst>
        </pc:picChg>
      </pc:sldChg>
    </pc:docChg>
  </pc:docChgLst>
  <pc:docChgLst>
    <pc:chgData name="Gość" providerId="Windows Live" clId="Web-{A845FC00-4AA8-4155-85F9-71092E35EE61}"/>
    <pc:docChg chg="modSld">
      <pc:chgData name="Gość" userId="" providerId="Windows Live" clId="Web-{A845FC00-4AA8-4155-85F9-71092E35EE61}" dt="2023-11-06T10:04:59.776" v="1" actId="1076"/>
      <pc:docMkLst>
        <pc:docMk/>
      </pc:docMkLst>
      <pc:sldChg chg="modSp">
        <pc:chgData name="Gość" userId="" providerId="Windows Live" clId="Web-{A845FC00-4AA8-4155-85F9-71092E35EE61}" dt="2023-11-06T10:04:59.776" v="1" actId="1076"/>
        <pc:sldMkLst>
          <pc:docMk/>
          <pc:sldMk cId="3151697947" sldId="259"/>
        </pc:sldMkLst>
        <pc:picChg chg="mod">
          <ac:chgData name="Gość" userId="" providerId="Windows Live" clId="Web-{A845FC00-4AA8-4155-85F9-71092E35EE61}" dt="2023-11-06T10:04:59.776" v="1" actId="1076"/>
          <ac:picMkLst>
            <pc:docMk/>
            <pc:sldMk cId="3151697947" sldId="259"/>
            <ac:picMk id="4" creationId="{793C2446-C10B-A3B6-5D28-0D95283ACE6B}"/>
          </ac:picMkLst>
        </pc:picChg>
      </pc:sldChg>
    </pc:docChg>
  </pc:docChgLst>
  <pc:docChgLst>
    <pc:chgData name="Ignacy Chrząstowski" userId="ed5e0e868983fa01" providerId="LiveId" clId="{F7AA86EC-6995-4D68-B8B4-CFDE6DCDCD95}"/>
    <pc:docChg chg="undo custSel addSld modSld">
      <pc:chgData name="Ignacy Chrząstowski" userId="ed5e0e868983fa01" providerId="LiveId" clId="{F7AA86EC-6995-4D68-B8B4-CFDE6DCDCD95}" dt="2023-11-06T08:15:59.282" v="84" actId="20577"/>
      <pc:docMkLst>
        <pc:docMk/>
      </pc:docMkLst>
      <pc:sldChg chg="addSp delSp modSp new mod modAnim">
        <pc:chgData name="Ignacy Chrząstowski" userId="ed5e0e868983fa01" providerId="LiveId" clId="{F7AA86EC-6995-4D68-B8B4-CFDE6DCDCD95}" dt="2023-11-06T08:15:36.188" v="61" actId="5793"/>
        <pc:sldMkLst>
          <pc:docMk/>
          <pc:sldMk cId="3151697947" sldId="259"/>
        </pc:sldMkLst>
        <pc:spChg chg="del">
          <ac:chgData name="Ignacy Chrząstowski" userId="ed5e0e868983fa01" providerId="LiveId" clId="{F7AA86EC-6995-4D68-B8B4-CFDE6DCDCD95}" dt="2023-11-06T08:13:58.320" v="1" actId="478"/>
          <ac:spMkLst>
            <pc:docMk/>
            <pc:sldMk cId="3151697947" sldId="259"/>
            <ac:spMk id="2" creationId="{22B4F197-EA94-A96B-06F7-889178B74915}"/>
          </ac:spMkLst>
        </pc:spChg>
        <pc:spChg chg="del">
          <ac:chgData name="Ignacy Chrząstowski" userId="ed5e0e868983fa01" providerId="LiveId" clId="{F7AA86EC-6995-4D68-B8B4-CFDE6DCDCD95}" dt="2023-11-06T08:13:58.320" v="1" actId="478"/>
          <ac:spMkLst>
            <pc:docMk/>
            <pc:sldMk cId="3151697947" sldId="259"/>
            <ac:spMk id="3" creationId="{6E229F10-F02F-21A4-A5E1-492CF9EF396D}"/>
          </ac:spMkLst>
        </pc:spChg>
        <pc:spChg chg="add mod">
          <ac:chgData name="Ignacy Chrząstowski" userId="ed5e0e868983fa01" providerId="LiveId" clId="{F7AA86EC-6995-4D68-B8B4-CFDE6DCDCD95}" dt="2023-11-06T08:14:42.287" v="33" actId="20577"/>
          <ac:spMkLst>
            <pc:docMk/>
            <pc:sldMk cId="3151697947" sldId="259"/>
            <ac:spMk id="5" creationId="{3FF407AD-56EB-8C77-593B-D72D6E1FEEE2}"/>
          </ac:spMkLst>
        </pc:spChg>
        <pc:spChg chg="add mod">
          <ac:chgData name="Ignacy Chrząstowski" userId="ed5e0e868983fa01" providerId="LiveId" clId="{F7AA86EC-6995-4D68-B8B4-CFDE6DCDCD95}" dt="2023-11-06T08:15:36.188" v="61" actId="5793"/>
          <ac:spMkLst>
            <pc:docMk/>
            <pc:sldMk cId="3151697947" sldId="259"/>
            <ac:spMk id="6" creationId="{D9BCFD35-675A-9640-ABB6-1C4A775CF8B7}"/>
          </ac:spMkLst>
        </pc:spChg>
        <pc:spChg chg="add mod">
          <ac:chgData name="Ignacy Chrząstowski" userId="ed5e0e868983fa01" providerId="LiveId" clId="{F7AA86EC-6995-4D68-B8B4-CFDE6DCDCD95}" dt="2023-11-06T08:14:00.527" v="2"/>
          <ac:spMkLst>
            <pc:docMk/>
            <pc:sldMk cId="3151697947" sldId="259"/>
            <ac:spMk id="7" creationId="{78C74898-5344-3DFE-EAFA-D6356D888958}"/>
          </ac:spMkLst>
        </pc:spChg>
        <pc:spChg chg="add mod">
          <ac:chgData name="Ignacy Chrząstowski" userId="ed5e0e868983fa01" providerId="LiveId" clId="{F7AA86EC-6995-4D68-B8B4-CFDE6DCDCD95}" dt="2023-11-06T08:14:00.527" v="2"/>
          <ac:spMkLst>
            <pc:docMk/>
            <pc:sldMk cId="3151697947" sldId="259"/>
            <ac:spMk id="8" creationId="{B03AEFE0-9CF2-B358-5EDE-8EFD9C45BD8D}"/>
          </ac:spMkLst>
        </pc:spChg>
        <pc:spChg chg="add mod">
          <ac:chgData name="Ignacy Chrząstowski" userId="ed5e0e868983fa01" providerId="LiveId" clId="{F7AA86EC-6995-4D68-B8B4-CFDE6DCDCD95}" dt="2023-11-06T08:14:00.527" v="2"/>
          <ac:spMkLst>
            <pc:docMk/>
            <pc:sldMk cId="3151697947" sldId="259"/>
            <ac:spMk id="9" creationId="{F45904F3-1B17-024F-AB02-78DFA41BA562}"/>
          </ac:spMkLst>
        </pc:spChg>
        <pc:picChg chg="add mod">
          <ac:chgData name="Ignacy Chrząstowski" userId="ed5e0e868983fa01" providerId="LiveId" clId="{F7AA86EC-6995-4D68-B8B4-CFDE6DCDCD95}" dt="2023-11-06T08:14:00.527" v="2"/>
          <ac:picMkLst>
            <pc:docMk/>
            <pc:sldMk cId="3151697947" sldId="259"/>
            <ac:picMk id="4" creationId="{793C2446-C10B-A3B6-5D28-0D95283ACE6B}"/>
          </ac:picMkLst>
        </pc:picChg>
      </pc:sldChg>
      <pc:sldChg chg="addSp delSp modSp new mod modAnim">
        <pc:chgData name="Ignacy Chrząstowski" userId="ed5e0e868983fa01" providerId="LiveId" clId="{F7AA86EC-6995-4D68-B8B4-CFDE6DCDCD95}" dt="2023-11-06T08:15:59.282" v="84" actId="20577"/>
        <pc:sldMkLst>
          <pc:docMk/>
          <pc:sldMk cId="1649953807" sldId="260"/>
        </pc:sldMkLst>
        <pc:spChg chg="del">
          <ac:chgData name="Ignacy Chrząstowski" userId="ed5e0e868983fa01" providerId="LiveId" clId="{F7AA86EC-6995-4D68-B8B4-CFDE6DCDCD95}" dt="2023-11-06T08:15:51.281" v="63" actId="478"/>
          <ac:spMkLst>
            <pc:docMk/>
            <pc:sldMk cId="1649953807" sldId="260"/>
            <ac:spMk id="2" creationId="{440E33B1-6354-A43D-0F56-DD7D8E6CFFE4}"/>
          </ac:spMkLst>
        </pc:spChg>
        <pc:spChg chg="del">
          <ac:chgData name="Ignacy Chrząstowski" userId="ed5e0e868983fa01" providerId="LiveId" clId="{F7AA86EC-6995-4D68-B8B4-CFDE6DCDCD95}" dt="2023-11-06T08:15:51.281" v="63" actId="478"/>
          <ac:spMkLst>
            <pc:docMk/>
            <pc:sldMk cId="1649953807" sldId="260"/>
            <ac:spMk id="3" creationId="{035F9782-15E0-EDA4-1ACE-60D4DA42D436}"/>
          </ac:spMkLst>
        </pc:spChg>
        <pc:spChg chg="add mod">
          <ac:chgData name="Ignacy Chrząstowski" userId="ed5e0e868983fa01" providerId="LiveId" clId="{F7AA86EC-6995-4D68-B8B4-CFDE6DCDCD95}" dt="2023-11-06T08:15:51.840" v="65" actId="113"/>
          <ac:spMkLst>
            <pc:docMk/>
            <pc:sldMk cId="1649953807" sldId="260"/>
            <ac:spMk id="4" creationId="{043B2BF0-DA63-4A86-7A6A-C44E86DABBBF}"/>
          </ac:spMkLst>
        </pc:spChg>
        <pc:spChg chg="add mod">
          <ac:chgData name="Ignacy Chrząstowski" userId="ed5e0e868983fa01" providerId="LiveId" clId="{F7AA86EC-6995-4D68-B8B4-CFDE6DCDCD95}" dt="2023-11-06T08:15:51.840" v="65" actId="113"/>
          <ac:spMkLst>
            <pc:docMk/>
            <pc:sldMk cId="1649953807" sldId="260"/>
            <ac:spMk id="6" creationId="{6BA6A035-B04E-5ED4-51D5-22269F7895AF}"/>
          </ac:spMkLst>
        </pc:spChg>
        <pc:spChg chg="add mod">
          <ac:chgData name="Ignacy Chrząstowski" userId="ed5e0e868983fa01" providerId="LiveId" clId="{F7AA86EC-6995-4D68-B8B4-CFDE6DCDCD95}" dt="2023-11-06T08:15:59.282" v="84" actId="20577"/>
          <ac:spMkLst>
            <pc:docMk/>
            <pc:sldMk cId="1649953807" sldId="260"/>
            <ac:spMk id="7" creationId="{10515F88-C356-CD7A-34DF-2AE885D5A0C9}"/>
          </ac:spMkLst>
        </pc:spChg>
        <pc:picChg chg="add mod">
          <ac:chgData name="Ignacy Chrząstowski" userId="ed5e0e868983fa01" providerId="LiveId" clId="{F7AA86EC-6995-4D68-B8B4-CFDE6DCDCD95}" dt="2023-11-06T08:15:51.840" v="65" actId="113"/>
          <ac:picMkLst>
            <pc:docMk/>
            <pc:sldMk cId="1649953807" sldId="260"/>
            <ac:picMk id="5" creationId="{F2D3781A-4E52-26FD-36FD-364162F12C10}"/>
          </ac:picMkLst>
        </pc:picChg>
      </pc:sldChg>
    </pc:docChg>
  </pc:docChgLst>
  <pc:docChgLst>
    <pc:chgData name="Ignacy Chrząstowski" userId="ed5e0e868983fa01" providerId="LiveId" clId="{A4D37681-0B2E-B04E-8FED-AE5A27A3C4AD}"/>
    <pc:docChg chg="custSel modSld">
      <pc:chgData name="Ignacy Chrząstowski" userId="ed5e0e868983fa01" providerId="LiveId" clId="{A4D37681-0B2E-B04E-8FED-AE5A27A3C4AD}" dt="2023-11-06T09:54:06.097" v="2" actId="27636"/>
      <pc:docMkLst>
        <pc:docMk/>
      </pc:docMkLst>
      <pc:sldChg chg="modSp">
        <pc:chgData name="Ignacy Chrząstowski" userId="ed5e0e868983fa01" providerId="LiveId" clId="{A4D37681-0B2E-B04E-8FED-AE5A27A3C4AD}" dt="2023-11-06T09:54:06.097" v="2" actId="27636"/>
        <pc:sldMkLst>
          <pc:docMk/>
          <pc:sldMk cId="3151697947" sldId="259"/>
        </pc:sldMkLst>
        <pc:spChg chg="mod">
          <ac:chgData name="Ignacy Chrząstowski" userId="ed5e0e868983fa01" providerId="LiveId" clId="{A4D37681-0B2E-B04E-8FED-AE5A27A3C4AD}" dt="2023-11-06T09:54:06.097" v="2" actId="27636"/>
          <ac:spMkLst>
            <pc:docMk/>
            <pc:sldMk cId="3151697947" sldId="259"/>
            <ac:spMk id="6" creationId="{D9BCFD35-675A-9640-ABB6-1C4A775CF8B7}"/>
          </ac:spMkLst>
        </pc:spChg>
      </pc:sldChg>
    </pc:docChg>
  </pc:docChgLst>
  <pc:docChgLst>
    <pc:chgData name="Gość" providerId="Windows Live" clId="Web-{2273CD90-A924-4C45-8450-BCD7A9DF2E61}"/>
    <pc:docChg chg="modSld">
      <pc:chgData name="Gość" userId="" providerId="Windows Live" clId="Web-{2273CD90-A924-4C45-8450-BCD7A9DF2E61}" dt="2023-11-06T10:02:19.862" v="3" actId="1076"/>
      <pc:docMkLst>
        <pc:docMk/>
      </pc:docMkLst>
      <pc:sldChg chg="modSp">
        <pc:chgData name="Gość" userId="" providerId="Windows Live" clId="Web-{2273CD90-A924-4C45-8450-BCD7A9DF2E61}" dt="2023-11-06T10:02:19.862" v="3" actId="1076"/>
        <pc:sldMkLst>
          <pc:docMk/>
          <pc:sldMk cId="3151697947" sldId="259"/>
        </pc:sldMkLst>
        <pc:picChg chg="mod">
          <ac:chgData name="Gość" userId="" providerId="Windows Live" clId="Web-{2273CD90-A924-4C45-8450-BCD7A9DF2E61}" dt="2023-11-06T10:02:19.862" v="3" actId="1076"/>
          <ac:picMkLst>
            <pc:docMk/>
            <pc:sldMk cId="3151697947" sldId="259"/>
            <ac:picMk id="4" creationId="{793C2446-C10B-A3B6-5D28-0D95283ACE6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3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5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4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1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8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8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6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3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1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4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3B1410-D187-427C-B738-BA6AEEF75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rogramming data on computer monitor">
            <a:extLst>
              <a:ext uri="{FF2B5EF4-FFF2-40B4-BE49-F238E27FC236}">
                <a16:creationId xmlns:a16="http://schemas.microsoft.com/office/drawing/2014/main" id="{73E83D24-8003-C1E8-A913-101F7C955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54" b="36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34605" y="-299394"/>
            <a:ext cx="6858000" cy="745678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9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3407E63-264B-37D7-3D13-C36945556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9636" y="914400"/>
            <a:ext cx="4524664" cy="3848100"/>
          </a:xfrm>
        </p:spPr>
        <p:txBody>
          <a:bodyPr>
            <a:normAutofit/>
          </a:bodyPr>
          <a:lstStyle/>
          <a:p>
            <a:pPr algn="r"/>
            <a:r>
              <a:rPr lang="pl-PL" sz="5600" err="1"/>
              <a:t>Code</a:t>
            </a:r>
            <a:r>
              <a:rPr lang="pl-PL" sz="5600"/>
              <a:t> From </a:t>
            </a:r>
            <a:r>
              <a:rPr lang="pl-PL" sz="5600" err="1"/>
              <a:t>Blocks</a:t>
            </a:r>
            <a:endParaRPr lang="pl-PL" sz="560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DEBFF0C-0591-A8F2-3FDF-38EAD1D4F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9886" y="5075227"/>
            <a:ext cx="4294414" cy="906473"/>
          </a:xfrm>
        </p:spPr>
        <p:txBody>
          <a:bodyPr>
            <a:normAutofit/>
          </a:bodyPr>
          <a:lstStyle/>
          <a:p>
            <a:pPr algn="r"/>
            <a:endParaRPr lang="pl-P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39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Programming data on computer monitor">
            <a:extLst>
              <a:ext uri="{FF2B5EF4-FFF2-40B4-BE49-F238E27FC236}">
                <a16:creationId xmlns:a16="http://schemas.microsoft.com/office/drawing/2014/main" id="{93D6EF5D-FEAB-E2BE-FA3F-F005E9EC9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47" r="3265" b="-1"/>
          <a:stretch/>
        </p:blipFill>
        <p:spPr>
          <a:xfrm>
            <a:off x="20" y="10"/>
            <a:ext cx="8115280" cy="6857990"/>
          </a:xfrm>
          <a:prstGeom prst="rect">
            <a:avLst/>
          </a:prstGeom>
          <a:noFill/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A331B1E4-4B47-F3B5-27CA-B4D2F433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647700"/>
            <a:ext cx="4225166" cy="24207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0" baseline="0">
                <a:highlight>
                  <a:srgbClr val="000000"/>
                </a:highlight>
                <a:latin typeface="+mj-lt"/>
                <a:ea typeface="+mj-ea"/>
                <a:cs typeface="+mj-cs"/>
              </a:rPr>
              <a:t>Co to jest Code from blocks?</a:t>
            </a:r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BD5725F3-DC86-4ED3-E009-88A3871E5C8E}"/>
              </a:ext>
            </a:extLst>
          </p:cNvPr>
          <p:cNvSpPr txBox="1">
            <a:spLocks/>
          </p:cNvSpPr>
          <p:nvPr/>
        </p:nvSpPr>
        <p:spPr>
          <a:xfrm>
            <a:off x="8528703" y="914400"/>
            <a:ext cx="3455851" cy="5295900"/>
          </a:xfr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600" kern="1200" cap="all" spc="300" baseline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pl-PL"/>
              <a:t>Program "</a:t>
            </a:r>
            <a:r>
              <a:rPr lang="pl-PL" err="1"/>
              <a:t>CodeFromBlocks</a:t>
            </a:r>
            <a:r>
              <a:rPr lang="pl-PL"/>
              <a:t>" jest narzędziem edukacyjnym, które umożliwia uczniom naukę programowania w sposób graficzny za pomocą bloków, a następnie tłumaczenie ich na kod źródłowy języka </a:t>
            </a:r>
            <a:r>
              <a:rPr lang="pl-PL" err="1"/>
              <a:t>Python</a:t>
            </a:r>
            <a:r>
              <a:rPr lang="pl-PL"/>
              <a:t>. Prezentowana wersja projektu jest w fazie rozwojowej, a część funkcji projektu nie działa poprawnie.</a:t>
            </a:r>
          </a:p>
        </p:txBody>
      </p:sp>
      <p:sp>
        <p:nvSpPr>
          <p:cNvPr id="13" name="Date Placeholder 5">
            <a:extLst>
              <a:ext uri="{FF2B5EF4-FFF2-40B4-BE49-F238E27FC236}">
                <a16:creationId xmlns:a16="http://schemas.microsoft.com/office/drawing/2014/main" id="{A9483B01-3D08-4B25-91EA-456B29BB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8DED8ED-8F31-468F-AEE3-83AA769F2FC4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11/6/2023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404A6FB0-C4C4-40E5-BB62-E4A7BEB1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4703DF00-2EC1-47AA-99E2-71CE9A49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ogramming data on computer monitor">
            <a:extLst>
              <a:ext uri="{FF2B5EF4-FFF2-40B4-BE49-F238E27FC236}">
                <a16:creationId xmlns:a16="http://schemas.microsoft.com/office/drawing/2014/main" id="{9B5E86B1-E0AC-3175-0505-A59C1B10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75" r="13091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  <a:noFill/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AB90F016-B53A-AC05-ECA7-2D1415260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1"/>
            <a:ext cx="4238748" cy="23716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kern="1200" cap="all" spc="300" baseline="0">
                <a:highlight>
                  <a:srgbClr val="000000"/>
                </a:highlight>
                <a:latin typeface="+mj-lt"/>
                <a:ea typeface="+mj-ea"/>
                <a:cs typeface="+mj-cs"/>
              </a:rPr>
              <a:t>Code from blocks i jego funkcjonalności</a:t>
            </a:r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F491D278-1F07-96DF-2CFC-51844AA05B60}"/>
              </a:ext>
            </a:extLst>
          </p:cNvPr>
          <p:cNvSpPr txBox="1">
            <a:spLocks/>
          </p:cNvSpPr>
          <p:nvPr/>
        </p:nvSpPr>
        <p:spPr>
          <a:xfrm>
            <a:off x="7119641" y="914400"/>
            <a:ext cx="4157958" cy="5029200"/>
          </a:xfr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600" kern="1200" cap="all" spc="300" baseline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defRPr>
            </a:lvl1pPr>
          </a:lstStyle>
          <a:p>
            <a:pPr marL="228600" lvl="1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</a:pPr>
            <a:r>
              <a:rPr lang="en-US" err="1"/>
              <a:t>Nasz</a:t>
            </a:r>
            <a:r>
              <a:rPr lang="en-US"/>
              <a:t> program </a:t>
            </a:r>
            <a:r>
              <a:rPr lang="en-US" err="1"/>
              <a:t>oferuje</a:t>
            </a:r>
            <a:r>
              <a:rPr lang="en-US"/>
              <a:t> </a:t>
            </a:r>
            <a:r>
              <a:rPr lang="en-US" err="1"/>
              <a:t>następujące</a:t>
            </a:r>
            <a:r>
              <a:rPr lang="en-US"/>
              <a:t> </a:t>
            </a:r>
            <a:r>
              <a:rPr lang="en-US" err="1"/>
              <a:t>funkcje</a:t>
            </a:r>
            <a:r>
              <a:rPr lang="en-US"/>
              <a:t>:</a:t>
            </a:r>
          </a:p>
          <a:p>
            <a:pPr lvl="1"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err="1"/>
              <a:t>Interfejs</a:t>
            </a:r>
            <a:r>
              <a:rPr lang="en-US"/>
              <a:t> </a:t>
            </a:r>
            <a:r>
              <a:rPr lang="en-US" err="1"/>
              <a:t>graficzny</a:t>
            </a:r>
            <a:r>
              <a:rPr lang="en-US"/>
              <a:t> do </a:t>
            </a:r>
            <a:r>
              <a:rPr lang="en-US" err="1"/>
              <a:t>tworzenia</a:t>
            </a:r>
            <a:r>
              <a:rPr lang="en-US"/>
              <a:t> </a:t>
            </a:r>
            <a:r>
              <a:rPr lang="en-US" err="1"/>
              <a:t>kodu</a:t>
            </a:r>
            <a:r>
              <a:rPr lang="en-US"/>
              <a:t> za </a:t>
            </a:r>
            <a:r>
              <a:rPr lang="en-US" err="1"/>
              <a:t>pomocą</a:t>
            </a:r>
            <a:r>
              <a:rPr lang="en-US"/>
              <a:t> </a:t>
            </a:r>
            <a:r>
              <a:rPr lang="en-US" err="1"/>
              <a:t>bloków</a:t>
            </a:r>
            <a:endParaRPr lang="en-US"/>
          </a:p>
          <a:p>
            <a:pPr lvl="1"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/>
              <a:t>I </a:t>
            </a:r>
            <a:r>
              <a:rPr lang="en-US" err="1"/>
              <a:t>Automatyczne</a:t>
            </a:r>
            <a:r>
              <a:rPr lang="en-US"/>
              <a:t> </a:t>
            </a:r>
            <a:r>
              <a:rPr lang="en-US" err="1"/>
              <a:t>tłumaczenie</a:t>
            </a:r>
            <a:r>
              <a:rPr lang="en-US"/>
              <a:t> </a:t>
            </a:r>
            <a:r>
              <a:rPr lang="en-US" err="1"/>
              <a:t>kodu</a:t>
            </a:r>
            <a:r>
              <a:rPr lang="en-US"/>
              <a:t> </a:t>
            </a:r>
            <a:r>
              <a:rPr lang="en-US" err="1"/>
              <a:t>bloków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kod</a:t>
            </a:r>
            <a:r>
              <a:rPr lang="en-US"/>
              <a:t> </a:t>
            </a:r>
            <a:r>
              <a:rPr lang="en-US" err="1"/>
              <a:t>źródłowy</a:t>
            </a:r>
            <a:r>
              <a:rPr lang="en-US"/>
              <a:t> </a:t>
            </a:r>
            <a:r>
              <a:rPr lang="en-US" err="1"/>
              <a:t>Python’a</a:t>
            </a:r>
            <a:r>
              <a:rPr lang="en-US" b="1"/>
              <a:t>.</a:t>
            </a:r>
            <a:endParaRPr lang="en-US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B420DDEC-FD67-5AF4-9849-43F40D57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DED8ED-8F31-468F-AEE3-83AA769F2FC4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11/6/2023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890D3586-2CF0-4A6E-0716-BC883915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A952E-6560-6468-9286-4079BD08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2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ogramming data on computer monitor">
            <a:extLst>
              <a:ext uri="{FF2B5EF4-FFF2-40B4-BE49-F238E27FC236}">
                <a16:creationId xmlns:a16="http://schemas.microsoft.com/office/drawing/2014/main" id="{793C2446-C10B-A3B6-5D28-0D95283AC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75" r="13091" b="-1"/>
          <a:stretch/>
        </p:blipFill>
        <p:spPr>
          <a:xfrm>
            <a:off x="14974" y="3151"/>
            <a:ext cx="6095980" cy="6857990"/>
          </a:xfrm>
          <a:prstGeom prst="rect">
            <a:avLst/>
          </a:prstGeom>
          <a:noFill/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3FF407AD-56EB-8C77-593B-D72D6E1F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1"/>
            <a:ext cx="4238748" cy="23716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2800" kern="1200" cap="all" spc="300" baseline="0">
                <a:highlight>
                  <a:srgbClr val="000000"/>
                </a:highlight>
                <a:latin typeface="+mj-lt"/>
                <a:ea typeface="+mj-ea"/>
                <a:cs typeface="+mj-cs"/>
              </a:rPr>
              <a:t>Wymagania sprzętowe </a:t>
            </a:r>
            <a:endParaRPr lang="en-US" sz="2800" kern="1200" cap="all" spc="300" baseline="0">
              <a:highlight>
                <a:srgbClr val="000000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D9BCFD35-675A-9640-ABB6-1C4A775CF8B7}"/>
              </a:ext>
            </a:extLst>
          </p:cNvPr>
          <p:cNvSpPr txBox="1">
            <a:spLocks/>
          </p:cNvSpPr>
          <p:nvPr/>
        </p:nvSpPr>
        <p:spPr>
          <a:xfrm>
            <a:off x="7119641" y="914400"/>
            <a:ext cx="4157958" cy="5029200"/>
          </a:xfrm>
        </p:spPr>
        <p:txBody>
          <a:bodyPr vert="horz" lIns="91440" tIns="45720" rIns="91440" bIns="45720" rtlCol="0">
            <a:normAutofit fontScale="92500" lnSpcReduction="2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600" kern="1200" cap="all" spc="300" baseline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l-PL"/>
              <a:t>Wymagane jest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pl-PL"/>
              <a:t>Windows 7 lub nowszy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pl-PL"/>
              <a:t>Przynajmniej 1GB pamięci operacyjnej RAM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pl-PL"/>
              <a:t>512 MB pamięci ROM.</a:t>
            </a:r>
            <a:endParaRPr lang="pl-PL" sz="2600">
              <a:solidFill>
                <a:schemeClr val="tx1"/>
              </a:solidFill>
            </a:endParaRPr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78C74898-5344-3DFE-EAFA-D6356D88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DED8ED-8F31-468F-AEE3-83AA769F2FC4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11/6/2023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B03AEFE0-9CF2-B358-5EDE-8EFD9C45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5904F3-1B17-024F-AB02-78DFA41B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9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8">
            <a:extLst>
              <a:ext uri="{FF2B5EF4-FFF2-40B4-BE49-F238E27FC236}">
                <a16:creationId xmlns:a16="http://schemas.microsoft.com/office/drawing/2014/main" id="{043B2BF0-DA63-4A86-7A6A-C44E86DAB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5" name="Picture 3" descr="Programming data on computer monitor">
            <a:extLst>
              <a:ext uri="{FF2B5EF4-FFF2-40B4-BE49-F238E27FC236}">
                <a16:creationId xmlns:a16="http://schemas.microsoft.com/office/drawing/2014/main" id="{F2D3781A-4E52-26FD-36FD-364162F12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54" b="36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ctangle 10">
            <a:extLst>
              <a:ext uri="{FF2B5EF4-FFF2-40B4-BE49-F238E27FC236}">
                <a16:creationId xmlns:a16="http://schemas.microsoft.com/office/drawing/2014/main" id="{6BA6A035-B04E-5ED4-51D5-22269F789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34605" y="-299394"/>
            <a:ext cx="6858000" cy="745678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9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10515F88-C356-CD7A-34DF-2AE885D5A0C9}"/>
              </a:ext>
            </a:extLst>
          </p:cNvPr>
          <p:cNvSpPr txBox="1">
            <a:spLocks/>
          </p:cNvSpPr>
          <p:nvPr/>
        </p:nvSpPr>
        <p:spPr>
          <a:xfrm>
            <a:off x="7019636" y="914400"/>
            <a:ext cx="4524664" cy="3848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600" kern="1200" cap="all" spc="300" baseline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5600" b="1"/>
              <a:t>Dziękujemy za uwagę</a:t>
            </a:r>
          </a:p>
        </p:txBody>
      </p:sp>
    </p:spTree>
    <p:extLst>
      <p:ext uri="{BB962C8B-B14F-4D97-AF65-F5344CB8AC3E}">
        <p14:creationId xmlns:p14="http://schemas.microsoft.com/office/powerpoint/2010/main" val="164995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Citation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1F3F0"/>
      </a:lt2>
      <a:accent1>
        <a:srgbClr val="A62DE3"/>
      </a:accent1>
      <a:accent2>
        <a:srgbClr val="562DD5"/>
      </a:accent2>
      <a:accent3>
        <a:srgbClr val="2D4CE3"/>
      </a:accent3>
      <a:accent4>
        <a:srgbClr val="1B86D1"/>
      </a:accent4>
      <a:accent5>
        <a:srgbClr val="25BEBE"/>
      </a:accent5>
      <a:accent6>
        <a:srgbClr val="19C57D"/>
      </a:accent6>
      <a:hlink>
        <a:srgbClr val="3897AA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CitationVTI</vt:lpstr>
      <vt:lpstr>Code From Blocks</vt:lpstr>
      <vt:lpstr>Co to jest Code from blocks?</vt:lpstr>
      <vt:lpstr>Code from blocks i jego funkcjonalności</vt:lpstr>
      <vt:lpstr>Wymagania sprzętowe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From Blocks</dc:title>
  <dc:creator>Ignacy Chrząstowski</dc:creator>
  <cp:revision>1</cp:revision>
  <dcterms:created xsi:type="dcterms:W3CDTF">2023-11-06T08:06:21Z</dcterms:created>
  <dcterms:modified xsi:type="dcterms:W3CDTF">2023-11-06T10:05:00Z</dcterms:modified>
</cp:coreProperties>
</file>