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6910d1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6910d1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b6910d15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b6910d15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b6910d1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b6910d1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6910d1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6910d1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6910d1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6910d1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6910d1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6910d1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b6910d1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b6910d1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b6910d15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b6910d15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b6910d15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b6910d15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b6910d15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b6910d15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b6910d15c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b6910d15c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6910d15c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6910d15c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6910d1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6910d1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b6910d15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b6910d15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Bajwa, Qaasid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CSC 21000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12/2/24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Code (Sort function)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054818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825" y="1017725"/>
            <a:ext cx="5089176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No  stack usage. All operations are performed using registers (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%r8d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%r9d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), eliminating the need for stack space. This avoids the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subq $32, %rsp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popq %rbp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instructions entirely.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Efficient address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calculation.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It computes the memory address of v[k] directly using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leaq (%rax,%rcx,4), %rdx  # Compute address of v[k]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.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This avoids explicit index increments (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addl $1, %ecx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) and repeated base address calculations.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(cont.)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Reduced memory access.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Instead of loading and storing values multiple times, each array element is accessed only once: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movl (%rdx), %r8d         # Load v[k] into %r8d</a:t>
            </a:r>
            <a:endParaRPr sz="1200">
              <a:solidFill>
                <a:schemeClr val="dk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movl 4(%rdx), %r9d        # Load v[k+1] into %r9d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These values are swapped directly in registers and stored back to memory: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movl %r9d, (%rdx)         # Store v[k+1] into v[k]</a:t>
            </a:r>
            <a:endParaRPr sz="1200">
              <a:solidFill>
                <a:schemeClr val="dk1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21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movl %r8d, 4(%rdx)        # Store v[k] into v[k+1]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Shorter Instruction Sequence (8 to 26)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Optimizations (cont.)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4875"/>
            <a:ext cx="9144000" cy="21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Optimization works!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100" y="1476375"/>
            <a:ext cx="59436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What is Bubble Sort?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A simple comparison-based sorting algorithm.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Time complexity: O(n^2)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Suitable for Small Datasets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HW Aims: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Implement Bubble Sort in C++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Optimize compiler generated code for better performance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AutoNum type="arabicPeriod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</a:rPr>
              <a:t>Measure runtime</a:t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Code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99" y="0"/>
            <a:ext cx="555000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Code (cont.)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1125"/>
            <a:ext cx="9143999" cy="3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Code (cont.)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0150"/>
            <a:ext cx="9143999" cy="41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Code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627670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Code (cont.)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674" y="1043275"/>
            <a:ext cx="5893123" cy="41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950" y="687628"/>
            <a:ext cx="5028051" cy="16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Code (swap function unoptimized)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236775"/>
            <a:ext cx="4219376" cy="38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 Code (swap function optimized)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" y="1247603"/>
            <a:ext cx="9144002" cy="3313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