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5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707" autoAdjust="0"/>
  </p:normalViewPr>
  <p:slideViewPr>
    <p:cSldViewPr>
      <p:cViewPr varScale="1">
        <p:scale>
          <a:sx n="73" d="100"/>
          <a:sy n="73" d="100"/>
        </p:scale>
        <p:origin x="-144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9514-8974-4161-8CFC-EF5E03C99C83}" type="datetimeFigureOut">
              <a:rPr lang="pl-PL" smtClean="0"/>
              <a:t>29.12.2019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8BC0-924D-4411-A946-E435473A4FE7}" type="slidenum">
              <a:rPr lang="pl-PL" smtClean="0"/>
              <a:t>‹#›</a:t>
            </a:fld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9514-8974-4161-8CFC-EF5E03C99C83}" type="datetimeFigureOut">
              <a:rPr lang="pl-PL" smtClean="0"/>
              <a:t>29.12.2019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8BC0-924D-4411-A946-E435473A4FE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9514-8974-4161-8CFC-EF5E03C99C83}" type="datetimeFigureOut">
              <a:rPr lang="pl-PL" smtClean="0"/>
              <a:t>29.12.2019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8BC0-924D-4411-A946-E435473A4FE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9514-8974-4161-8CFC-EF5E03C99C83}" type="datetimeFigureOut">
              <a:rPr lang="pl-PL" smtClean="0"/>
              <a:t>29.12.2019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8BC0-924D-4411-A946-E435473A4FE7}" type="slidenum">
              <a:rPr lang="pl-PL" smtClean="0"/>
              <a:t>‹#›</a:t>
            </a:fld>
            <a:endParaRPr lang="pl-PL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9514-8974-4161-8CFC-EF5E03C99C83}" type="datetimeFigureOut">
              <a:rPr lang="pl-PL" smtClean="0"/>
              <a:t>29.12.2019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8BC0-924D-4411-A946-E435473A4FE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9514-8974-4161-8CFC-EF5E03C99C83}" type="datetimeFigureOut">
              <a:rPr lang="pl-PL" smtClean="0"/>
              <a:t>29.12.2019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8BC0-924D-4411-A946-E435473A4FE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9514-8974-4161-8CFC-EF5E03C99C83}" type="datetimeFigureOut">
              <a:rPr lang="pl-PL" smtClean="0"/>
              <a:t>29.12.2019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8BC0-924D-4411-A946-E435473A4FE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9514-8974-4161-8CFC-EF5E03C99C83}" type="datetimeFigureOut">
              <a:rPr lang="pl-PL" smtClean="0"/>
              <a:t>29.12.2019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8BC0-924D-4411-A946-E435473A4FE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9514-8974-4161-8CFC-EF5E03C99C83}" type="datetimeFigureOut">
              <a:rPr lang="pl-PL" smtClean="0"/>
              <a:t>29.12.2019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8BC0-924D-4411-A946-E435473A4FE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9514-8974-4161-8CFC-EF5E03C99C83}" type="datetimeFigureOut">
              <a:rPr lang="pl-PL" smtClean="0"/>
              <a:t>29.12.2019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8BC0-924D-4411-A946-E435473A4FE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9514-8974-4161-8CFC-EF5E03C99C83}" type="datetimeFigureOut">
              <a:rPr lang="pl-PL" smtClean="0"/>
              <a:t>29.12.2019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8BC0-924D-4411-A946-E435473A4FE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9C3E9514-8974-4161-8CFC-EF5E03C99C83}" type="datetimeFigureOut">
              <a:rPr lang="pl-PL" smtClean="0"/>
              <a:t>29.12.2019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F2668BC0-924D-4411-A946-E435473A4FE7}" type="slidenum">
              <a:rPr lang="pl-PL" smtClean="0"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books.org/wiki/Zanurkuj_w_Pythonie/Wersja_do_druku" TargetMode="External"/><Relationship Id="rId2" Type="http://schemas.openxmlformats.org/officeDocument/2006/relationships/hyperlink" Target="https://www.sololear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.8/library/tkinter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MODUŁ 1 ZADANIE 8</a:t>
            </a:r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wprowadzenie do informatyki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7524328" y="5805264"/>
            <a:ext cx="1555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Jakub Kościelny</a:t>
            </a:r>
          </a:p>
          <a:p>
            <a:r>
              <a:rPr lang="pl-PL" dirty="0" smtClean="0"/>
              <a:t>Karol Cieciura</a:t>
            </a:r>
            <a:endParaRPr lang="pl-PL" dirty="0" smtClean="0"/>
          </a:p>
          <a:p>
            <a:r>
              <a:rPr lang="pl-PL" dirty="0" smtClean="0"/>
              <a:t>Damian Ludwik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6417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A teraz przetestujmy go!</a:t>
            </a:r>
            <a:endParaRPr lang="pl-P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78" y="1556792"/>
            <a:ext cx="8959822" cy="3770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849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Spróbujmy Podać nieprawidłowe dane</a:t>
            </a:r>
            <a:endParaRPr lang="pl-P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94" y="1556792"/>
            <a:ext cx="8820472" cy="3695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116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Możemy ulepszyć nasz Program?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 smtClean="0"/>
              <a:t>Program nasz działa dobrze, co przetestowaliśmy na wiele sposób. Tylko teraz nasuwa nam się pytanie czy przecięty użytkownik ma styczność z programem w konsoli?</a:t>
            </a:r>
          </a:p>
          <a:p>
            <a:r>
              <a:rPr lang="pl-PL" dirty="0" smtClean="0"/>
              <a:t>Nasza odpowiedź brzmi nie. Związku z tym postanowiliśmy zmienić nasz program tak, aby zwykły Kowalski był wstanie z niego korzystać.</a:t>
            </a:r>
          </a:p>
          <a:p>
            <a:r>
              <a:rPr lang="pl-PL" dirty="0" smtClean="0"/>
              <a:t>Znaleźliśmy </a:t>
            </a:r>
            <a:r>
              <a:rPr lang="pl-PL" dirty="0"/>
              <a:t>w</a:t>
            </a:r>
            <a:r>
              <a:rPr lang="pl-PL" dirty="0" smtClean="0"/>
              <a:t> Internecie bibliotekę, która umożliwiłaby nam zrealizowanie naszego celu.</a:t>
            </a:r>
          </a:p>
          <a:p>
            <a:r>
              <a:rPr lang="pl-PL" dirty="0"/>
              <a:t>P</a:t>
            </a:r>
            <a:r>
              <a:rPr lang="pl-PL" dirty="0" smtClean="0"/>
              <a:t>o odbytym kursie na „sololearn.com” oraz przy pomocy dokumentacji z biblioteki </a:t>
            </a:r>
            <a:r>
              <a:rPr lang="pl-PL" dirty="0" err="1" smtClean="0"/>
              <a:t>tkinter</a:t>
            </a:r>
            <a:r>
              <a:rPr lang="pl-PL" dirty="0" smtClean="0"/>
              <a:t>, zaczęliśmy tworzyć nasz kod na nowo.</a:t>
            </a:r>
          </a:p>
          <a:p>
            <a:pPr marL="0" indent="0">
              <a:buNone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34984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Całkowicie inne podejście…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 smtClean="0"/>
              <a:t>A teraz zaczniemy myśleć trochę obiektowo:</a:t>
            </a:r>
            <a:endParaRPr lang="pl-PL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80"/>
            <a:ext cx="8344500" cy="3349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505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Zacznijmy Tworzyć Guziki i niezbędne pola do wprowadzania danych</a:t>
            </a:r>
            <a:endParaRPr lang="pl-PL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6438478" cy="4969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027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Utwórzmy FUNKCJE do losowania i zgadywania liczby</a:t>
            </a:r>
            <a:endParaRPr lang="pl-PL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73012"/>
            <a:ext cx="7272808" cy="5166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925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Połączmy teraz to wszystko w całość</a:t>
            </a:r>
            <a:endParaRPr lang="pl-PL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8336088" cy="3131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05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6261" y="-459432"/>
            <a:ext cx="7924800" cy="1143000"/>
          </a:xfrm>
        </p:spPr>
        <p:txBody>
          <a:bodyPr/>
          <a:lstStyle/>
          <a:p>
            <a:pPr algn="ctr"/>
            <a:r>
              <a:rPr lang="pl-PL" dirty="0" smtClean="0"/>
              <a:t>Wygląd Całego Kodu</a:t>
            </a:r>
            <a:endParaRPr lang="pl-PL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620688"/>
            <a:ext cx="4181754" cy="6133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450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Czas Ponownie NA TESTY</a:t>
            </a:r>
            <a:endParaRPr lang="pl-PL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86" y="2723207"/>
            <a:ext cx="297180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109" y="2756545"/>
            <a:ext cx="291465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723207"/>
            <a:ext cx="2914650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227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Testowanie</a:t>
            </a:r>
            <a:endParaRPr lang="pl-PL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2816"/>
            <a:ext cx="284797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782341"/>
            <a:ext cx="287655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988" y="1772816"/>
            <a:ext cx="284797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24919"/>
            <a:ext cx="286702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3" y="4576669"/>
            <a:ext cx="2867025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881" y="4552824"/>
            <a:ext cx="285750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1423987" y="142119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1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4281536" y="1403484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/>
              <a:t>2</a:t>
            </a:r>
            <a:endParaRPr lang="pl-PL" dirty="0"/>
          </a:p>
        </p:txBody>
      </p:sp>
      <p:sp>
        <p:nvSpPr>
          <p:cNvPr id="6" name="Prostokąt 5"/>
          <p:cNvSpPr/>
          <p:nvPr/>
        </p:nvSpPr>
        <p:spPr>
          <a:xfrm>
            <a:off x="7269981" y="1403484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/>
              <a:t>3</a:t>
            </a:r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1423987" y="4183492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/>
              <a:t>4</a:t>
            </a:r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4310565" y="4183492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/>
              <a:t>5</a:t>
            </a:r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7246399" y="4183492"/>
            <a:ext cx="314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921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Treść Zadania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2000" dirty="0"/>
              <a:t>Zaprogramuj w języku </a:t>
            </a:r>
            <a:r>
              <a:rPr lang="pl-PL" sz="2000" dirty="0" err="1"/>
              <a:t>Python</a:t>
            </a:r>
            <a:r>
              <a:rPr lang="pl-PL" sz="2000" dirty="0"/>
              <a:t> (001) grę w zgadywanie liczby z przedziału od 1 do 100. Program ma za zadanie wylosować liczbę, a użytkownik ma ją zgadnąć. Jeśli użytkownik poda liczbę mniejszą niż liczba wylosowana, to program wypisuje tekst "za mała liczba", a jeśli poda większą liczbę, to wypisuje tekst "za duża liczba". Jeśli użytkownik poda wylosowaną liczbę, to wypisuje tekst „brawo, mój przyjacielu”. </a:t>
            </a:r>
          </a:p>
        </p:txBody>
      </p:sp>
    </p:spTree>
    <p:extLst>
      <p:ext uri="{BB962C8B-B14F-4D97-AF65-F5344CB8AC3E}">
        <p14:creationId xmlns:p14="http://schemas.microsoft.com/office/powerpoint/2010/main" val="2777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Testujemy guzik „losuj nową liczbę”</a:t>
            </a:r>
            <a:endParaRPr lang="pl-PL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01542"/>
            <a:ext cx="286702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511067"/>
            <a:ext cx="2895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665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 smtClean="0"/>
              <a:t>Stworzona przez nas gra wygląda już lepiej niż tak stworzona na początku, lecz jest ona wciąż niedoskonała pod względem estetycznym. Aby taki stan rzeczy zmienić należałoby dogłębnie zapoznać się z dokumentacją biblioteki </a:t>
            </a:r>
            <a:r>
              <a:rPr lang="pl-PL" dirty="0" err="1" smtClean="0"/>
              <a:t>tkinter</a:t>
            </a:r>
            <a:r>
              <a:rPr lang="pl-PL" dirty="0" smtClean="0"/>
              <a:t>.</a:t>
            </a:r>
          </a:p>
          <a:p>
            <a:r>
              <a:rPr lang="pl-PL" dirty="0" smtClean="0"/>
              <a:t>Dostrzec można, że po każdej wprowadzonej poprawce istnieje możliwość zmodernizowania naszego programu. </a:t>
            </a:r>
          </a:p>
          <a:p>
            <a:r>
              <a:rPr lang="pl-PL" dirty="0" smtClean="0"/>
              <a:t>Kolejnym etapem, który pomógłby spełnić nasze założenia, byłaby zamiana naszego pliku z rozszerzeniem „.</a:t>
            </a:r>
            <a:r>
              <a:rPr lang="pl-PL" dirty="0" err="1" smtClean="0"/>
              <a:t>py</a:t>
            </a:r>
            <a:r>
              <a:rPr lang="pl-PL" dirty="0" smtClean="0"/>
              <a:t>” na „.exe”, tak aby użytkownicy </a:t>
            </a:r>
            <a:r>
              <a:rPr lang="pl-PL" dirty="0" err="1" smtClean="0"/>
              <a:t>Windowsa</a:t>
            </a:r>
            <a:r>
              <a:rPr lang="pl-PL" dirty="0" smtClean="0"/>
              <a:t>, mogliby bezproblemowo z naszej gry korzystać.</a:t>
            </a:r>
          </a:p>
          <a:p>
            <a:r>
              <a:rPr lang="pl-PL" dirty="0" smtClean="0"/>
              <a:t>Gdybyśmy chcieli opublikować naszą grę, dokumentacja okazałaby się niezwykle wymagana, tak aby np. użytkownik po przeczytaniu jej wiedział, jak korzysta się z tego programu, że np. należy wprowadzić liczbę całkowitą, a nie liczbę rzeczywistą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7797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ŹRÓDŁA: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https://www.sololearn.com</a:t>
            </a:r>
            <a:r>
              <a:rPr lang="pl-PL" dirty="0" smtClean="0">
                <a:hlinkClick r:id="rId2"/>
              </a:rPr>
              <a:t>/</a:t>
            </a:r>
            <a:endParaRPr lang="pl-PL" dirty="0" smtClean="0"/>
          </a:p>
          <a:p>
            <a:r>
              <a:rPr lang="pl-PL" dirty="0">
                <a:hlinkClick r:id="rId3"/>
              </a:rPr>
              <a:t>https://pl.wikibooks.org/wiki/Zanurkuj_w_Pythonie/Wersja_do_druku</a:t>
            </a:r>
            <a:endParaRPr lang="pl-PL" dirty="0" smtClean="0"/>
          </a:p>
          <a:p>
            <a:r>
              <a:rPr lang="pl-PL" dirty="0">
                <a:hlinkClick r:id="rId4"/>
              </a:rPr>
              <a:t>https://</a:t>
            </a:r>
            <a:r>
              <a:rPr lang="pl-PL" dirty="0" smtClean="0">
                <a:hlinkClick r:id="rId4"/>
              </a:rPr>
              <a:t>docs.python.org/3.8/library/tkinter.html</a:t>
            </a:r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438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2420888"/>
            <a:ext cx="8964488" cy="1719064"/>
          </a:xfrm>
        </p:spPr>
        <p:txBody>
          <a:bodyPr/>
          <a:lstStyle/>
          <a:p>
            <a:pPr algn="ctr"/>
            <a:r>
              <a:rPr lang="pl-PL" sz="5400" dirty="0" smtClean="0"/>
              <a:t>Dziękujemy za obejrzenie Prezentacji</a:t>
            </a:r>
            <a:endParaRPr lang="pl-PL" sz="54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7524328" y="5805264"/>
            <a:ext cx="1555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Jakub Kościelny</a:t>
            </a:r>
          </a:p>
          <a:p>
            <a:r>
              <a:rPr lang="pl-PL" dirty="0" smtClean="0"/>
              <a:t>Karol Cieciura</a:t>
            </a:r>
            <a:endParaRPr lang="pl-PL" dirty="0" smtClean="0"/>
          </a:p>
          <a:p>
            <a:r>
              <a:rPr lang="pl-PL" dirty="0" smtClean="0"/>
              <a:t>Damian Ludwik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5462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Jakie Działania mamy podjąć?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pl-PL" dirty="0" smtClean="0"/>
              <a:t>Ustalenie niezbędnych bibliotek potrzebnych do działania naszego programu</a:t>
            </a:r>
          </a:p>
          <a:p>
            <a:pPr>
              <a:buFont typeface="+mj-lt"/>
              <a:buAutoNum type="arabicPeriod"/>
            </a:pPr>
            <a:r>
              <a:rPr lang="pl-PL" dirty="0" smtClean="0"/>
              <a:t>Zadeklarowanie potrzebnych zmiennych</a:t>
            </a:r>
          </a:p>
          <a:p>
            <a:pPr>
              <a:buFont typeface="+mj-lt"/>
              <a:buAutoNum type="arabicPeriod"/>
            </a:pPr>
            <a:r>
              <a:rPr lang="pl-PL" dirty="0" smtClean="0"/>
              <a:t>Opracowanie metody działania naszego programu</a:t>
            </a:r>
          </a:p>
          <a:p>
            <a:pPr>
              <a:buFont typeface="+mj-lt"/>
              <a:buAutoNum type="arabicPeriod"/>
            </a:pPr>
            <a:r>
              <a:rPr lang="pl-PL" dirty="0" smtClean="0"/>
              <a:t>Wydedukowanie, kiedy nasz program ma się zakończyć</a:t>
            </a:r>
          </a:p>
          <a:p>
            <a:pPr>
              <a:buFont typeface="+mj-lt"/>
              <a:buAutoNum type="arabicPeriod"/>
            </a:pPr>
            <a:r>
              <a:rPr lang="pl-PL" dirty="0" smtClean="0"/>
              <a:t>Testowanie programu</a:t>
            </a:r>
          </a:p>
          <a:p>
            <a:pPr>
              <a:buFont typeface="+mj-lt"/>
              <a:buAutoNum type="arabicPeriod"/>
            </a:pPr>
            <a:r>
              <a:rPr lang="pl-PL" dirty="0" smtClean="0"/>
              <a:t>Wprowadzenie ewentualnych poprawek</a:t>
            </a:r>
          </a:p>
          <a:p>
            <a:pPr>
              <a:buFont typeface="+mj-lt"/>
              <a:buAutoNum type="arabicPeriod"/>
            </a:pPr>
            <a:r>
              <a:rPr lang="pl-PL" dirty="0" smtClean="0"/>
              <a:t>Zastanowienie się, jak możemy ulepszyć nasz program</a:t>
            </a:r>
          </a:p>
          <a:p>
            <a:pPr>
              <a:buFont typeface="+mj-lt"/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4156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Początki pisania kodu….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 smtClean="0"/>
              <a:t>Stworzenie funkcji pobierającej dane od użytkownika i walidacja wprowadzonych danych.</a:t>
            </a:r>
          </a:p>
          <a:p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76872"/>
            <a:ext cx="8609094" cy="176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251520" y="4045273"/>
            <a:ext cx="6389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/>
              <a:t>Komentarze pomagają  w zrozumieniu programu, nawet po upływie pewnego czasu.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290003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Wypisanie informacji i skorzystanie z funkcji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3"/>
          </p:nvPr>
        </p:nvSpPr>
        <p:spPr>
          <a:xfrm>
            <a:off x="467544" y="1600200"/>
            <a:ext cx="8066856" cy="4114800"/>
          </a:xfrm>
        </p:spPr>
        <p:txBody>
          <a:bodyPr/>
          <a:lstStyle/>
          <a:p>
            <a:r>
              <a:rPr lang="pl-PL" dirty="0" smtClean="0"/>
              <a:t>Przy pomocy funkcji </a:t>
            </a:r>
            <a:r>
              <a:rPr lang="pl-PL" dirty="0" err="1" smtClean="0"/>
              <a:t>randint</a:t>
            </a:r>
            <a:r>
              <a:rPr lang="pl-PL" dirty="0" smtClean="0"/>
              <a:t>() z biblioteki </a:t>
            </a:r>
            <a:r>
              <a:rPr lang="pl-PL" dirty="0" err="1" smtClean="0"/>
              <a:t>random</a:t>
            </a:r>
            <a:r>
              <a:rPr lang="pl-PL" dirty="0" smtClean="0"/>
              <a:t> losujemy liczbę z przedziału od 1 do 100.</a:t>
            </a:r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348" y="2390774"/>
            <a:ext cx="5386752" cy="2406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1509348" y="4817585"/>
            <a:ext cx="5386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Python</a:t>
            </a:r>
            <a:r>
              <a:rPr lang="pl-PL" dirty="0" smtClean="0"/>
              <a:t> jest bardzo wygodnym językiem programowania, gdyż nie musimy na końcu linii używać średnika, który np. w języku C, C++ jest niezbędny do zakończenia funkcji w danej linii.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4926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Utworzenie odpowiedniej pętli i warunków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 smtClean="0"/>
              <a:t>Program będzie działał, tak długo do póki wpisana wartość „x” nie będzie taka sama, jak „wylosowana” przez nasz program.</a:t>
            </a:r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20888"/>
            <a:ext cx="7981406" cy="181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1187624" y="4365104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Komentarze w języku angielskim umożliwiają zrozumienie kodu nie tylko nam, ale i reszcie świata! </a:t>
            </a:r>
            <a:r>
              <a:rPr lang="pl-PL" dirty="0" smtClean="0">
                <a:sym typeface="Wingdings" pitchFamily="2" charset="2"/>
              </a:rPr>
              <a:t>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560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Zakończenie programu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 smtClean="0"/>
              <a:t>Najważniejsza część kodu, to kiedy program opuści pętle może pogratulować naszemu użytkownikowi wygranej w naszej grze.</a:t>
            </a:r>
            <a:endParaRPr lang="pl-P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140968"/>
            <a:ext cx="5012956" cy="977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454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7924800" cy="1296144"/>
          </a:xfrm>
        </p:spPr>
        <p:txBody>
          <a:bodyPr/>
          <a:lstStyle/>
          <a:p>
            <a:pPr algn="ctr"/>
            <a:r>
              <a:rPr lang="pl-PL" sz="4000" b="1" dirty="0" smtClean="0"/>
              <a:t>Całość wygląda Następująco…</a:t>
            </a:r>
            <a:endParaRPr lang="pl-PL" sz="4000" b="1" dirty="0"/>
          </a:p>
        </p:txBody>
      </p:sp>
    </p:spTree>
    <p:extLst>
      <p:ext uri="{BB962C8B-B14F-4D97-AF65-F5344CB8AC3E}">
        <p14:creationId xmlns:p14="http://schemas.microsoft.com/office/powerpoint/2010/main" val="26484782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8640"/>
            <a:ext cx="7928436" cy="6525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810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yzont">
  <a:themeElements>
    <a:clrScheme name="Horyzont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yzont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yzont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3050</TotalTime>
  <Words>592</Words>
  <Application>Microsoft Office PowerPoint</Application>
  <PresentationFormat>Pokaz na ekranie (4:3)</PresentationFormat>
  <Paragraphs>62</Paragraphs>
  <Slides>23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4" baseType="lpstr">
      <vt:lpstr>Horyzont</vt:lpstr>
      <vt:lpstr>wprowadzenie do informatyki</vt:lpstr>
      <vt:lpstr>Treść Zadania</vt:lpstr>
      <vt:lpstr>Jakie Działania mamy podjąć?</vt:lpstr>
      <vt:lpstr>Początki pisania kodu….</vt:lpstr>
      <vt:lpstr>Wypisanie informacji i skorzystanie z funkcji</vt:lpstr>
      <vt:lpstr>Utworzenie odpowiedniej pętli i warunków</vt:lpstr>
      <vt:lpstr>Zakończenie programu</vt:lpstr>
      <vt:lpstr>Całość wygląda Następująco…</vt:lpstr>
      <vt:lpstr>Prezentacja programu PowerPoint</vt:lpstr>
      <vt:lpstr>A teraz przetestujmy go!</vt:lpstr>
      <vt:lpstr>Spróbujmy Podać nieprawidłowe dane</vt:lpstr>
      <vt:lpstr>Jak Możemy ulepszyć nasz Program?</vt:lpstr>
      <vt:lpstr>Całkowicie inne podejście…</vt:lpstr>
      <vt:lpstr>Zacznijmy Tworzyć Guziki i niezbędne pola do wprowadzania danych</vt:lpstr>
      <vt:lpstr>Utwórzmy FUNKCJE do losowania i zgadywania liczby</vt:lpstr>
      <vt:lpstr>Połączmy teraz to wszystko w całość</vt:lpstr>
      <vt:lpstr>Wygląd Całego Kodu</vt:lpstr>
      <vt:lpstr>Czas Ponownie NA TESTY</vt:lpstr>
      <vt:lpstr>Testowanie</vt:lpstr>
      <vt:lpstr>Testujemy guzik „losuj nową liczbę”</vt:lpstr>
      <vt:lpstr>Podsumowanie</vt:lpstr>
      <vt:lpstr>ŹRÓDŁA:</vt:lpstr>
      <vt:lpstr>Dziękujemy za obejrzenie Prezentacji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wprowadzenie do informatyki</dc:title>
  <dc:creator>Jakub K</dc:creator>
  <cp:lastModifiedBy>Jakub K</cp:lastModifiedBy>
  <cp:revision>26</cp:revision>
  <dcterms:created xsi:type="dcterms:W3CDTF">2019-11-02T16:30:20Z</dcterms:created>
  <dcterms:modified xsi:type="dcterms:W3CDTF">2019-12-29T13:07:50Z</dcterms:modified>
</cp:coreProperties>
</file>