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20/02/2024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20/02/2024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20/02/2024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Predictive model and its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/>
          <a:lstStyle/>
          <a:p>
            <a:r>
              <a:rPr lang="en-GB" dirty="0"/>
              <a:t>2022-11-09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Predictive modelling results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F5EF8C-C23B-4148-27C7-A0A1758B0E3D}"/>
              </a:ext>
            </a:extLst>
          </p:cNvPr>
          <p:cNvSpPr/>
          <p:nvPr/>
        </p:nvSpPr>
        <p:spPr>
          <a:xfrm>
            <a:off x="183637" y="1217006"/>
            <a:ext cx="2081581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Recall Rate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56%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BDEF4E-66C3-0257-A0A8-E8E887E16047}"/>
              </a:ext>
            </a:extLst>
          </p:cNvPr>
          <p:cNvSpPr/>
          <p:nvPr/>
        </p:nvSpPr>
        <p:spPr>
          <a:xfrm>
            <a:off x="2667368" y="1218426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Precision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57%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B408CB1-6ACD-7DE2-9487-72CE66007713}"/>
              </a:ext>
            </a:extLst>
          </p:cNvPr>
          <p:cNvSpPr txBox="1">
            <a:spLocks/>
          </p:cNvSpPr>
          <p:nvPr/>
        </p:nvSpPr>
        <p:spPr>
          <a:xfrm>
            <a:off x="114364" y="2350320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E71D0C-B398-3F3F-1E7F-11DEDD8381F2}"/>
              </a:ext>
            </a:extLst>
          </p:cNvPr>
          <p:cNvSpPr txBox="1">
            <a:spLocks/>
          </p:cNvSpPr>
          <p:nvPr/>
        </p:nvSpPr>
        <p:spPr>
          <a:xfrm>
            <a:off x="2591537" y="2350319"/>
            <a:ext cx="2292190" cy="11687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Will be predicted as actually completed bookings out of all successfully completed bookings. </a:t>
            </a:r>
            <a:endParaRPr lang="en-GB" sz="12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DAFAA2D-6067-D57A-C73B-D1C9D92A6462}"/>
              </a:ext>
            </a:extLst>
          </p:cNvPr>
          <p:cNvSpPr txBox="1">
            <a:spLocks/>
          </p:cNvSpPr>
          <p:nvPr/>
        </p:nvSpPr>
        <p:spPr>
          <a:xfrm>
            <a:off x="113755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8DCA6A-69B0-0F34-F512-8A610FB04802}"/>
              </a:ext>
            </a:extLst>
          </p:cNvPr>
          <p:cNvSpPr/>
          <p:nvPr/>
        </p:nvSpPr>
        <p:spPr>
          <a:xfrm>
            <a:off x="2601864" y="4015624"/>
            <a:ext cx="2140527" cy="991056"/>
          </a:xfrm>
          <a:prstGeom prst="roundRect">
            <a:avLst/>
          </a:prstGeom>
          <a:ln>
            <a:noFill/>
          </a:ln>
          <a:effectLst>
            <a:outerShdw blurRad="139700" dist="50800" dir="3300000" sx="104000" sy="104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Accuracy</a:t>
            </a:r>
          </a:p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58%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77C6E2C-5542-56D9-8007-A154BE202A8B}"/>
              </a:ext>
            </a:extLst>
          </p:cNvPr>
          <p:cNvSpPr txBox="1">
            <a:spLocks/>
          </p:cNvSpPr>
          <p:nvPr/>
        </p:nvSpPr>
        <p:spPr>
          <a:xfrm>
            <a:off x="114364" y="2350319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Chance of predicting true successful bookings. </a:t>
            </a:r>
            <a:endParaRPr lang="en-GB" sz="120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153A06D-22D8-EDE9-C6E7-74EFF4E67738}"/>
              </a:ext>
            </a:extLst>
          </p:cNvPr>
          <p:cNvSpPr txBox="1">
            <a:spLocks/>
          </p:cNvSpPr>
          <p:nvPr/>
        </p:nvSpPr>
        <p:spPr>
          <a:xfrm>
            <a:off x="114364" y="3110344"/>
            <a:ext cx="2150854" cy="7600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66% Chance of predicting true incomplete bookings correctly. </a:t>
            </a:r>
            <a:endParaRPr lang="en-GB" sz="12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8AF3607-5A12-FA64-3D28-786DE745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114" y="1171558"/>
            <a:ext cx="6467522" cy="451488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997A710-EA11-EE5D-48FA-BBC81D7F36E7}"/>
              </a:ext>
            </a:extLst>
          </p:cNvPr>
          <p:cNvSpPr txBox="1">
            <a:spLocks/>
          </p:cNvSpPr>
          <p:nvPr/>
        </p:nvSpPr>
        <p:spPr>
          <a:xfrm>
            <a:off x="114364" y="4114690"/>
            <a:ext cx="2292190" cy="792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Accuracy</a:t>
            </a:r>
            <a:r>
              <a:rPr lang="en-GB" sz="1400" dirty="0"/>
              <a:t> of the model predicting successful or incomplete booking is</a:t>
            </a:r>
            <a:endParaRPr lang="en-GB" sz="12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DE0BBC9-CCC6-32C3-4C35-8F85E454182F}"/>
              </a:ext>
            </a:extLst>
          </p:cNvPr>
          <p:cNvSpPr txBox="1">
            <a:spLocks/>
          </p:cNvSpPr>
          <p:nvPr/>
        </p:nvSpPr>
        <p:spPr>
          <a:xfrm>
            <a:off x="6459746" y="5686441"/>
            <a:ext cx="5732254" cy="3534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Top features that can drive successful flight bookings.</a:t>
            </a:r>
            <a:endParaRPr lang="en-GB" sz="1050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5C92B7C-B314-5505-916F-59A6337A6677}"/>
              </a:ext>
            </a:extLst>
          </p:cNvPr>
          <p:cNvSpPr txBox="1">
            <a:spLocks/>
          </p:cNvSpPr>
          <p:nvPr/>
        </p:nvSpPr>
        <p:spPr>
          <a:xfrm>
            <a:off x="169781" y="5380534"/>
            <a:ext cx="4713945" cy="11539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We are concerned with not predicting the successful bookings correctly. Imbalance dataset drives higher accuracy but it does not accurately predict the successful bookings. </a:t>
            </a:r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Dataset was balanced with 8k labelled as incomplete bookings and 7k as complete bookings. 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</TotalTime>
  <Words>131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Predictive modelling 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DELL</cp:lastModifiedBy>
  <cp:revision>29</cp:revision>
  <cp:lastPrinted>2022-06-09T07:44:13Z</cp:lastPrinted>
  <dcterms:created xsi:type="dcterms:W3CDTF">2022-02-22T07:39:05Z</dcterms:created>
  <dcterms:modified xsi:type="dcterms:W3CDTF">2024-02-19T19:08:41Z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