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6545" r:id="rId4"/>
  </p:sldMasterIdLst>
  <p:notesMasterIdLst>
    <p:notesMasterId r:id="rId15"/>
  </p:notesMasterIdLst>
  <p:handoutMasterIdLst>
    <p:handoutMasterId r:id="rId16"/>
  </p:handoutMasterIdLst>
  <p:sldIdLst>
    <p:sldId id="541" r:id="rId5"/>
    <p:sldId id="542" r:id="rId6"/>
    <p:sldId id="545" r:id="rId7"/>
    <p:sldId id="544" r:id="rId8"/>
    <p:sldId id="546" r:id="rId9"/>
    <p:sldId id="551" r:id="rId10"/>
    <p:sldId id="554" r:id="rId11"/>
    <p:sldId id="552" r:id="rId12"/>
    <p:sldId id="553" r:id="rId13"/>
    <p:sldId id="555" r:id="rId14"/>
  </p:sldIdLst>
  <p:sldSz cx="12188825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orient="horz" pos="3864" userDrawn="1">
          <p15:clr>
            <a:srgbClr val="A4A3A4"/>
          </p15:clr>
        </p15:guide>
        <p15:guide id="3" pos="431" userDrawn="1">
          <p15:clr>
            <a:srgbClr val="A4A3A4"/>
          </p15:clr>
        </p15:guide>
        <p15:guide id="4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79A51"/>
    <a:srgbClr val="FFCC99"/>
    <a:srgbClr val="FF9966"/>
    <a:srgbClr val="FFFFCC"/>
    <a:srgbClr val="FFD1D1"/>
    <a:srgbClr val="FFB9B9"/>
    <a:srgbClr val="FFEBEB"/>
    <a:srgbClr val="EBCDCD"/>
    <a:srgbClr val="FDFDFD"/>
    <a:srgbClr val="007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80729" autoAdjust="0"/>
  </p:normalViewPr>
  <p:slideViewPr>
    <p:cSldViewPr snapToGrid="0" snapToObjects="1" showGuides="1">
      <p:cViewPr varScale="1">
        <p:scale>
          <a:sx n="88" d="100"/>
          <a:sy n="88" d="100"/>
        </p:scale>
        <p:origin x="1668" y="90"/>
      </p:cViewPr>
      <p:guideLst>
        <p:guide orient="horz" pos="456"/>
        <p:guide orient="horz" pos="3864"/>
        <p:guide pos="431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3334A7-83EF-7549-8927-BEDE7F1457F4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1B638D6-CDB6-794E-9D11-487CF1985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883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3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44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8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93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7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832636" y="2428193"/>
            <a:ext cx="8523553" cy="914400"/>
          </a:xfrm>
          <a:prstGeom prst="rect">
            <a:avLst/>
          </a:prstGeo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828324" y="3465218"/>
            <a:ext cx="8532178" cy="9144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B139998-F109-4D4E-8717-7772CAEF6150}" type="datetime1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4"/>
          <a:stretch/>
        </p:blipFill>
        <p:spPr>
          <a:xfrm>
            <a:off x="10002233" y="569705"/>
            <a:ext cx="1275367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1281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chemeClr val="bg2">
              <a:alpha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2" y="3584448"/>
            <a:ext cx="4535424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rgbClr val="438EB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2" y="2350008"/>
            <a:ext cx="4535424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bg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</a:t>
            </a:r>
            <a:br>
              <a:rPr kumimoji="0" lang="en-US" dirty="0"/>
            </a:br>
            <a:r>
              <a:rPr kumimoji="0" lang="en-US" dirty="0"/>
              <a:t>Demo Title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685800" y="1755648"/>
            <a:ext cx="5943600" cy="3346704"/>
          </a:xfrm>
          <a:solidFill>
            <a:schemeClr val="tx1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C23BBD9-66BD-4E42-994F-E74497F69DE0}" type="datetime1">
              <a:rPr lang="en-US" smtClean="0"/>
              <a:pPr/>
              <a:t>2/7/2018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68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User Scre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035742D-1C37-744A-9838-F342140C71BB}" type="datetime1">
              <a:rPr lang="en-US" smtClean="0"/>
              <a:pPr/>
              <a:t>2/7/2018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40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12306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BIG Word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6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rgbClr val="4682AA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Smaller word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A61F334-59E2-C14E-A557-12D4C47CEA8F}" type="datetime1">
              <a:rPr lang="en-US" smtClean="0"/>
              <a:pPr/>
              <a:t>2/7/2018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0879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5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“Quote”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rgbClr val="4682AA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C3B3342-00C1-E649-B16B-A1982D300F67}" type="datetime1">
              <a:rPr lang="en-US" smtClean="0"/>
              <a:pPr/>
              <a:t>2/7/2018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3258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0"/>
          <p:cNvSpPr/>
          <p:nvPr userDrawn="1"/>
        </p:nvSpPr>
        <p:spPr bwMode="auto">
          <a:xfrm rot="5400000" flipV="1">
            <a:off x="5314299" y="-4722837"/>
            <a:ext cx="1562287" cy="12196123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7"/>
              <a:gd name="connsiteY0" fmla="*/ 17934 h 12209931"/>
              <a:gd name="connsiteX1" fmla="*/ 1445837 w 2134547"/>
              <a:gd name="connsiteY1" fmla="*/ 0 h 12209931"/>
              <a:gd name="connsiteX2" fmla="*/ 2134547 w 2134547"/>
              <a:gd name="connsiteY2" fmla="*/ 12209931 h 12209931"/>
              <a:gd name="connsiteX3" fmla="*/ 247308 w 2134547"/>
              <a:gd name="connsiteY3" fmla="*/ 12205645 h 12209931"/>
              <a:gd name="connsiteX4" fmla="*/ 0 w 2134547"/>
              <a:gd name="connsiteY4" fmla="*/ 17934 h 12209931"/>
              <a:gd name="connsiteX0" fmla="*/ 0 w 2143258"/>
              <a:gd name="connsiteY0" fmla="*/ 17934 h 12205645"/>
              <a:gd name="connsiteX1" fmla="*/ 1445837 w 2143258"/>
              <a:gd name="connsiteY1" fmla="*/ 0 h 12205645"/>
              <a:gd name="connsiteX2" fmla="*/ 2143258 w 2143258"/>
              <a:gd name="connsiteY2" fmla="*/ 12197234 h 12205645"/>
              <a:gd name="connsiteX3" fmla="*/ 247308 w 2143258"/>
              <a:gd name="connsiteY3" fmla="*/ 12205645 h 12205645"/>
              <a:gd name="connsiteX4" fmla="*/ 0 w 2143258"/>
              <a:gd name="connsiteY4" fmla="*/ 17934 h 12205645"/>
              <a:gd name="connsiteX0" fmla="*/ 0 w 2143258"/>
              <a:gd name="connsiteY0" fmla="*/ 17934 h 12202473"/>
              <a:gd name="connsiteX1" fmla="*/ 1445837 w 2143258"/>
              <a:gd name="connsiteY1" fmla="*/ 0 h 12202473"/>
              <a:gd name="connsiteX2" fmla="*/ 2143258 w 2143258"/>
              <a:gd name="connsiteY2" fmla="*/ 12197234 h 12202473"/>
              <a:gd name="connsiteX3" fmla="*/ 251663 w 2143258"/>
              <a:gd name="connsiteY3" fmla="*/ 12202473 h 12202473"/>
              <a:gd name="connsiteX4" fmla="*/ 0 w 2143258"/>
              <a:gd name="connsiteY4" fmla="*/ 17934 h 12202473"/>
              <a:gd name="connsiteX0" fmla="*/ 0 w 2147614"/>
              <a:gd name="connsiteY0" fmla="*/ 17934 h 12202473"/>
              <a:gd name="connsiteX1" fmla="*/ 1445837 w 2147614"/>
              <a:gd name="connsiteY1" fmla="*/ 0 h 12202473"/>
              <a:gd name="connsiteX2" fmla="*/ 2147613 w 2147614"/>
              <a:gd name="connsiteY2" fmla="*/ 12200412 h 12202473"/>
              <a:gd name="connsiteX3" fmla="*/ 251663 w 2147614"/>
              <a:gd name="connsiteY3" fmla="*/ 12202473 h 12202473"/>
              <a:gd name="connsiteX4" fmla="*/ 0 w 2147614"/>
              <a:gd name="connsiteY4" fmla="*/ 17934 h 12202473"/>
              <a:gd name="connsiteX0" fmla="*/ 0 w 2147613"/>
              <a:gd name="connsiteY0" fmla="*/ 11584 h 12196123"/>
              <a:gd name="connsiteX1" fmla="*/ 1450192 w 2147613"/>
              <a:gd name="connsiteY1" fmla="*/ 0 h 12196123"/>
              <a:gd name="connsiteX2" fmla="*/ 2147613 w 2147613"/>
              <a:gd name="connsiteY2" fmla="*/ 12194062 h 12196123"/>
              <a:gd name="connsiteX3" fmla="*/ 251663 w 2147613"/>
              <a:gd name="connsiteY3" fmla="*/ 12196123 h 12196123"/>
              <a:gd name="connsiteX4" fmla="*/ 0 w 2147613"/>
              <a:gd name="connsiteY4" fmla="*/ 11584 h 12196123"/>
              <a:gd name="connsiteX0" fmla="*/ 1 w 2143255"/>
              <a:gd name="connsiteY0" fmla="*/ 2057 h 12196123"/>
              <a:gd name="connsiteX1" fmla="*/ 1445834 w 2143255"/>
              <a:gd name="connsiteY1" fmla="*/ 0 h 12196123"/>
              <a:gd name="connsiteX2" fmla="*/ 2143255 w 2143255"/>
              <a:gd name="connsiteY2" fmla="*/ 12194062 h 12196123"/>
              <a:gd name="connsiteX3" fmla="*/ 247305 w 2143255"/>
              <a:gd name="connsiteY3" fmla="*/ 12196123 h 12196123"/>
              <a:gd name="connsiteX4" fmla="*/ 1 w 2143255"/>
              <a:gd name="connsiteY4" fmla="*/ 2057 h 1219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3255" h="12196123">
                <a:moveTo>
                  <a:pt x="1" y="2057"/>
                </a:moveTo>
                <a:lnTo>
                  <a:pt x="1445834" y="0"/>
                </a:lnTo>
                <a:lnTo>
                  <a:pt x="2143255" y="12194062"/>
                </a:lnTo>
                <a:lnTo>
                  <a:pt x="247305" y="12196123"/>
                </a:lnTo>
                <a:lnTo>
                  <a:pt x="1" y="20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Parallelogram 10"/>
          <p:cNvSpPr/>
          <p:nvPr userDrawn="1"/>
        </p:nvSpPr>
        <p:spPr bwMode="auto">
          <a:xfrm rot="5400000" flipH="1">
            <a:off x="5320615" y="-624795"/>
            <a:ext cx="1546415" cy="122015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0191"/>
              <a:gd name="connsiteY0" fmla="*/ 17934 h 12227867"/>
              <a:gd name="connsiteX1" fmla="*/ 1445837 w 2130191"/>
              <a:gd name="connsiteY1" fmla="*/ 0 h 12227867"/>
              <a:gd name="connsiteX2" fmla="*/ 2130191 w 2130191"/>
              <a:gd name="connsiteY2" fmla="*/ 12222634 h 12227867"/>
              <a:gd name="connsiteX3" fmla="*/ 242953 w 2130191"/>
              <a:gd name="connsiteY3" fmla="*/ 12227867 h 12227867"/>
              <a:gd name="connsiteX4" fmla="*/ 0 w 2130191"/>
              <a:gd name="connsiteY4" fmla="*/ 17934 h 12227867"/>
              <a:gd name="connsiteX0" fmla="*/ 0 w 2125835"/>
              <a:gd name="connsiteY0" fmla="*/ 17934 h 12227867"/>
              <a:gd name="connsiteX1" fmla="*/ 1445837 w 2125835"/>
              <a:gd name="connsiteY1" fmla="*/ 0 h 12227867"/>
              <a:gd name="connsiteX2" fmla="*/ 2125835 w 2125835"/>
              <a:gd name="connsiteY2" fmla="*/ 12219459 h 12227867"/>
              <a:gd name="connsiteX3" fmla="*/ 242953 w 2125835"/>
              <a:gd name="connsiteY3" fmla="*/ 12227867 h 12227867"/>
              <a:gd name="connsiteX4" fmla="*/ 0 w 2125835"/>
              <a:gd name="connsiteY4" fmla="*/ 17934 h 12227867"/>
              <a:gd name="connsiteX0" fmla="*/ 0 w 2125835"/>
              <a:gd name="connsiteY0" fmla="*/ 17934 h 12219459"/>
              <a:gd name="connsiteX1" fmla="*/ 1445837 w 2125835"/>
              <a:gd name="connsiteY1" fmla="*/ 0 h 12219459"/>
              <a:gd name="connsiteX2" fmla="*/ 2125835 w 2125835"/>
              <a:gd name="connsiteY2" fmla="*/ 12219459 h 12219459"/>
              <a:gd name="connsiteX3" fmla="*/ 238596 w 2125835"/>
              <a:gd name="connsiteY3" fmla="*/ 12215170 h 12219459"/>
              <a:gd name="connsiteX4" fmla="*/ 0 w 2125835"/>
              <a:gd name="connsiteY4" fmla="*/ 17934 h 12219459"/>
              <a:gd name="connsiteX0" fmla="*/ 0 w 2121479"/>
              <a:gd name="connsiteY0" fmla="*/ 17934 h 12219462"/>
              <a:gd name="connsiteX1" fmla="*/ 1445837 w 2121479"/>
              <a:gd name="connsiteY1" fmla="*/ 0 h 12219462"/>
              <a:gd name="connsiteX2" fmla="*/ 2121479 w 2121479"/>
              <a:gd name="connsiteY2" fmla="*/ 12219462 h 12219462"/>
              <a:gd name="connsiteX3" fmla="*/ 238596 w 2121479"/>
              <a:gd name="connsiteY3" fmla="*/ 12215170 h 12219462"/>
              <a:gd name="connsiteX4" fmla="*/ 0 w 2121479"/>
              <a:gd name="connsiteY4" fmla="*/ 17934 h 12219462"/>
              <a:gd name="connsiteX0" fmla="*/ 0 w 2121479"/>
              <a:gd name="connsiteY0" fmla="*/ 17934 h 12219462"/>
              <a:gd name="connsiteX1" fmla="*/ 1445837 w 2121479"/>
              <a:gd name="connsiteY1" fmla="*/ 0 h 12219462"/>
              <a:gd name="connsiteX2" fmla="*/ 2121479 w 2121479"/>
              <a:gd name="connsiteY2" fmla="*/ 12219462 h 12219462"/>
              <a:gd name="connsiteX3" fmla="*/ 234239 w 2121479"/>
              <a:gd name="connsiteY3" fmla="*/ 12215173 h 12219462"/>
              <a:gd name="connsiteX4" fmla="*/ 0 w 2121479"/>
              <a:gd name="connsiteY4" fmla="*/ 17934 h 12219462"/>
              <a:gd name="connsiteX0" fmla="*/ 0 w 2121479"/>
              <a:gd name="connsiteY0" fmla="*/ 0 h 12201528"/>
              <a:gd name="connsiteX1" fmla="*/ 1441481 w 2121479"/>
              <a:gd name="connsiteY1" fmla="*/ 4289 h 12201528"/>
              <a:gd name="connsiteX2" fmla="*/ 2121479 w 2121479"/>
              <a:gd name="connsiteY2" fmla="*/ 12201528 h 12201528"/>
              <a:gd name="connsiteX3" fmla="*/ 234239 w 2121479"/>
              <a:gd name="connsiteY3" fmla="*/ 12197239 h 12201528"/>
              <a:gd name="connsiteX4" fmla="*/ 0 w 2121479"/>
              <a:gd name="connsiteY4" fmla="*/ 0 h 12201528"/>
              <a:gd name="connsiteX0" fmla="*/ 0 w 2121479"/>
              <a:gd name="connsiteY0" fmla="*/ 0 h 12201528"/>
              <a:gd name="connsiteX1" fmla="*/ 1441481 w 2121479"/>
              <a:gd name="connsiteY1" fmla="*/ 4289 h 12201528"/>
              <a:gd name="connsiteX2" fmla="*/ 2121479 w 2121479"/>
              <a:gd name="connsiteY2" fmla="*/ 12201528 h 12201528"/>
              <a:gd name="connsiteX3" fmla="*/ 277795 w 2121479"/>
              <a:gd name="connsiteY3" fmla="*/ 12194064 h 12201528"/>
              <a:gd name="connsiteX4" fmla="*/ 0 w 2121479"/>
              <a:gd name="connsiteY4" fmla="*/ 0 h 12201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479" h="12201528">
                <a:moveTo>
                  <a:pt x="0" y="0"/>
                </a:moveTo>
                <a:lnTo>
                  <a:pt x="1441481" y="4289"/>
                </a:lnTo>
                <a:lnTo>
                  <a:pt x="2121479" y="12201528"/>
                </a:lnTo>
                <a:lnTo>
                  <a:pt x="277795" y="12194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4" name="Parallelogram 10"/>
          <p:cNvSpPr/>
          <p:nvPr userDrawn="1"/>
        </p:nvSpPr>
        <p:spPr bwMode="auto">
          <a:xfrm rot="16200000">
            <a:off x="4910904" y="-448131"/>
            <a:ext cx="2364960" cy="121972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5230 h 12197228"/>
              <a:gd name="connsiteX1" fmla="*/ 2186755 w 3244417"/>
              <a:gd name="connsiteY1" fmla="*/ 0 h 12197228"/>
              <a:gd name="connsiteX2" fmla="*/ 3244417 w 3244417"/>
              <a:gd name="connsiteY2" fmla="*/ 12197228 h 12197228"/>
              <a:gd name="connsiteX3" fmla="*/ 0 w 3244417"/>
              <a:gd name="connsiteY3" fmla="*/ 12197228 h 12197228"/>
              <a:gd name="connsiteX4" fmla="*/ 1085273 w 3244417"/>
              <a:gd name="connsiteY4" fmla="*/ 5230 h 12197228"/>
              <a:gd name="connsiteX0" fmla="*/ 1080917 w 3244417"/>
              <a:gd name="connsiteY0" fmla="*/ 2055 h 12197228"/>
              <a:gd name="connsiteX1" fmla="*/ 2186755 w 3244417"/>
              <a:gd name="connsiteY1" fmla="*/ 0 h 12197228"/>
              <a:gd name="connsiteX2" fmla="*/ 3244417 w 3244417"/>
              <a:gd name="connsiteY2" fmla="*/ 12197228 h 12197228"/>
              <a:gd name="connsiteX3" fmla="*/ 0 w 3244417"/>
              <a:gd name="connsiteY3" fmla="*/ 12197228 h 12197228"/>
              <a:gd name="connsiteX4" fmla="*/ 1080917 w 3244417"/>
              <a:gd name="connsiteY4" fmla="*/ 2055 h 1219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197228">
                <a:moveTo>
                  <a:pt x="1080917" y="2055"/>
                </a:moveTo>
                <a:lnTo>
                  <a:pt x="2186755" y="0"/>
                </a:lnTo>
                <a:lnTo>
                  <a:pt x="3244417" y="12197228"/>
                </a:lnTo>
                <a:lnTo>
                  <a:pt x="0" y="12197228"/>
                </a:lnTo>
                <a:lnTo>
                  <a:pt x="1080917" y="2055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5" name="Parallelogram 10"/>
          <p:cNvSpPr/>
          <p:nvPr userDrawn="1"/>
        </p:nvSpPr>
        <p:spPr bwMode="auto">
          <a:xfrm rot="5400000" flipV="1">
            <a:off x="5083849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chemeClr val="tx2">
              <a:alpha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2487168"/>
            <a:ext cx="6062696" cy="1874520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4914550" y="-4880324"/>
            <a:ext cx="2364960" cy="1219405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2055 h 12194053"/>
              <a:gd name="connsiteX1" fmla="*/ 2186755 w 3244417"/>
              <a:gd name="connsiteY1" fmla="*/ 0 h 12194053"/>
              <a:gd name="connsiteX2" fmla="*/ 3244417 w 3244417"/>
              <a:gd name="connsiteY2" fmla="*/ 12194053 h 12194053"/>
              <a:gd name="connsiteX3" fmla="*/ 0 w 3244417"/>
              <a:gd name="connsiteY3" fmla="*/ 12194053 h 12194053"/>
              <a:gd name="connsiteX4" fmla="*/ 1085273 w 3244417"/>
              <a:gd name="connsiteY4" fmla="*/ 2055 h 12194053"/>
              <a:gd name="connsiteX0" fmla="*/ 1085273 w 3244417"/>
              <a:gd name="connsiteY0" fmla="*/ 5233 h 12197231"/>
              <a:gd name="connsiteX1" fmla="*/ 2234671 w 3244417"/>
              <a:gd name="connsiteY1" fmla="*/ 0 h 12197231"/>
              <a:gd name="connsiteX2" fmla="*/ 3244417 w 3244417"/>
              <a:gd name="connsiteY2" fmla="*/ 12197231 h 12197231"/>
              <a:gd name="connsiteX3" fmla="*/ 0 w 3244417"/>
              <a:gd name="connsiteY3" fmla="*/ 12197231 h 12197231"/>
              <a:gd name="connsiteX4" fmla="*/ 1085273 w 3244417"/>
              <a:gd name="connsiteY4" fmla="*/ 5233 h 12197231"/>
              <a:gd name="connsiteX0" fmla="*/ 1085273 w 3244417"/>
              <a:gd name="connsiteY0" fmla="*/ 2060 h 12194058"/>
              <a:gd name="connsiteX1" fmla="*/ 2239031 w 3244417"/>
              <a:gd name="connsiteY1" fmla="*/ 0 h 12194058"/>
              <a:gd name="connsiteX2" fmla="*/ 3244417 w 3244417"/>
              <a:gd name="connsiteY2" fmla="*/ 12194058 h 12194058"/>
              <a:gd name="connsiteX3" fmla="*/ 0 w 3244417"/>
              <a:gd name="connsiteY3" fmla="*/ 12194058 h 12194058"/>
              <a:gd name="connsiteX4" fmla="*/ 1085273 w 3244417"/>
              <a:gd name="connsiteY4" fmla="*/ 2060 h 1219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194058">
                <a:moveTo>
                  <a:pt x="1085273" y="2060"/>
                </a:moveTo>
                <a:lnTo>
                  <a:pt x="2239031" y="0"/>
                </a:lnTo>
                <a:lnTo>
                  <a:pt x="3244417" y="12194058"/>
                </a:lnTo>
                <a:lnTo>
                  <a:pt x="0" y="12194058"/>
                </a:lnTo>
                <a:lnTo>
                  <a:pt x="1085273" y="206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4186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chemeClr val="tx2">
              <a:alpha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482454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D906A74-E0E8-1240-B0C6-4462E011BBD2}" type="datetime1">
              <a:rPr lang="en-US" smtClean="0"/>
              <a:pPr/>
              <a:t>2/7/2018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898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13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682AA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8D4FB93-4713-E046-A949-BF8AD6F5F50B}" type="datetime1">
              <a:rPr lang="en-US" smtClean="0"/>
              <a:pPr/>
              <a:t>2/7/2018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1402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6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9286-8244-594D-A3AF-D8C91F30BD15}" type="datetime1">
              <a:rPr lang="en-US" smtClean="0"/>
              <a:t>2/7/2018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5189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8270" y="469900"/>
            <a:ext cx="1218883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8270" y="469900"/>
            <a:ext cx="1218883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13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4682AA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8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rgbClr val="4682AA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28270" y="469900"/>
            <a:ext cx="1218883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08C4CB4-9223-E341-BF63-A3EE03A0E40B}" type="datetime1">
              <a:rPr lang="en-US" smtClean="0"/>
              <a:pPr/>
              <a:t>2/7/2018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2229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7900BEA-2003-484C-82C9-BD32BBB70350}" type="datetime1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1379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D708DD8-0CD0-3F40-B2B2-D9F6ED5C9015}" type="datetime1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28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195C72-222E-4D4E-A777-C861BD8DE0BE}" type="datetime1">
              <a:rPr lang="en-US" smtClean="0"/>
              <a:pPr/>
              <a:t>2/7/2018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110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7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162" y="3511296"/>
            <a:ext cx="8220456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rgbClr val="438EB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161" y="2734056"/>
            <a:ext cx="8686800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bg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Section 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D63D93C-2C2B-C44B-9CE8-4914A2089327}" type="datetime1">
              <a:rPr lang="en-US" smtClean="0"/>
              <a:pPr/>
              <a:t>2/7/2018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4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8060D76-E8AF-9642-A1BA-16CAFD652B91}" type="datetime1">
              <a:rPr lang="en-US" smtClean="0"/>
              <a:pPr/>
              <a:t>2/7/2018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2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46" r:id="rId1"/>
    <p:sldLayoutId id="2147486547" r:id="rId2"/>
    <p:sldLayoutId id="2147486548" r:id="rId3"/>
    <p:sldLayoutId id="2147486549" r:id="rId4"/>
    <p:sldLayoutId id="2147486550" r:id="rId5"/>
    <p:sldLayoutId id="2147486551" r:id="rId6"/>
    <p:sldLayoutId id="2147486552" r:id="rId7"/>
    <p:sldLayoutId id="2147486553" r:id="rId8"/>
    <p:sldLayoutId id="2147486554" r:id="rId9"/>
    <p:sldLayoutId id="2147486555" r:id="rId10"/>
    <p:sldLayoutId id="2147486556" r:id="rId11"/>
    <p:sldLayoutId id="2147486557" r:id="rId12"/>
    <p:sldLayoutId id="2147486558" r:id="rId13"/>
    <p:sldLayoutId id="2147486562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rgbClr val="4682AA"/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1.staticflickr.com/1/53/124263054_d1ad78990f_b.jpg">
            <a:extLst>
              <a:ext uri="{FF2B5EF4-FFF2-40B4-BE49-F238E27FC236}">
                <a16:creationId xmlns:a16="http://schemas.microsoft.com/office/drawing/2014/main" id="{D72A2D02-B9C6-4B18-A2E3-8AEA1B0BC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327" y="996042"/>
            <a:ext cx="97536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B5F21E-3F97-4A92-9554-020B29AC84C5}"/>
              </a:ext>
            </a:extLst>
          </p:cNvPr>
          <p:cNvSpPr/>
          <p:nvPr/>
        </p:nvSpPr>
        <p:spPr bwMode="auto">
          <a:xfrm>
            <a:off x="0" y="-1"/>
            <a:ext cx="12192000" cy="635725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67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r>
              <a:rPr lang="en-US" sz="3200" b="1" dirty="0">
                <a:solidFill>
                  <a:schemeClr val="tx2"/>
                </a:solidFill>
                <a:cs typeface="Arial"/>
              </a:rPr>
              <a:t>A Data Crosswalk to Translate Expertise to Code</a:t>
            </a: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b="1" dirty="0">
              <a:solidFill>
                <a:schemeClr val="tx2"/>
              </a:solidFill>
              <a:cs typeface="Arial"/>
            </a:endParaRP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b="1" dirty="0">
              <a:solidFill>
                <a:schemeClr val="tx2"/>
              </a:solidFill>
              <a:cs typeface="Arial"/>
            </a:endParaRP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b="1" dirty="0">
              <a:solidFill>
                <a:schemeClr val="tx2"/>
              </a:solidFill>
              <a:cs typeface="Arial"/>
            </a:endParaRP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b="1" dirty="0">
              <a:solidFill>
                <a:schemeClr val="tx2"/>
              </a:solidFill>
              <a:cs typeface="Arial"/>
            </a:endParaRP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b="1" dirty="0">
              <a:solidFill>
                <a:schemeClr val="tx2"/>
              </a:solidFill>
              <a:cs typeface="Arial"/>
            </a:endParaRP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b="1" dirty="0">
              <a:solidFill>
                <a:schemeClr val="tx2"/>
              </a:solidFill>
              <a:cs typeface="Arial"/>
            </a:endParaRP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b="1" dirty="0">
              <a:solidFill>
                <a:schemeClr val="tx2"/>
              </a:solidFill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A1BE7B-F1C7-4C63-89A4-E5FC98A7AB3C}"/>
              </a:ext>
            </a:extLst>
          </p:cNvPr>
          <p:cNvSpPr/>
          <p:nvPr/>
        </p:nvSpPr>
        <p:spPr bwMode="auto">
          <a:xfrm flipH="1">
            <a:off x="8547417" y="4279404"/>
            <a:ext cx="3644575" cy="2577701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50000">
                <a:schemeClr val="bg1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87711-D14B-4521-8FE7-5595241CCC04}"/>
              </a:ext>
            </a:extLst>
          </p:cNvPr>
          <p:cNvSpPr/>
          <p:nvPr/>
        </p:nvSpPr>
        <p:spPr bwMode="auto">
          <a:xfrm>
            <a:off x="1" y="4279404"/>
            <a:ext cx="3842656" cy="2602758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50000">
                <a:schemeClr val="bg1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Oval 17">
            <a:extLst>
              <a:ext uri="{FF2B5EF4-FFF2-40B4-BE49-F238E27FC236}">
                <a16:creationId xmlns:a16="http://schemas.microsoft.com/office/drawing/2014/main" id="{994C4B00-ADB7-4A40-BDCC-F6C41C270BF4}"/>
              </a:ext>
            </a:extLst>
          </p:cNvPr>
          <p:cNvSpPr>
            <a:spLocks noChangeAspect="1"/>
          </p:cNvSpPr>
          <p:nvPr/>
        </p:nvSpPr>
        <p:spPr bwMode="auto">
          <a:xfrm rot="15803241">
            <a:off x="51156" y="4048472"/>
            <a:ext cx="2044098" cy="860915"/>
          </a:xfrm>
          <a:custGeom>
            <a:avLst/>
            <a:gdLst>
              <a:gd name="connsiteX0" fmla="*/ 0 w 1338146"/>
              <a:gd name="connsiteY0" fmla="*/ 669073 h 1338146"/>
              <a:gd name="connsiteX1" fmla="*/ 669073 w 1338146"/>
              <a:gd name="connsiteY1" fmla="*/ 0 h 1338146"/>
              <a:gd name="connsiteX2" fmla="*/ 1338146 w 1338146"/>
              <a:gd name="connsiteY2" fmla="*/ 669073 h 1338146"/>
              <a:gd name="connsiteX3" fmla="*/ 669073 w 1338146"/>
              <a:gd name="connsiteY3" fmla="*/ 1338146 h 1338146"/>
              <a:gd name="connsiteX4" fmla="*/ 0 w 1338146"/>
              <a:gd name="connsiteY4" fmla="*/ 669073 h 1338146"/>
              <a:gd name="connsiteX0" fmla="*/ 669073 w 1338146"/>
              <a:gd name="connsiteY0" fmla="*/ 1338146 h 1429586"/>
              <a:gd name="connsiteX1" fmla="*/ 0 w 1338146"/>
              <a:gd name="connsiteY1" fmla="*/ 669073 h 1429586"/>
              <a:gd name="connsiteX2" fmla="*/ 669073 w 1338146"/>
              <a:gd name="connsiteY2" fmla="*/ 0 h 1429586"/>
              <a:gd name="connsiteX3" fmla="*/ 1338146 w 1338146"/>
              <a:gd name="connsiteY3" fmla="*/ 669073 h 1429586"/>
              <a:gd name="connsiteX4" fmla="*/ 760513 w 1338146"/>
              <a:gd name="connsiteY4" fmla="*/ 1429586 h 1429586"/>
              <a:gd name="connsiteX0" fmla="*/ 669073 w 1338146"/>
              <a:gd name="connsiteY0" fmla="*/ 1338146 h 1338146"/>
              <a:gd name="connsiteX1" fmla="*/ 0 w 1338146"/>
              <a:gd name="connsiteY1" fmla="*/ 669073 h 1338146"/>
              <a:gd name="connsiteX2" fmla="*/ 669073 w 1338146"/>
              <a:gd name="connsiteY2" fmla="*/ 0 h 1338146"/>
              <a:gd name="connsiteX3" fmla="*/ 1338146 w 1338146"/>
              <a:gd name="connsiteY3" fmla="*/ 669073 h 1338146"/>
              <a:gd name="connsiteX0" fmla="*/ 0 w 1338146"/>
              <a:gd name="connsiteY0" fmla="*/ 669073 h 669073"/>
              <a:gd name="connsiteX1" fmla="*/ 669073 w 1338146"/>
              <a:gd name="connsiteY1" fmla="*/ 0 h 669073"/>
              <a:gd name="connsiteX2" fmla="*/ 1338146 w 1338146"/>
              <a:gd name="connsiteY2" fmla="*/ 669073 h 669073"/>
              <a:gd name="connsiteX0" fmla="*/ 0 w 1096536"/>
              <a:gd name="connsiteY0" fmla="*/ 755871 h 755871"/>
              <a:gd name="connsiteX1" fmla="*/ 669073 w 1096536"/>
              <a:gd name="connsiteY1" fmla="*/ 86798 h 755871"/>
              <a:gd name="connsiteX2" fmla="*/ 1096536 w 1096536"/>
              <a:gd name="connsiteY2" fmla="*/ 254066 h 755871"/>
              <a:gd name="connsiteX0" fmla="*/ 0 w 1096536"/>
              <a:gd name="connsiteY0" fmla="*/ 715031 h 715031"/>
              <a:gd name="connsiteX1" fmla="*/ 359317 w 1096536"/>
              <a:gd name="connsiteY1" fmla="*/ 132690 h 715031"/>
              <a:gd name="connsiteX2" fmla="*/ 1096536 w 1096536"/>
              <a:gd name="connsiteY2" fmla="*/ 213226 h 715031"/>
              <a:gd name="connsiteX0" fmla="*/ 0 w 1096536"/>
              <a:gd name="connsiteY0" fmla="*/ 766243 h 766243"/>
              <a:gd name="connsiteX1" fmla="*/ 353122 w 1096536"/>
              <a:gd name="connsiteY1" fmla="*/ 78585 h 766243"/>
              <a:gd name="connsiteX2" fmla="*/ 1096536 w 1096536"/>
              <a:gd name="connsiteY2" fmla="*/ 264438 h 766243"/>
              <a:gd name="connsiteX0" fmla="*/ 0 w 1096536"/>
              <a:gd name="connsiteY0" fmla="*/ 724974 h 724974"/>
              <a:gd name="connsiteX1" fmla="*/ 353122 w 1096536"/>
              <a:gd name="connsiteY1" fmla="*/ 37316 h 724974"/>
              <a:gd name="connsiteX2" fmla="*/ 1096536 w 1096536"/>
              <a:gd name="connsiteY2" fmla="*/ 223169 h 724974"/>
              <a:gd name="connsiteX0" fmla="*/ 0 w 1096536"/>
              <a:gd name="connsiteY0" fmla="*/ 661088 h 661088"/>
              <a:gd name="connsiteX1" fmla="*/ 365513 w 1096536"/>
              <a:gd name="connsiteY1" fmla="*/ 66357 h 661088"/>
              <a:gd name="connsiteX2" fmla="*/ 1096536 w 1096536"/>
              <a:gd name="connsiteY2" fmla="*/ 159283 h 661088"/>
              <a:gd name="connsiteX0" fmla="*/ 0 w 1096536"/>
              <a:gd name="connsiteY0" fmla="*/ 671285 h 671285"/>
              <a:gd name="connsiteX1" fmla="*/ 365513 w 1096536"/>
              <a:gd name="connsiteY1" fmla="*/ 76554 h 671285"/>
              <a:gd name="connsiteX2" fmla="*/ 1096536 w 1096536"/>
              <a:gd name="connsiteY2" fmla="*/ 169480 h 671285"/>
              <a:gd name="connsiteX0" fmla="*/ 0 w 1096536"/>
              <a:gd name="connsiteY0" fmla="*/ 664104 h 664104"/>
              <a:gd name="connsiteX1" fmla="*/ 303562 w 1096536"/>
              <a:gd name="connsiteY1" fmla="*/ 81763 h 664104"/>
              <a:gd name="connsiteX2" fmla="*/ 1096536 w 1096536"/>
              <a:gd name="connsiteY2" fmla="*/ 162299 h 664104"/>
              <a:gd name="connsiteX0" fmla="*/ 0 w 1096536"/>
              <a:gd name="connsiteY0" fmla="*/ 659124 h 659124"/>
              <a:gd name="connsiteX1" fmla="*/ 303562 w 1096536"/>
              <a:gd name="connsiteY1" fmla="*/ 76783 h 659124"/>
              <a:gd name="connsiteX2" fmla="*/ 1096536 w 1096536"/>
              <a:gd name="connsiteY2" fmla="*/ 157319 h 659124"/>
              <a:gd name="connsiteX0" fmla="*/ 0 w 978828"/>
              <a:gd name="connsiteY0" fmla="*/ 671567 h 671567"/>
              <a:gd name="connsiteX1" fmla="*/ 303562 w 978828"/>
              <a:gd name="connsiteY1" fmla="*/ 89226 h 671567"/>
              <a:gd name="connsiteX2" fmla="*/ 978828 w 978828"/>
              <a:gd name="connsiteY2" fmla="*/ 138787 h 671567"/>
              <a:gd name="connsiteX0" fmla="*/ 0 w 978828"/>
              <a:gd name="connsiteY0" fmla="*/ 652959 h 652959"/>
              <a:gd name="connsiteX1" fmla="*/ 303562 w 978828"/>
              <a:gd name="connsiteY1" fmla="*/ 70618 h 652959"/>
              <a:gd name="connsiteX2" fmla="*/ 978828 w 978828"/>
              <a:gd name="connsiteY2" fmla="*/ 120179 h 652959"/>
              <a:gd name="connsiteX0" fmla="*/ 0 w 978828"/>
              <a:gd name="connsiteY0" fmla="*/ 737541 h 737541"/>
              <a:gd name="connsiteX1" fmla="*/ 451186 w 978828"/>
              <a:gd name="connsiteY1" fmla="*/ 34096 h 737541"/>
              <a:gd name="connsiteX2" fmla="*/ 978828 w 978828"/>
              <a:gd name="connsiteY2" fmla="*/ 204761 h 737541"/>
              <a:gd name="connsiteX0" fmla="*/ 0 w 978828"/>
              <a:gd name="connsiteY0" fmla="*/ 724627 h 724627"/>
              <a:gd name="connsiteX1" fmla="*/ 451186 w 978828"/>
              <a:gd name="connsiteY1" fmla="*/ 21182 h 724627"/>
              <a:gd name="connsiteX2" fmla="*/ 978828 w 978828"/>
              <a:gd name="connsiteY2" fmla="*/ 191847 h 724627"/>
              <a:gd name="connsiteX0" fmla="*/ 0 w 451186"/>
              <a:gd name="connsiteY0" fmla="*/ 703445 h 703445"/>
              <a:gd name="connsiteX1" fmla="*/ 451186 w 451186"/>
              <a:gd name="connsiteY1" fmla="*/ 0 h 703445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9645 h 939645"/>
              <a:gd name="connsiteX1" fmla="*/ 692784 w 692784"/>
              <a:gd name="connsiteY1" fmla="*/ 2501 h 939645"/>
              <a:gd name="connsiteX0" fmla="*/ 0 w 692784"/>
              <a:gd name="connsiteY0" fmla="*/ 939534 h 939534"/>
              <a:gd name="connsiteX1" fmla="*/ 692784 w 692784"/>
              <a:gd name="connsiteY1" fmla="*/ 2390 h 939534"/>
              <a:gd name="connsiteX0" fmla="*/ 0 w 692784"/>
              <a:gd name="connsiteY0" fmla="*/ 939903 h 939903"/>
              <a:gd name="connsiteX1" fmla="*/ 692784 w 692784"/>
              <a:gd name="connsiteY1" fmla="*/ 2759 h 939903"/>
              <a:gd name="connsiteX0" fmla="*/ 0 w 692784"/>
              <a:gd name="connsiteY0" fmla="*/ 937198 h 937198"/>
              <a:gd name="connsiteX1" fmla="*/ 692784 w 692784"/>
              <a:gd name="connsiteY1" fmla="*/ 54 h 93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2784" h="937198">
                <a:moveTo>
                  <a:pt x="0" y="937198"/>
                </a:moveTo>
                <a:cubicBezTo>
                  <a:pt x="74226" y="505354"/>
                  <a:pt x="267118" y="-5990"/>
                  <a:pt x="692784" y="54"/>
                </a:cubicBezTo>
              </a:path>
            </a:pathLst>
          </a:custGeom>
          <a:noFill/>
          <a:ln w="91440" cap="flat" cmpd="sng" algn="ctr">
            <a:gradFill flip="none" rotWithShape="1">
              <a:gsLst>
                <a:gs pos="92000">
                  <a:srgbClr val="6FC6DF">
                    <a:alpha val="0"/>
                  </a:srgbClr>
                </a:gs>
                <a:gs pos="0">
                  <a:srgbClr val="6FC6DF"/>
                </a:gs>
              </a:gsLst>
              <a:lin ang="0" scaled="0"/>
              <a:tileRect/>
            </a:gradFill>
            <a:prstDash val="solid"/>
            <a:round/>
            <a:headEnd type="triangle" w="med" len="sm"/>
            <a:tailEnd type="none" w="med" len="sm"/>
          </a:ln>
          <a:effectLst/>
        </p:spPr>
        <p:txBody>
          <a:bodyPr vert="horz" wrap="non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n w="76200" cmpd="sng">
                <a:solidFill>
                  <a:prstClr val="white"/>
                </a:solidFill>
              </a:ln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Oval 17">
            <a:extLst>
              <a:ext uri="{FF2B5EF4-FFF2-40B4-BE49-F238E27FC236}">
                <a16:creationId xmlns:a16="http://schemas.microsoft.com/office/drawing/2014/main" id="{520C863F-B430-489A-9557-7E6DB29672C0}"/>
              </a:ext>
            </a:extLst>
          </p:cNvPr>
          <p:cNvSpPr>
            <a:spLocks noChangeAspect="1"/>
          </p:cNvSpPr>
          <p:nvPr/>
        </p:nvSpPr>
        <p:spPr bwMode="auto">
          <a:xfrm rot="20608106" flipH="1" flipV="1">
            <a:off x="10309292" y="3944805"/>
            <a:ext cx="1321529" cy="1381435"/>
          </a:xfrm>
          <a:custGeom>
            <a:avLst/>
            <a:gdLst>
              <a:gd name="connsiteX0" fmla="*/ 0 w 1338146"/>
              <a:gd name="connsiteY0" fmla="*/ 669073 h 1338146"/>
              <a:gd name="connsiteX1" fmla="*/ 669073 w 1338146"/>
              <a:gd name="connsiteY1" fmla="*/ 0 h 1338146"/>
              <a:gd name="connsiteX2" fmla="*/ 1338146 w 1338146"/>
              <a:gd name="connsiteY2" fmla="*/ 669073 h 1338146"/>
              <a:gd name="connsiteX3" fmla="*/ 669073 w 1338146"/>
              <a:gd name="connsiteY3" fmla="*/ 1338146 h 1338146"/>
              <a:gd name="connsiteX4" fmla="*/ 0 w 1338146"/>
              <a:gd name="connsiteY4" fmla="*/ 669073 h 1338146"/>
              <a:gd name="connsiteX0" fmla="*/ 669073 w 1338146"/>
              <a:gd name="connsiteY0" fmla="*/ 1338146 h 1429586"/>
              <a:gd name="connsiteX1" fmla="*/ 0 w 1338146"/>
              <a:gd name="connsiteY1" fmla="*/ 669073 h 1429586"/>
              <a:gd name="connsiteX2" fmla="*/ 669073 w 1338146"/>
              <a:gd name="connsiteY2" fmla="*/ 0 h 1429586"/>
              <a:gd name="connsiteX3" fmla="*/ 1338146 w 1338146"/>
              <a:gd name="connsiteY3" fmla="*/ 669073 h 1429586"/>
              <a:gd name="connsiteX4" fmla="*/ 760513 w 1338146"/>
              <a:gd name="connsiteY4" fmla="*/ 1429586 h 1429586"/>
              <a:gd name="connsiteX0" fmla="*/ 669073 w 1338146"/>
              <a:gd name="connsiteY0" fmla="*/ 1338146 h 1338146"/>
              <a:gd name="connsiteX1" fmla="*/ 0 w 1338146"/>
              <a:gd name="connsiteY1" fmla="*/ 669073 h 1338146"/>
              <a:gd name="connsiteX2" fmla="*/ 669073 w 1338146"/>
              <a:gd name="connsiteY2" fmla="*/ 0 h 1338146"/>
              <a:gd name="connsiteX3" fmla="*/ 1338146 w 1338146"/>
              <a:gd name="connsiteY3" fmla="*/ 669073 h 1338146"/>
              <a:gd name="connsiteX0" fmla="*/ 0 w 1338146"/>
              <a:gd name="connsiteY0" fmla="*/ 669073 h 669073"/>
              <a:gd name="connsiteX1" fmla="*/ 669073 w 1338146"/>
              <a:gd name="connsiteY1" fmla="*/ 0 h 669073"/>
              <a:gd name="connsiteX2" fmla="*/ 1338146 w 1338146"/>
              <a:gd name="connsiteY2" fmla="*/ 669073 h 669073"/>
              <a:gd name="connsiteX0" fmla="*/ 0 w 1096536"/>
              <a:gd name="connsiteY0" fmla="*/ 755871 h 755871"/>
              <a:gd name="connsiteX1" fmla="*/ 669073 w 1096536"/>
              <a:gd name="connsiteY1" fmla="*/ 86798 h 755871"/>
              <a:gd name="connsiteX2" fmla="*/ 1096536 w 1096536"/>
              <a:gd name="connsiteY2" fmla="*/ 254066 h 755871"/>
              <a:gd name="connsiteX0" fmla="*/ 0 w 1096536"/>
              <a:gd name="connsiteY0" fmla="*/ 715031 h 715031"/>
              <a:gd name="connsiteX1" fmla="*/ 359317 w 1096536"/>
              <a:gd name="connsiteY1" fmla="*/ 132690 h 715031"/>
              <a:gd name="connsiteX2" fmla="*/ 1096536 w 1096536"/>
              <a:gd name="connsiteY2" fmla="*/ 213226 h 715031"/>
              <a:gd name="connsiteX0" fmla="*/ 0 w 1096536"/>
              <a:gd name="connsiteY0" fmla="*/ 766243 h 766243"/>
              <a:gd name="connsiteX1" fmla="*/ 353122 w 1096536"/>
              <a:gd name="connsiteY1" fmla="*/ 78585 h 766243"/>
              <a:gd name="connsiteX2" fmla="*/ 1096536 w 1096536"/>
              <a:gd name="connsiteY2" fmla="*/ 264438 h 766243"/>
              <a:gd name="connsiteX0" fmla="*/ 0 w 1096536"/>
              <a:gd name="connsiteY0" fmla="*/ 724974 h 724974"/>
              <a:gd name="connsiteX1" fmla="*/ 353122 w 1096536"/>
              <a:gd name="connsiteY1" fmla="*/ 37316 h 724974"/>
              <a:gd name="connsiteX2" fmla="*/ 1096536 w 1096536"/>
              <a:gd name="connsiteY2" fmla="*/ 223169 h 724974"/>
              <a:gd name="connsiteX0" fmla="*/ 0 w 1096536"/>
              <a:gd name="connsiteY0" fmla="*/ 661088 h 661088"/>
              <a:gd name="connsiteX1" fmla="*/ 365513 w 1096536"/>
              <a:gd name="connsiteY1" fmla="*/ 66357 h 661088"/>
              <a:gd name="connsiteX2" fmla="*/ 1096536 w 1096536"/>
              <a:gd name="connsiteY2" fmla="*/ 159283 h 661088"/>
              <a:gd name="connsiteX0" fmla="*/ 0 w 1096536"/>
              <a:gd name="connsiteY0" fmla="*/ 671285 h 671285"/>
              <a:gd name="connsiteX1" fmla="*/ 365513 w 1096536"/>
              <a:gd name="connsiteY1" fmla="*/ 76554 h 671285"/>
              <a:gd name="connsiteX2" fmla="*/ 1096536 w 1096536"/>
              <a:gd name="connsiteY2" fmla="*/ 169480 h 671285"/>
              <a:gd name="connsiteX0" fmla="*/ 0 w 1096536"/>
              <a:gd name="connsiteY0" fmla="*/ 664104 h 664104"/>
              <a:gd name="connsiteX1" fmla="*/ 303562 w 1096536"/>
              <a:gd name="connsiteY1" fmla="*/ 81763 h 664104"/>
              <a:gd name="connsiteX2" fmla="*/ 1096536 w 1096536"/>
              <a:gd name="connsiteY2" fmla="*/ 162299 h 664104"/>
              <a:gd name="connsiteX0" fmla="*/ 0 w 1096536"/>
              <a:gd name="connsiteY0" fmla="*/ 659124 h 659124"/>
              <a:gd name="connsiteX1" fmla="*/ 303562 w 1096536"/>
              <a:gd name="connsiteY1" fmla="*/ 76783 h 659124"/>
              <a:gd name="connsiteX2" fmla="*/ 1096536 w 1096536"/>
              <a:gd name="connsiteY2" fmla="*/ 157319 h 659124"/>
              <a:gd name="connsiteX0" fmla="*/ 0 w 978828"/>
              <a:gd name="connsiteY0" fmla="*/ 671567 h 671567"/>
              <a:gd name="connsiteX1" fmla="*/ 303562 w 978828"/>
              <a:gd name="connsiteY1" fmla="*/ 89226 h 671567"/>
              <a:gd name="connsiteX2" fmla="*/ 978828 w 978828"/>
              <a:gd name="connsiteY2" fmla="*/ 138787 h 671567"/>
              <a:gd name="connsiteX0" fmla="*/ 0 w 978828"/>
              <a:gd name="connsiteY0" fmla="*/ 652959 h 652959"/>
              <a:gd name="connsiteX1" fmla="*/ 303562 w 978828"/>
              <a:gd name="connsiteY1" fmla="*/ 70618 h 652959"/>
              <a:gd name="connsiteX2" fmla="*/ 978828 w 978828"/>
              <a:gd name="connsiteY2" fmla="*/ 120179 h 652959"/>
              <a:gd name="connsiteX0" fmla="*/ 0 w 978828"/>
              <a:gd name="connsiteY0" fmla="*/ 737541 h 737541"/>
              <a:gd name="connsiteX1" fmla="*/ 451186 w 978828"/>
              <a:gd name="connsiteY1" fmla="*/ 34096 h 737541"/>
              <a:gd name="connsiteX2" fmla="*/ 978828 w 978828"/>
              <a:gd name="connsiteY2" fmla="*/ 204761 h 737541"/>
              <a:gd name="connsiteX0" fmla="*/ 0 w 978828"/>
              <a:gd name="connsiteY0" fmla="*/ 724627 h 724627"/>
              <a:gd name="connsiteX1" fmla="*/ 451186 w 978828"/>
              <a:gd name="connsiteY1" fmla="*/ 21182 h 724627"/>
              <a:gd name="connsiteX2" fmla="*/ 978828 w 978828"/>
              <a:gd name="connsiteY2" fmla="*/ 191847 h 724627"/>
              <a:gd name="connsiteX0" fmla="*/ 0 w 451186"/>
              <a:gd name="connsiteY0" fmla="*/ 703445 h 703445"/>
              <a:gd name="connsiteX1" fmla="*/ 451186 w 451186"/>
              <a:gd name="connsiteY1" fmla="*/ 0 h 703445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9645 h 939645"/>
              <a:gd name="connsiteX1" fmla="*/ 692784 w 692784"/>
              <a:gd name="connsiteY1" fmla="*/ 2501 h 939645"/>
              <a:gd name="connsiteX0" fmla="*/ 0 w 692784"/>
              <a:gd name="connsiteY0" fmla="*/ 939534 h 939534"/>
              <a:gd name="connsiteX1" fmla="*/ 692784 w 692784"/>
              <a:gd name="connsiteY1" fmla="*/ 2390 h 939534"/>
              <a:gd name="connsiteX0" fmla="*/ 0 w 692784"/>
              <a:gd name="connsiteY0" fmla="*/ 939903 h 939903"/>
              <a:gd name="connsiteX1" fmla="*/ 692784 w 692784"/>
              <a:gd name="connsiteY1" fmla="*/ 2759 h 939903"/>
              <a:gd name="connsiteX0" fmla="*/ 0 w 692784"/>
              <a:gd name="connsiteY0" fmla="*/ 937198 h 937198"/>
              <a:gd name="connsiteX1" fmla="*/ 692784 w 692784"/>
              <a:gd name="connsiteY1" fmla="*/ 54 h 93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2784" h="937198">
                <a:moveTo>
                  <a:pt x="0" y="937198"/>
                </a:moveTo>
                <a:cubicBezTo>
                  <a:pt x="74226" y="505354"/>
                  <a:pt x="267118" y="-5990"/>
                  <a:pt x="692784" y="54"/>
                </a:cubicBezTo>
              </a:path>
            </a:pathLst>
          </a:custGeom>
          <a:noFill/>
          <a:ln w="91440" cap="flat" cmpd="sng" algn="ctr">
            <a:gradFill flip="none" rotWithShape="1">
              <a:gsLst>
                <a:gs pos="92000">
                  <a:schemeClr val="accent3">
                    <a:alpha val="0"/>
                  </a:schemeClr>
                </a:gs>
                <a:gs pos="0">
                  <a:schemeClr val="accent3"/>
                </a:gs>
              </a:gsLst>
              <a:lin ang="0" scaled="0"/>
              <a:tileRect/>
            </a:gradFill>
            <a:prstDash val="solid"/>
            <a:round/>
            <a:headEnd type="triangle" w="med" len="sm"/>
            <a:tailEnd type="none" w="med" len="sm"/>
          </a:ln>
          <a:effectLst/>
        </p:spPr>
        <p:txBody>
          <a:bodyPr vert="horz" wrap="non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n w="76200" cmpd="sng">
                <a:solidFill>
                  <a:prstClr val="white"/>
                </a:solidFill>
              </a:ln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5454C3-FBE6-4A34-BF0D-6BE949365357}"/>
              </a:ext>
            </a:extLst>
          </p:cNvPr>
          <p:cNvGrpSpPr/>
          <p:nvPr/>
        </p:nvGrpSpPr>
        <p:grpSpPr>
          <a:xfrm>
            <a:off x="195272" y="1899247"/>
            <a:ext cx="4095448" cy="2380159"/>
            <a:chOff x="201052" y="1786825"/>
            <a:chExt cx="5770402" cy="366608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590168-6E0D-4BF3-B641-A25AB7191C2B}"/>
                </a:ext>
              </a:extLst>
            </p:cNvPr>
            <p:cNvGrpSpPr/>
            <p:nvPr/>
          </p:nvGrpSpPr>
          <p:grpSpPr>
            <a:xfrm>
              <a:off x="201052" y="1786825"/>
              <a:ext cx="2185098" cy="1847849"/>
              <a:chOff x="5166284" y="2530534"/>
              <a:chExt cx="589856" cy="487827"/>
            </a:xfrm>
          </p:grpSpPr>
          <p:sp useBgFill="1">
            <p:nvSpPr>
              <p:cNvPr id="13" name="Freeform 48">
                <a:extLst>
                  <a:ext uri="{FF2B5EF4-FFF2-40B4-BE49-F238E27FC236}">
                    <a16:creationId xmlns:a16="http://schemas.microsoft.com/office/drawing/2014/main" id="{B4783B52-E8D0-460F-981E-86A2D7562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6284" y="2530534"/>
                <a:ext cx="589856" cy="487827"/>
              </a:xfrm>
              <a:custGeom>
                <a:avLst/>
                <a:gdLst>
                  <a:gd name="T0" fmla="*/ 112 w 2586"/>
                  <a:gd name="T1" fmla="*/ 0 h 2136"/>
                  <a:gd name="T2" fmla="*/ 2474 w 2586"/>
                  <a:gd name="T3" fmla="*/ 0 h 2136"/>
                  <a:gd name="T4" fmla="*/ 2499 w 2586"/>
                  <a:gd name="T5" fmla="*/ 3 h 2136"/>
                  <a:gd name="T6" fmla="*/ 2524 w 2586"/>
                  <a:gd name="T7" fmla="*/ 12 h 2136"/>
                  <a:gd name="T8" fmla="*/ 2544 w 2586"/>
                  <a:gd name="T9" fmla="*/ 24 h 2136"/>
                  <a:gd name="T10" fmla="*/ 2562 w 2586"/>
                  <a:gd name="T11" fmla="*/ 42 h 2136"/>
                  <a:gd name="T12" fmla="*/ 2574 w 2586"/>
                  <a:gd name="T13" fmla="*/ 62 h 2136"/>
                  <a:gd name="T14" fmla="*/ 2583 w 2586"/>
                  <a:gd name="T15" fmla="*/ 87 h 2136"/>
                  <a:gd name="T16" fmla="*/ 2586 w 2586"/>
                  <a:gd name="T17" fmla="*/ 112 h 2136"/>
                  <a:gd name="T18" fmla="*/ 2586 w 2586"/>
                  <a:gd name="T19" fmla="*/ 2024 h 2136"/>
                  <a:gd name="T20" fmla="*/ 2583 w 2586"/>
                  <a:gd name="T21" fmla="*/ 2049 h 2136"/>
                  <a:gd name="T22" fmla="*/ 2574 w 2586"/>
                  <a:gd name="T23" fmla="*/ 2074 h 2136"/>
                  <a:gd name="T24" fmla="*/ 2562 w 2586"/>
                  <a:gd name="T25" fmla="*/ 2094 h 2136"/>
                  <a:gd name="T26" fmla="*/ 2544 w 2586"/>
                  <a:gd name="T27" fmla="*/ 2112 h 2136"/>
                  <a:gd name="T28" fmla="*/ 2524 w 2586"/>
                  <a:gd name="T29" fmla="*/ 2124 h 2136"/>
                  <a:gd name="T30" fmla="*/ 2499 w 2586"/>
                  <a:gd name="T31" fmla="*/ 2133 h 2136"/>
                  <a:gd name="T32" fmla="*/ 2474 w 2586"/>
                  <a:gd name="T33" fmla="*/ 2136 h 2136"/>
                  <a:gd name="T34" fmla="*/ 112 w 2586"/>
                  <a:gd name="T35" fmla="*/ 2136 h 2136"/>
                  <a:gd name="T36" fmla="*/ 87 w 2586"/>
                  <a:gd name="T37" fmla="*/ 2133 h 2136"/>
                  <a:gd name="T38" fmla="*/ 62 w 2586"/>
                  <a:gd name="T39" fmla="*/ 2124 h 2136"/>
                  <a:gd name="T40" fmla="*/ 42 w 2586"/>
                  <a:gd name="T41" fmla="*/ 2112 h 2136"/>
                  <a:gd name="T42" fmla="*/ 24 w 2586"/>
                  <a:gd name="T43" fmla="*/ 2094 h 2136"/>
                  <a:gd name="T44" fmla="*/ 12 w 2586"/>
                  <a:gd name="T45" fmla="*/ 2074 h 2136"/>
                  <a:gd name="T46" fmla="*/ 3 w 2586"/>
                  <a:gd name="T47" fmla="*/ 2049 h 2136"/>
                  <a:gd name="T48" fmla="*/ 0 w 2586"/>
                  <a:gd name="T49" fmla="*/ 2024 h 2136"/>
                  <a:gd name="T50" fmla="*/ 0 w 2586"/>
                  <a:gd name="T51" fmla="*/ 112 h 2136"/>
                  <a:gd name="T52" fmla="*/ 3 w 2586"/>
                  <a:gd name="T53" fmla="*/ 87 h 2136"/>
                  <a:gd name="T54" fmla="*/ 12 w 2586"/>
                  <a:gd name="T55" fmla="*/ 62 h 2136"/>
                  <a:gd name="T56" fmla="*/ 24 w 2586"/>
                  <a:gd name="T57" fmla="*/ 42 h 2136"/>
                  <a:gd name="T58" fmla="*/ 42 w 2586"/>
                  <a:gd name="T59" fmla="*/ 24 h 2136"/>
                  <a:gd name="T60" fmla="*/ 62 w 2586"/>
                  <a:gd name="T61" fmla="*/ 12 h 2136"/>
                  <a:gd name="T62" fmla="*/ 87 w 2586"/>
                  <a:gd name="T63" fmla="*/ 3 h 2136"/>
                  <a:gd name="T64" fmla="*/ 112 w 2586"/>
                  <a:gd name="T65" fmla="*/ 0 h 2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86" h="2136">
                    <a:moveTo>
                      <a:pt x="112" y="0"/>
                    </a:moveTo>
                    <a:lnTo>
                      <a:pt x="2474" y="0"/>
                    </a:lnTo>
                    <a:lnTo>
                      <a:pt x="2499" y="3"/>
                    </a:lnTo>
                    <a:lnTo>
                      <a:pt x="2524" y="12"/>
                    </a:lnTo>
                    <a:lnTo>
                      <a:pt x="2544" y="24"/>
                    </a:lnTo>
                    <a:lnTo>
                      <a:pt x="2562" y="42"/>
                    </a:lnTo>
                    <a:lnTo>
                      <a:pt x="2574" y="62"/>
                    </a:lnTo>
                    <a:lnTo>
                      <a:pt x="2583" y="87"/>
                    </a:lnTo>
                    <a:lnTo>
                      <a:pt x="2586" y="112"/>
                    </a:lnTo>
                    <a:lnTo>
                      <a:pt x="2586" y="2024"/>
                    </a:lnTo>
                    <a:lnTo>
                      <a:pt x="2583" y="2049"/>
                    </a:lnTo>
                    <a:lnTo>
                      <a:pt x="2574" y="2074"/>
                    </a:lnTo>
                    <a:lnTo>
                      <a:pt x="2562" y="2094"/>
                    </a:lnTo>
                    <a:lnTo>
                      <a:pt x="2544" y="2112"/>
                    </a:lnTo>
                    <a:lnTo>
                      <a:pt x="2524" y="2124"/>
                    </a:lnTo>
                    <a:lnTo>
                      <a:pt x="2499" y="2133"/>
                    </a:lnTo>
                    <a:lnTo>
                      <a:pt x="2474" y="2136"/>
                    </a:lnTo>
                    <a:lnTo>
                      <a:pt x="112" y="2136"/>
                    </a:lnTo>
                    <a:lnTo>
                      <a:pt x="87" y="2133"/>
                    </a:lnTo>
                    <a:lnTo>
                      <a:pt x="62" y="2124"/>
                    </a:lnTo>
                    <a:lnTo>
                      <a:pt x="42" y="2112"/>
                    </a:lnTo>
                    <a:lnTo>
                      <a:pt x="24" y="2094"/>
                    </a:lnTo>
                    <a:lnTo>
                      <a:pt x="12" y="2074"/>
                    </a:lnTo>
                    <a:lnTo>
                      <a:pt x="3" y="2049"/>
                    </a:lnTo>
                    <a:lnTo>
                      <a:pt x="0" y="2024"/>
                    </a:lnTo>
                    <a:lnTo>
                      <a:pt x="0" y="112"/>
                    </a:lnTo>
                    <a:lnTo>
                      <a:pt x="3" y="87"/>
                    </a:lnTo>
                    <a:lnTo>
                      <a:pt x="12" y="62"/>
                    </a:lnTo>
                    <a:lnTo>
                      <a:pt x="24" y="42"/>
                    </a:lnTo>
                    <a:lnTo>
                      <a:pt x="42" y="24"/>
                    </a:lnTo>
                    <a:lnTo>
                      <a:pt x="62" y="12"/>
                    </a:lnTo>
                    <a:lnTo>
                      <a:pt x="87" y="3"/>
                    </a:lnTo>
                    <a:lnTo>
                      <a:pt x="112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14" name="Freeform 49">
                <a:extLst>
                  <a:ext uri="{FF2B5EF4-FFF2-40B4-BE49-F238E27FC236}">
                    <a16:creationId xmlns:a16="http://schemas.microsoft.com/office/drawing/2014/main" id="{A546F379-D9D3-45D7-9A39-E4CAF91880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791" y="2556041"/>
                <a:ext cx="538841" cy="436812"/>
              </a:xfrm>
              <a:custGeom>
                <a:avLst/>
                <a:gdLst>
                  <a:gd name="T0" fmla="*/ 1687 w 2362"/>
                  <a:gd name="T1" fmla="*/ 1181 h 1912"/>
                  <a:gd name="T2" fmla="*/ 2081 w 2362"/>
                  <a:gd name="T3" fmla="*/ 1181 h 1912"/>
                  <a:gd name="T4" fmla="*/ 2081 w 2362"/>
                  <a:gd name="T5" fmla="*/ 1631 h 1912"/>
                  <a:gd name="T6" fmla="*/ 1687 w 2362"/>
                  <a:gd name="T7" fmla="*/ 1631 h 1912"/>
                  <a:gd name="T8" fmla="*/ 1687 w 2362"/>
                  <a:gd name="T9" fmla="*/ 1181 h 1912"/>
                  <a:gd name="T10" fmla="*/ 1181 w 2362"/>
                  <a:gd name="T11" fmla="*/ 1181 h 1912"/>
                  <a:gd name="T12" fmla="*/ 1575 w 2362"/>
                  <a:gd name="T13" fmla="*/ 1181 h 1912"/>
                  <a:gd name="T14" fmla="*/ 1575 w 2362"/>
                  <a:gd name="T15" fmla="*/ 1631 h 1912"/>
                  <a:gd name="T16" fmla="*/ 1181 w 2362"/>
                  <a:gd name="T17" fmla="*/ 1631 h 1912"/>
                  <a:gd name="T18" fmla="*/ 1181 w 2362"/>
                  <a:gd name="T19" fmla="*/ 1181 h 1912"/>
                  <a:gd name="T20" fmla="*/ 675 w 2362"/>
                  <a:gd name="T21" fmla="*/ 1181 h 1912"/>
                  <a:gd name="T22" fmla="*/ 1069 w 2362"/>
                  <a:gd name="T23" fmla="*/ 1181 h 1912"/>
                  <a:gd name="T24" fmla="*/ 1069 w 2362"/>
                  <a:gd name="T25" fmla="*/ 1631 h 1912"/>
                  <a:gd name="T26" fmla="*/ 675 w 2362"/>
                  <a:gd name="T27" fmla="*/ 1631 h 1912"/>
                  <a:gd name="T28" fmla="*/ 675 w 2362"/>
                  <a:gd name="T29" fmla="*/ 1181 h 1912"/>
                  <a:gd name="T30" fmla="*/ 1687 w 2362"/>
                  <a:gd name="T31" fmla="*/ 619 h 1912"/>
                  <a:gd name="T32" fmla="*/ 2081 w 2362"/>
                  <a:gd name="T33" fmla="*/ 619 h 1912"/>
                  <a:gd name="T34" fmla="*/ 2081 w 2362"/>
                  <a:gd name="T35" fmla="*/ 1068 h 1912"/>
                  <a:gd name="T36" fmla="*/ 1687 w 2362"/>
                  <a:gd name="T37" fmla="*/ 1068 h 1912"/>
                  <a:gd name="T38" fmla="*/ 1687 w 2362"/>
                  <a:gd name="T39" fmla="*/ 619 h 1912"/>
                  <a:gd name="T40" fmla="*/ 1181 w 2362"/>
                  <a:gd name="T41" fmla="*/ 619 h 1912"/>
                  <a:gd name="T42" fmla="*/ 1575 w 2362"/>
                  <a:gd name="T43" fmla="*/ 619 h 1912"/>
                  <a:gd name="T44" fmla="*/ 1575 w 2362"/>
                  <a:gd name="T45" fmla="*/ 1068 h 1912"/>
                  <a:gd name="T46" fmla="*/ 1181 w 2362"/>
                  <a:gd name="T47" fmla="*/ 1068 h 1912"/>
                  <a:gd name="T48" fmla="*/ 1181 w 2362"/>
                  <a:gd name="T49" fmla="*/ 619 h 1912"/>
                  <a:gd name="T50" fmla="*/ 675 w 2362"/>
                  <a:gd name="T51" fmla="*/ 619 h 1912"/>
                  <a:gd name="T52" fmla="*/ 1069 w 2362"/>
                  <a:gd name="T53" fmla="*/ 619 h 1912"/>
                  <a:gd name="T54" fmla="*/ 1069 w 2362"/>
                  <a:gd name="T55" fmla="*/ 1068 h 1912"/>
                  <a:gd name="T56" fmla="*/ 675 w 2362"/>
                  <a:gd name="T57" fmla="*/ 1068 h 1912"/>
                  <a:gd name="T58" fmla="*/ 675 w 2362"/>
                  <a:gd name="T59" fmla="*/ 619 h 1912"/>
                  <a:gd name="T60" fmla="*/ 169 w 2362"/>
                  <a:gd name="T61" fmla="*/ 169 h 1912"/>
                  <a:gd name="T62" fmla="*/ 169 w 2362"/>
                  <a:gd name="T63" fmla="*/ 1743 h 1912"/>
                  <a:gd name="T64" fmla="*/ 2193 w 2362"/>
                  <a:gd name="T65" fmla="*/ 1743 h 1912"/>
                  <a:gd name="T66" fmla="*/ 2193 w 2362"/>
                  <a:gd name="T67" fmla="*/ 169 h 1912"/>
                  <a:gd name="T68" fmla="*/ 169 w 2362"/>
                  <a:gd name="T69" fmla="*/ 169 h 1912"/>
                  <a:gd name="T70" fmla="*/ 0 w 2362"/>
                  <a:gd name="T71" fmla="*/ 0 h 1912"/>
                  <a:gd name="T72" fmla="*/ 2362 w 2362"/>
                  <a:gd name="T73" fmla="*/ 0 h 1912"/>
                  <a:gd name="T74" fmla="*/ 2362 w 2362"/>
                  <a:gd name="T75" fmla="*/ 1912 h 1912"/>
                  <a:gd name="T76" fmla="*/ 0 w 2362"/>
                  <a:gd name="T77" fmla="*/ 1912 h 1912"/>
                  <a:gd name="T78" fmla="*/ 0 w 2362"/>
                  <a:gd name="T79" fmla="*/ 0 h 1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62" h="1912">
                    <a:moveTo>
                      <a:pt x="1687" y="1181"/>
                    </a:moveTo>
                    <a:lnTo>
                      <a:pt x="2081" y="1181"/>
                    </a:lnTo>
                    <a:lnTo>
                      <a:pt x="2081" y="1631"/>
                    </a:lnTo>
                    <a:lnTo>
                      <a:pt x="1687" y="1631"/>
                    </a:lnTo>
                    <a:lnTo>
                      <a:pt x="1687" y="1181"/>
                    </a:lnTo>
                    <a:close/>
                    <a:moveTo>
                      <a:pt x="1181" y="1181"/>
                    </a:moveTo>
                    <a:lnTo>
                      <a:pt x="1575" y="1181"/>
                    </a:lnTo>
                    <a:lnTo>
                      <a:pt x="1575" y="1631"/>
                    </a:lnTo>
                    <a:lnTo>
                      <a:pt x="1181" y="1631"/>
                    </a:lnTo>
                    <a:lnTo>
                      <a:pt x="1181" y="1181"/>
                    </a:lnTo>
                    <a:close/>
                    <a:moveTo>
                      <a:pt x="675" y="1181"/>
                    </a:moveTo>
                    <a:lnTo>
                      <a:pt x="1069" y="1181"/>
                    </a:lnTo>
                    <a:lnTo>
                      <a:pt x="1069" y="1631"/>
                    </a:lnTo>
                    <a:lnTo>
                      <a:pt x="675" y="1631"/>
                    </a:lnTo>
                    <a:lnTo>
                      <a:pt x="675" y="1181"/>
                    </a:lnTo>
                    <a:close/>
                    <a:moveTo>
                      <a:pt x="1687" y="619"/>
                    </a:moveTo>
                    <a:lnTo>
                      <a:pt x="2081" y="619"/>
                    </a:lnTo>
                    <a:lnTo>
                      <a:pt x="2081" y="1068"/>
                    </a:lnTo>
                    <a:lnTo>
                      <a:pt x="1687" y="1068"/>
                    </a:lnTo>
                    <a:lnTo>
                      <a:pt x="1687" y="619"/>
                    </a:lnTo>
                    <a:close/>
                    <a:moveTo>
                      <a:pt x="1181" y="619"/>
                    </a:moveTo>
                    <a:lnTo>
                      <a:pt x="1575" y="619"/>
                    </a:lnTo>
                    <a:lnTo>
                      <a:pt x="1575" y="1068"/>
                    </a:lnTo>
                    <a:lnTo>
                      <a:pt x="1181" y="1068"/>
                    </a:lnTo>
                    <a:lnTo>
                      <a:pt x="1181" y="619"/>
                    </a:lnTo>
                    <a:close/>
                    <a:moveTo>
                      <a:pt x="675" y="619"/>
                    </a:moveTo>
                    <a:lnTo>
                      <a:pt x="1069" y="619"/>
                    </a:lnTo>
                    <a:lnTo>
                      <a:pt x="1069" y="1068"/>
                    </a:lnTo>
                    <a:lnTo>
                      <a:pt x="675" y="1068"/>
                    </a:lnTo>
                    <a:lnTo>
                      <a:pt x="675" y="619"/>
                    </a:lnTo>
                    <a:close/>
                    <a:moveTo>
                      <a:pt x="169" y="169"/>
                    </a:moveTo>
                    <a:lnTo>
                      <a:pt x="169" y="1743"/>
                    </a:lnTo>
                    <a:lnTo>
                      <a:pt x="2193" y="1743"/>
                    </a:lnTo>
                    <a:lnTo>
                      <a:pt x="2193" y="169"/>
                    </a:lnTo>
                    <a:lnTo>
                      <a:pt x="169" y="169"/>
                    </a:lnTo>
                    <a:close/>
                    <a:moveTo>
                      <a:pt x="0" y="0"/>
                    </a:moveTo>
                    <a:lnTo>
                      <a:pt x="2362" y="0"/>
                    </a:lnTo>
                    <a:lnTo>
                      <a:pt x="2362" y="1912"/>
                    </a:lnTo>
                    <a:lnTo>
                      <a:pt x="0" y="19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95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15" name="Freeform 50">
                <a:extLst>
                  <a:ext uri="{FF2B5EF4-FFF2-40B4-BE49-F238E27FC236}">
                    <a16:creationId xmlns:a16="http://schemas.microsoft.com/office/drawing/2014/main" id="{40EFE1EE-12BD-4ED4-B7C2-86D44E49EE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55560" y="2621404"/>
                <a:ext cx="411305" cy="306088"/>
              </a:xfrm>
              <a:custGeom>
                <a:avLst/>
                <a:gdLst>
                  <a:gd name="T0" fmla="*/ 0 w 1800"/>
                  <a:gd name="T1" fmla="*/ 900 h 1350"/>
                  <a:gd name="T2" fmla="*/ 282 w 1800"/>
                  <a:gd name="T3" fmla="*/ 900 h 1350"/>
                  <a:gd name="T4" fmla="*/ 282 w 1800"/>
                  <a:gd name="T5" fmla="*/ 1350 h 1350"/>
                  <a:gd name="T6" fmla="*/ 0 w 1800"/>
                  <a:gd name="T7" fmla="*/ 1350 h 1350"/>
                  <a:gd name="T8" fmla="*/ 0 w 1800"/>
                  <a:gd name="T9" fmla="*/ 900 h 1350"/>
                  <a:gd name="T10" fmla="*/ 0 w 1800"/>
                  <a:gd name="T11" fmla="*/ 338 h 1350"/>
                  <a:gd name="T12" fmla="*/ 282 w 1800"/>
                  <a:gd name="T13" fmla="*/ 338 h 1350"/>
                  <a:gd name="T14" fmla="*/ 282 w 1800"/>
                  <a:gd name="T15" fmla="*/ 787 h 1350"/>
                  <a:gd name="T16" fmla="*/ 0 w 1800"/>
                  <a:gd name="T17" fmla="*/ 787 h 1350"/>
                  <a:gd name="T18" fmla="*/ 0 w 1800"/>
                  <a:gd name="T19" fmla="*/ 338 h 1350"/>
                  <a:gd name="T20" fmla="*/ 1406 w 1800"/>
                  <a:gd name="T21" fmla="*/ 0 h 1350"/>
                  <a:gd name="T22" fmla="*/ 1800 w 1800"/>
                  <a:gd name="T23" fmla="*/ 0 h 1350"/>
                  <a:gd name="T24" fmla="*/ 1800 w 1800"/>
                  <a:gd name="T25" fmla="*/ 225 h 1350"/>
                  <a:gd name="T26" fmla="*/ 1406 w 1800"/>
                  <a:gd name="T27" fmla="*/ 225 h 1350"/>
                  <a:gd name="T28" fmla="*/ 1406 w 1800"/>
                  <a:gd name="T29" fmla="*/ 0 h 1350"/>
                  <a:gd name="T30" fmla="*/ 900 w 1800"/>
                  <a:gd name="T31" fmla="*/ 0 h 1350"/>
                  <a:gd name="T32" fmla="*/ 1294 w 1800"/>
                  <a:gd name="T33" fmla="*/ 0 h 1350"/>
                  <a:gd name="T34" fmla="*/ 1294 w 1800"/>
                  <a:gd name="T35" fmla="*/ 225 h 1350"/>
                  <a:gd name="T36" fmla="*/ 900 w 1800"/>
                  <a:gd name="T37" fmla="*/ 225 h 1350"/>
                  <a:gd name="T38" fmla="*/ 900 w 1800"/>
                  <a:gd name="T39" fmla="*/ 0 h 1350"/>
                  <a:gd name="T40" fmla="*/ 394 w 1800"/>
                  <a:gd name="T41" fmla="*/ 0 h 1350"/>
                  <a:gd name="T42" fmla="*/ 788 w 1800"/>
                  <a:gd name="T43" fmla="*/ 0 h 1350"/>
                  <a:gd name="T44" fmla="*/ 788 w 1800"/>
                  <a:gd name="T45" fmla="*/ 225 h 1350"/>
                  <a:gd name="T46" fmla="*/ 394 w 1800"/>
                  <a:gd name="T47" fmla="*/ 225 h 1350"/>
                  <a:gd name="T48" fmla="*/ 394 w 1800"/>
                  <a:gd name="T49" fmla="*/ 0 h 1350"/>
                  <a:gd name="T50" fmla="*/ 0 w 1800"/>
                  <a:gd name="T51" fmla="*/ 0 h 1350"/>
                  <a:gd name="T52" fmla="*/ 282 w 1800"/>
                  <a:gd name="T53" fmla="*/ 0 h 1350"/>
                  <a:gd name="T54" fmla="*/ 282 w 1800"/>
                  <a:gd name="T55" fmla="*/ 225 h 1350"/>
                  <a:gd name="T56" fmla="*/ 0 w 1800"/>
                  <a:gd name="T57" fmla="*/ 225 h 1350"/>
                  <a:gd name="T58" fmla="*/ 0 w 1800"/>
                  <a:gd name="T59" fmla="*/ 0 h 1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800" h="1350">
                    <a:moveTo>
                      <a:pt x="0" y="900"/>
                    </a:moveTo>
                    <a:lnTo>
                      <a:pt x="282" y="900"/>
                    </a:lnTo>
                    <a:lnTo>
                      <a:pt x="282" y="1350"/>
                    </a:lnTo>
                    <a:lnTo>
                      <a:pt x="0" y="1350"/>
                    </a:lnTo>
                    <a:lnTo>
                      <a:pt x="0" y="900"/>
                    </a:lnTo>
                    <a:close/>
                    <a:moveTo>
                      <a:pt x="0" y="338"/>
                    </a:moveTo>
                    <a:lnTo>
                      <a:pt x="282" y="338"/>
                    </a:lnTo>
                    <a:lnTo>
                      <a:pt x="282" y="787"/>
                    </a:lnTo>
                    <a:lnTo>
                      <a:pt x="0" y="787"/>
                    </a:lnTo>
                    <a:lnTo>
                      <a:pt x="0" y="338"/>
                    </a:lnTo>
                    <a:close/>
                    <a:moveTo>
                      <a:pt x="1406" y="0"/>
                    </a:moveTo>
                    <a:lnTo>
                      <a:pt x="1800" y="0"/>
                    </a:lnTo>
                    <a:lnTo>
                      <a:pt x="1800" y="225"/>
                    </a:lnTo>
                    <a:lnTo>
                      <a:pt x="1406" y="225"/>
                    </a:lnTo>
                    <a:lnTo>
                      <a:pt x="1406" y="0"/>
                    </a:lnTo>
                    <a:close/>
                    <a:moveTo>
                      <a:pt x="900" y="0"/>
                    </a:moveTo>
                    <a:lnTo>
                      <a:pt x="1294" y="0"/>
                    </a:lnTo>
                    <a:lnTo>
                      <a:pt x="1294" y="225"/>
                    </a:lnTo>
                    <a:lnTo>
                      <a:pt x="900" y="225"/>
                    </a:lnTo>
                    <a:lnTo>
                      <a:pt x="900" y="0"/>
                    </a:lnTo>
                    <a:close/>
                    <a:moveTo>
                      <a:pt x="394" y="0"/>
                    </a:moveTo>
                    <a:lnTo>
                      <a:pt x="788" y="0"/>
                    </a:lnTo>
                    <a:lnTo>
                      <a:pt x="788" y="225"/>
                    </a:lnTo>
                    <a:lnTo>
                      <a:pt x="394" y="225"/>
                    </a:lnTo>
                    <a:lnTo>
                      <a:pt x="394" y="0"/>
                    </a:lnTo>
                    <a:close/>
                    <a:moveTo>
                      <a:pt x="0" y="0"/>
                    </a:moveTo>
                    <a:lnTo>
                      <a:pt x="282" y="0"/>
                    </a:lnTo>
                    <a:lnTo>
                      <a:pt x="282" y="225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985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3303A0F-FEF0-40C7-AB3F-93C94A5DFB85}"/>
                </a:ext>
              </a:extLst>
            </p:cNvPr>
            <p:cNvGrpSpPr/>
            <p:nvPr/>
          </p:nvGrpSpPr>
          <p:grpSpPr>
            <a:xfrm>
              <a:off x="3723554" y="3471039"/>
              <a:ext cx="2247900" cy="1981873"/>
              <a:chOff x="5166284" y="4176454"/>
              <a:chExt cx="589856" cy="487827"/>
            </a:xfrm>
          </p:grpSpPr>
          <p:sp useBgFill="1"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6E37406C-E8F4-428B-95EC-FCB830F1F6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6284" y="4176454"/>
                <a:ext cx="589856" cy="487827"/>
              </a:xfrm>
              <a:custGeom>
                <a:avLst/>
                <a:gdLst>
                  <a:gd name="T0" fmla="*/ 112 w 2586"/>
                  <a:gd name="T1" fmla="*/ 0 h 2136"/>
                  <a:gd name="T2" fmla="*/ 2474 w 2586"/>
                  <a:gd name="T3" fmla="*/ 0 h 2136"/>
                  <a:gd name="T4" fmla="*/ 2499 w 2586"/>
                  <a:gd name="T5" fmla="*/ 3 h 2136"/>
                  <a:gd name="T6" fmla="*/ 2524 w 2586"/>
                  <a:gd name="T7" fmla="*/ 12 h 2136"/>
                  <a:gd name="T8" fmla="*/ 2544 w 2586"/>
                  <a:gd name="T9" fmla="*/ 24 h 2136"/>
                  <a:gd name="T10" fmla="*/ 2562 w 2586"/>
                  <a:gd name="T11" fmla="*/ 42 h 2136"/>
                  <a:gd name="T12" fmla="*/ 2574 w 2586"/>
                  <a:gd name="T13" fmla="*/ 62 h 2136"/>
                  <a:gd name="T14" fmla="*/ 2583 w 2586"/>
                  <a:gd name="T15" fmla="*/ 87 h 2136"/>
                  <a:gd name="T16" fmla="*/ 2586 w 2586"/>
                  <a:gd name="T17" fmla="*/ 112 h 2136"/>
                  <a:gd name="T18" fmla="*/ 2586 w 2586"/>
                  <a:gd name="T19" fmla="*/ 2024 h 2136"/>
                  <a:gd name="T20" fmla="*/ 2583 w 2586"/>
                  <a:gd name="T21" fmla="*/ 2049 h 2136"/>
                  <a:gd name="T22" fmla="*/ 2574 w 2586"/>
                  <a:gd name="T23" fmla="*/ 2074 h 2136"/>
                  <a:gd name="T24" fmla="*/ 2562 w 2586"/>
                  <a:gd name="T25" fmla="*/ 2094 h 2136"/>
                  <a:gd name="T26" fmla="*/ 2544 w 2586"/>
                  <a:gd name="T27" fmla="*/ 2112 h 2136"/>
                  <a:gd name="T28" fmla="*/ 2524 w 2586"/>
                  <a:gd name="T29" fmla="*/ 2124 h 2136"/>
                  <a:gd name="T30" fmla="*/ 2499 w 2586"/>
                  <a:gd name="T31" fmla="*/ 2133 h 2136"/>
                  <a:gd name="T32" fmla="*/ 2474 w 2586"/>
                  <a:gd name="T33" fmla="*/ 2136 h 2136"/>
                  <a:gd name="T34" fmla="*/ 112 w 2586"/>
                  <a:gd name="T35" fmla="*/ 2136 h 2136"/>
                  <a:gd name="T36" fmla="*/ 87 w 2586"/>
                  <a:gd name="T37" fmla="*/ 2133 h 2136"/>
                  <a:gd name="T38" fmla="*/ 62 w 2586"/>
                  <a:gd name="T39" fmla="*/ 2124 h 2136"/>
                  <a:gd name="T40" fmla="*/ 42 w 2586"/>
                  <a:gd name="T41" fmla="*/ 2112 h 2136"/>
                  <a:gd name="T42" fmla="*/ 24 w 2586"/>
                  <a:gd name="T43" fmla="*/ 2094 h 2136"/>
                  <a:gd name="T44" fmla="*/ 12 w 2586"/>
                  <a:gd name="T45" fmla="*/ 2074 h 2136"/>
                  <a:gd name="T46" fmla="*/ 3 w 2586"/>
                  <a:gd name="T47" fmla="*/ 2049 h 2136"/>
                  <a:gd name="T48" fmla="*/ 0 w 2586"/>
                  <a:gd name="T49" fmla="*/ 2024 h 2136"/>
                  <a:gd name="T50" fmla="*/ 0 w 2586"/>
                  <a:gd name="T51" fmla="*/ 112 h 2136"/>
                  <a:gd name="T52" fmla="*/ 3 w 2586"/>
                  <a:gd name="T53" fmla="*/ 87 h 2136"/>
                  <a:gd name="T54" fmla="*/ 12 w 2586"/>
                  <a:gd name="T55" fmla="*/ 62 h 2136"/>
                  <a:gd name="T56" fmla="*/ 24 w 2586"/>
                  <a:gd name="T57" fmla="*/ 42 h 2136"/>
                  <a:gd name="T58" fmla="*/ 42 w 2586"/>
                  <a:gd name="T59" fmla="*/ 24 h 2136"/>
                  <a:gd name="T60" fmla="*/ 62 w 2586"/>
                  <a:gd name="T61" fmla="*/ 12 h 2136"/>
                  <a:gd name="T62" fmla="*/ 87 w 2586"/>
                  <a:gd name="T63" fmla="*/ 3 h 2136"/>
                  <a:gd name="T64" fmla="*/ 112 w 2586"/>
                  <a:gd name="T65" fmla="*/ 0 h 2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86" h="2136">
                    <a:moveTo>
                      <a:pt x="112" y="0"/>
                    </a:moveTo>
                    <a:lnTo>
                      <a:pt x="2474" y="0"/>
                    </a:lnTo>
                    <a:lnTo>
                      <a:pt x="2499" y="3"/>
                    </a:lnTo>
                    <a:lnTo>
                      <a:pt x="2524" y="12"/>
                    </a:lnTo>
                    <a:lnTo>
                      <a:pt x="2544" y="24"/>
                    </a:lnTo>
                    <a:lnTo>
                      <a:pt x="2562" y="42"/>
                    </a:lnTo>
                    <a:lnTo>
                      <a:pt x="2574" y="62"/>
                    </a:lnTo>
                    <a:lnTo>
                      <a:pt x="2583" y="87"/>
                    </a:lnTo>
                    <a:lnTo>
                      <a:pt x="2586" y="112"/>
                    </a:lnTo>
                    <a:lnTo>
                      <a:pt x="2586" y="2024"/>
                    </a:lnTo>
                    <a:lnTo>
                      <a:pt x="2583" y="2049"/>
                    </a:lnTo>
                    <a:lnTo>
                      <a:pt x="2574" y="2074"/>
                    </a:lnTo>
                    <a:lnTo>
                      <a:pt x="2562" y="2094"/>
                    </a:lnTo>
                    <a:lnTo>
                      <a:pt x="2544" y="2112"/>
                    </a:lnTo>
                    <a:lnTo>
                      <a:pt x="2524" y="2124"/>
                    </a:lnTo>
                    <a:lnTo>
                      <a:pt x="2499" y="2133"/>
                    </a:lnTo>
                    <a:lnTo>
                      <a:pt x="2474" y="2136"/>
                    </a:lnTo>
                    <a:lnTo>
                      <a:pt x="112" y="2136"/>
                    </a:lnTo>
                    <a:lnTo>
                      <a:pt x="87" y="2133"/>
                    </a:lnTo>
                    <a:lnTo>
                      <a:pt x="62" y="2124"/>
                    </a:lnTo>
                    <a:lnTo>
                      <a:pt x="42" y="2112"/>
                    </a:lnTo>
                    <a:lnTo>
                      <a:pt x="24" y="2094"/>
                    </a:lnTo>
                    <a:lnTo>
                      <a:pt x="12" y="2074"/>
                    </a:lnTo>
                    <a:lnTo>
                      <a:pt x="3" y="2049"/>
                    </a:lnTo>
                    <a:lnTo>
                      <a:pt x="0" y="2024"/>
                    </a:lnTo>
                    <a:lnTo>
                      <a:pt x="0" y="112"/>
                    </a:lnTo>
                    <a:lnTo>
                      <a:pt x="3" y="87"/>
                    </a:lnTo>
                    <a:lnTo>
                      <a:pt x="12" y="62"/>
                    </a:lnTo>
                    <a:lnTo>
                      <a:pt x="24" y="42"/>
                    </a:lnTo>
                    <a:lnTo>
                      <a:pt x="42" y="24"/>
                    </a:lnTo>
                    <a:lnTo>
                      <a:pt x="62" y="12"/>
                    </a:lnTo>
                    <a:lnTo>
                      <a:pt x="87" y="3"/>
                    </a:lnTo>
                    <a:lnTo>
                      <a:pt x="112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E8C8D560-6EF1-4D71-8643-EE3F05C00F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791" y="4201961"/>
                <a:ext cx="538841" cy="436812"/>
              </a:xfrm>
              <a:custGeom>
                <a:avLst/>
                <a:gdLst>
                  <a:gd name="T0" fmla="*/ 1687 w 2362"/>
                  <a:gd name="T1" fmla="*/ 1181 h 1912"/>
                  <a:gd name="T2" fmla="*/ 2081 w 2362"/>
                  <a:gd name="T3" fmla="*/ 1181 h 1912"/>
                  <a:gd name="T4" fmla="*/ 2081 w 2362"/>
                  <a:gd name="T5" fmla="*/ 1631 h 1912"/>
                  <a:gd name="T6" fmla="*/ 1687 w 2362"/>
                  <a:gd name="T7" fmla="*/ 1631 h 1912"/>
                  <a:gd name="T8" fmla="*/ 1687 w 2362"/>
                  <a:gd name="T9" fmla="*/ 1181 h 1912"/>
                  <a:gd name="T10" fmla="*/ 1181 w 2362"/>
                  <a:gd name="T11" fmla="*/ 1181 h 1912"/>
                  <a:gd name="T12" fmla="*/ 1575 w 2362"/>
                  <a:gd name="T13" fmla="*/ 1181 h 1912"/>
                  <a:gd name="T14" fmla="*/ 1575 w 2362"/>
                  <a:gd name="T15" fmla="*/ 1631 h 1912"/>
                  <a:gd name="T16" fmla="*/ 1181 w 2362"/>
                  <a:gd name="T17" fmla="*/ 1631 h 1912"/>
                  <a:gd name="T18" fmla="*/ 1181 w 2362"/>
                  <a:gd name="T19" fmla="*/ 1181 h 1912"/>
                  <a:gd name="T20" fmla="*/ 675 w 2362"/>
                  <a:gd name="T21" fmla="*/ 1181 h 1912"/>
                  <a:gd name="T22" fmla="*/ 1069 w 2362"/>
                  <a:gd name="T23" fmla="*/ 1181 h 1912"/>
                  <a:gd name="T24" fmla="*/ 1069 w 2362"/>
                  <a:gd name="T25" fmla="*/ 1631 h 1912"/>
                  <a:gd name="T26" fmla="*/ 675 w 2362"/>
                  <a:gd name="T27" fmla="*/ 1631 h 1912"/>
                  <a:gd name="T28" fmla="*/ 675 w 2362"/>
                  <a:gd name="T29" fmla="*/ 1181 h 1912"/>
                  <a:gd name="T30" fmla="*/ 1687 w 2362"/>
                  <a:gd name="T31" fmla="*/ 619 h 1912"/>
                  <a:gd name="T32" fmla="*/ 2081 w 2362"/>
                  <a:gd name="T33" fmla="*/ 619 h 1912"/>
                  <a:gd name="T34" fmla="*/ 2081 w 2362"/>
                  <a:gd name="T35" fmla="*/ 1068 h 1912"/>
                  <a:gd name="T36" fmla="*/ 1687 w 2362"/>
                  <a:gd name="T37" fmla="*/ 1068 h 1912"/>
                  <a:gd name="T38" fmla="*/ 1687 w 2362"/>
                  <a:gd name="T39" fmla="*/ 619 h 1912"/>
                  <a:gd name="T40" fmla="*/ 1181 w 2362"/>
                  <a:gd name="T41" fmla="*/ 619 h 1912"/>
                  <a:gd name="T42" fmla="*/ 1575 w 2362"/>
                  <a:gd name="T43" fmla="*/ 619 h 1912"/>
                  <a:gd name="T44" fmla="*/ 1575 w 2362"/>
                  <a:gd name="T45" fmla="*/ 1068 h 1912"/>
                  <a:gd name="T46" fmla="*/ 1181 w 2362"/>
                  <a:gd name="T47" fmla="*/ 1068 h 1912"/>
                  <a:gd name="T48" fmla="*/ 1181 w 2362"/>
                  <a:gd name="T49" fmla="*/ 619 h 1912"/>
                  <a:gd name="T50" fmla="*/ 675 w 2362"/>
                  <a:gd name="T51" fmla="*/ 619 h 1912"/>
                  <a:gd name="T52" fmla="*/ 1069 w 2362"/>
                  <a:gd name="T53" fmla="*/ 619 h 1912"/>
                  <a:gd name="T54" fmla="*/ 1069 w 2362"/>
                  <a:gd name="T55" fmla="*/ 1068 h 1912"/>
                  <a:gd name="T56" fmla="*/ 675 w 2362"/>
                  <a:gd name="T57" fmla="*/ 1068 h 1912"/>
                  <a:gd name="T58" fmla="*/ 675 w 2362"/>
                  <a:gd name="T59" fmla="*/ 619 h 1912"/>
                  <a:gd name="T60" fmla="*/ 169 w 2362"/>
                  <a:gd name="T61" fmla="*/ 169 h 1912"/>
                  <a:gd name="T62" fmla="*/ 169 w 2362"/>
                  <a:gd name="T63" fmla="*/ 1743 h 1912"/>
                  <a:gd name="T64" fmla="*/ 2193 w 2362"/>
                  <a:gd name="T65" fmla="*/ 1743 h 1912"/>
                  <a:gd name="T66" fmla="*/ 2193 w 2362"/>
                  <a:gd name="T67" fmla="*/ 169 h 1912"/>
                  <a:gd name="T68" fmla="*/ 169 w 2362"/>
                  <a:gd name="T69" fmla="*/ 169 h 1912"/>
                  <a:gd name="T70" fmla="*/ 0 w 2362"/>
                  <a:gd name="T71" fmla="*/ 0 h 1912"/>
                  <a:gd name="T72" fmla="*/ 2362 w 2362"/>
                  <a:gd name="T73" fmla="*/ 0 h 1912"/>
                  <a:gd name="T74" fmla="*/ 2362 w 2362"/>
                  <a:gd name="T75" fmla="*/ 1912 h 1912"/>
                  <a:gd name="T76" fmla="*/ 0 w 2362"/>
                  <a:gd name="T77" fmla="*/ 1912 h 1912"/>
                  <a:gd name="T78" fmla="*/ 0 w 2362"/>
                  <a:gd name="T79" fmla="*/ 0 h 1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62" h="1912">
                    <a:moveTo>
                      <a:pt x="1687" y="1181"/>
                    </a:moveTo>
                    <a:lnTo>
                      <a:pt x="2081" y="1181"/>
                    </a:lnTo>
                    <a:lnTo>
                      <a:pt x="2081" y="1631"/>
                    </a:lnTo>
                    <a:lnTo>
                      <a:pt x="1687" y="1631"/>
                    </a:lnTo>
                    <a:lnTo>
                      <a:pt x="1687" y="1181"/>
                    </a:lnTo>
                    <a:close/>
                    <a:moveTo>
                      <a:pt x="1181" y="1181"/>
                    </a:moveTo>
                    <a:lnTo>
                      <a:pt x="1575" y="1181"/>
                    </a:lnTo>
                    <a:lnTo>
                      <a:pt x="1575" y="1631"/>
                    </a:lnTo>
                    <a:lnTo>
                      <a:pt x="1181" y="1631"/>
                    </a:lnTo>
                    <a:lnTo>
                      <a:pt x="1181" y="1181"/>
                    </a:lnTo>
                    <a:close/>
                    <a:moveTo>
                      <a:pt x="675" y="1181"/>
                    </a:moveTo>
                    <a:lnTo>
                      <a:pt x="1069" y="1181"/>
                    </a:lnTo>
                    <a:lnTo>
                      <a:pt x="1069" y="1631"/>
                    </a:lnTo>
                    <a:lnTo>
                      <a:pt x="675" y="1631"/>
                    </a:lnTo>
                    <a:lnTo>
                      <a:pt x="675" y="1181"/>
                    </a:lnTo>
                    <a:close/>
                    <a:moveTo>
                      <a:pt x="1687" y="619"/>
                    </a:moveTo>
                    <a:lnTo>
                      <a:pt x="2081" y="619"/>
                    </a:lnTo>
                    <a:lnTo>
                      <a:pt x="2081" y="1068"/>
                    </a:lnTo>
                    <a:lnTo>
                      <a:pt x="1687" y="1068"/>
                    </a:lnTo>
                    <a:lnTo>
                      <a:pt x="1687" y="619"/>
                    </a:lnTo>
                    <a:close/>
                    <a:moveTo>
                      <a:pt x="1181" y="619"/>
                    </a:moveTo>
                    <a:lnTo>
                      <a:pt x="1575" y="619"/>
                    </a:lnTo>
                    <a:lnTo>
                      <a:pt x="1575" y="1068"/>
                    </a:lnTo>
                    <a:lnTo>
                      <a:pt x="1181" y="1068"/>
                    </a:lnTo>
                    <a:lnTo>
                      <a:pt x="1181" y="619"/>
                    </a:lnTo>
                    <a:close/>
                    <a:moveTo>
                      <a:pt x="675" y="619"/>
                    </a:moveTo>
                    <a:lnTo>
                      <a:pt x="1069" y="619"/>
                    </a:lnTo>
                    <a:lnTo>
                      <a:pt x="1069" y="1068"/>
                    </a:lnTo>
                    <a:lnTo>
                      <a:pt x="675" y="1068"/>
                    </a:lnTo>
                    <a:lnTo>
                      <a:pt x="675" y="619"/>
                    </a:lnTo>
                    <a:close/>
                    <a:moveTo>
                      <a:pt x="169" y="169"/>
                    </a:moveTo>
                    <a:lnTo>
                      <a:pt x="169" y="1743"/>
                    </a:lnTo>
                    <a:lnTo>
                      <a:pt x="2193" y="1743"/>
                    </a:lnTo>
                    <a:lnTo>
                      <a:pt x="2193" y="169"/>
                    </a:lnTo>
                    <a:lnTo>
                      <a:pt x="169" y="169"/>
                    </a:lnTo>
                    <a:close/>
                    <a:moveTo>
                      <a:pt x="0" y="0"/>
                    </a:moveTo>
                    <a:lnTo>
                      <a:pt x="2362" y="0"/>
                    </a:lnTo>
                    <a:lnTo>
                      <a:pt x="2362" y="1912"/>
                    </a:lnTo>
                    <a:lnTo>
                      <a:pt x="0" y="19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95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22E57C32-7897-42DD-8A2B-113758EDAD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55560" y="4267324"/>
                <a:ext cx="411305" cy="306088"/>
              </a:xfrm>
              <a:custGeom>
                <a:avLst/>
                <a:gdLst>
                  <a:gd name="T0" fmla="*/ 0 w 1800"/>
                  <a:gd name="T1" fmla="*/ 900 h 1350"/>
                  <a:gd name="T2" fmla="*/ 282 w 1800"/>
                  <a:gd name="T3" fmla="*/ 900 h 1350"/>
                  <a:gd name="T4" fmla="*/ 282 w 1800"/>
                  <a:gd name="T5" fmla="*/ 1350 h 1350"/>
                  <a:gd name="T6" fmla="*/ 0 w 1800"/>
                  <a:gd name="T7" fmla="*/ 1350 h 1350"/>
                  <a:gd name="T8" fmla="*/ 0 w 1800"/>
                  <a:gd name="T9" fmla="*/ 900 h 1350"/>
                  <a:gd name="T10" fmla="*/ 0 w 1800"/>
                  <a:gd name="T11" fmla="*/ 338 h 1350"/>
                  <a:gd name="T12" fmla="*/ 282 w 1800"/>
                  <a:gd name="T13" fmla="*/ 338 h 1350"/>
                  <a:gd name="T14" fmla="*/ 282 w 1800"/>
                  <a:gd name="T15" fmla="*/ 787 h 1350"/>
                  <a:gd name="T16" fmla="*/ 0 w 1800"/>
                  <a:gd name="T17" fmla="*/ 787 h 1350"/>
                  <a:gd name="T18" fmla="*/ 0 w 1800"/>
                  <a:gd name="T19" fmla="*/ 338 h 1350"/>
                  <a:gd name="T20" fmla="*/ 1406 w 1800"/>
                  <a:gd name="T21" fmla="*/ 0 h 1350"/>
                  <a:gd name="T22" fmla="*/ 1800 w 1800"/>
                  <a:gd name="T23" fmla="*/ 0 h 1350"/>
                  <a:gd name="T24" fmla="*/ 1800 w 1800"/>
                  <a:gd name="T25" fmla="*/ 225 h 1350"/>
                  <a:gd name="T26" fmla="*/ 1406 w 1800"/>
                  <a:gd name="T27" fmla="*/ 225 h 1350"/>
                  <a:gd name="T28" fmla="*/ 1406 w 1800"/>
                  <a:gd name="T29" fmla="*/ 0 h 1350"/>
                  <a:gd name="T30" fmla="*/ 900 w 1800"/>
                  <a:gd name="T31" fmla="*/ 0 h 1350"/>
                  <a:gd name="T32" fmla="*/ 1294 w 1800"/>
                  <a:gd name="T33" fmla="*/ 0 h 1350"/>
                  <a:gd name="T34" fmla="*/ 1294 w 1800"/>
                  <a:gd name="T35" fmla="*/ 225 h 1350"/>
                  <a:gd name="T36" fmla="*/ 900 w 1800"/>
                  <a:gd name="T37" fmla="*/ 225 h 1350"/>
                  <a:gd name="T38" fmla="*/ 900 w 1800"/>
                  <a:gd name="T39" fmla="*/ 0 h 1350"/>
                  <a:gd name="T40" fmla="*/ 394 w 1800"/>
                  <a:gd name="T41" fmla="*/ 0 h 1350"/>
                  <a:gd name="T42" fmla="*/ 788 w 1800"/>
                  <a:gd name="T43" fmla="*/ 0 h 1350"/>
                  <a:gd name="T44" fmla="*/ 788 w 1800"/>
                  <a:gd name="T45" fmla="*/ 225 h 1350"/>
                  <a:gd name="T46" fmla="*/ 394 w 1800"/>
                  <a:gd name="T47" fmla="*/ 225 h 1350"/>
                  <a:gd name="T48" fmla="*/ 394 w 1800"/>
                  <a:gd name="T49" fmla="*/ 0 h 1350"/>
                  <a:gd name="T50" fmla="*/ 0 w 1800"/>
                  <a:gd name="T51" fmla="*/ 0 h 1350"/>
                  <a:gd name="T52" fmla="*/ 282 w 1800"/>
                  <a:gd name="T53" fmla="*/ 0 h 1350"/>
                  <a:gd name="T54" fmla="*/ 282 w 1800"/>
                  <a:gd name="T55" fmla="*/ 225 h 1350"/>
                  <a:gd name="T56" fmla="*/ 0 w 1800"/>
                  <a:gd name="T57" fmla="*/ 225 h 1350"/>
                  <a:gd name="T58" fmla="*/ 0 w 1800"/>
                  <a:gd name="T59" fmla="*/ 0 h 1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800" h="1350">
                    <a:moveTo>
                      <a:pt x="0" y="900"/>
                    </a:moveTo>
                    <a:lnTo>
                      <a:pt x="282" y="900"/>
                    </a:lnTo>
                    <a:lnTo>
                      <a:pt x="282" y="1350"/>
                    </a:lnTo>
                    <a:lnTo>
                      <a:pt x="0" y="1350"/>
                    </a:lnTo>
                    <a:lnTo>
                      <a:pt x="0" y="900"/>
                    </a:lnTo>
                    <a:close/>
                    <a:moveTo>
                      <a:pt x="0" y="338"/>
                    </a:moveTo>
                    <a:lnTo>
                      <a:pt x="282" y="338"/>
                    </a:lnTo>
                    <a:lnTo>
                      <a:pt x="282" y="787"/>
                    </a:lnTo>
                    <a:lnTo>
                      <a:pt x="0" y="787"/>
                    </a:lnTo>
                    <a:lnTo>
                      <a:pt x="0" y="338"/>
                    </a:lnTo>
                    <a:close/>
                    <a:moveTo>
                      <a:pt x="1406" y="0"/>
                    </a:moveTo>
                    <a:lnTo>
                      <a:pt x="1800" y="0"/>
                    </a:lnTo>
                    <a:lnTo>
                      <a:pt x="1800" y="225"/>
                    </a:lnTo>
                    <a:lnTo>
                      <a:pt x="1406" y="225"/>
                    </a:lnTo>
                    <a:lnTo>
                      <a:pt x="1406" y="0"/>
                    </a:lnTo>
                    <a:close/>
                    <a:moveTo>
                      <a:pt x="900" y="0"/>
                    </a:moveTo>
                    <a:lnTo>
                      <a:pt x="1294" y="0"/>
                    </a:lnTo>
                    <a:lnTo>
                      <a:pt x="1294" y="225"/>
                    </a:lnTo>
                    <a:lnTo>
                      <a:pt x="900" y="225"/>
                    </a:lnTo>
                    <a:lnTo>
                      <a:pt x="900" y="0"/>
                    </a:lnTo>
                    <a:close/>
                    <a:moveTo>
                      <a:pt x="394" y="0"/>
                    </a:moveTo>
                    <a:lnTo>
                      <a:pt x="788" y="0"/>
                    </a:lnTo>
                    <a:lnTo>
                      <a:pt x="788" y="225"/>
                    </a:lnTo>
                    <a:lnTo>
                      <a:pt x="394" y="225"/>
                    </a:lnTo>
                    <a:lnTo>
                      <a:pt x="394" y="0"/>
                    </a:lnTo>
                    <a:close/>
                    <a:moveTo>
                      <a:pt x="0" y="0"/>
                    </a:moveTo>
                    <a:lnTo>
                      <a:pt x="282" y="0"/>
                    </a:lnTo>
                    <a:lnTo>
                      <a:pt x="282" y="225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C73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502E8DC-16BD-4127-BB0D-BE88F230A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0902" y="2632091"/>
              <a:ext cx="2247900" cy="184785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746448B-C5CF-42A9-93B8-8710DB3AE294}"/>
              </a:ext>
            </a:extLst>
          </p:cNvPr>
          <p:cNvGrpSpPr/>
          <p:nvPr/>
        </p:nvGrpSpPr>
        <p:grpSpPr>
          <a:xfrm>
            <a:off x="7078623" y="1834760"/>
            <a:ext cx="4914930" cy="2360997"/>
            <a:chOff x="1825603" y="2419074"/>
            <a:chExt cx="8600558" cy="38715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2860D5F-3B53-445E-AA13-F9803687227A}"/>
                </a:ext>
              </a:extLst>
            </p:cNvPr>
            <p:cNvGrpSpPr/>
            <p:nvPr/>
          </p:nvGrpSpPr>
          <p:grpSpPr>
            <a:xfrm>
              <a:off x="1825603" y="4024246"/>
              <a:ext cx="2989250" cy="2266359"/>
              <a:chOff x="8788779" y="5194794"/>
              <a:chExt cx="542728" cy="411480"/>
            </a:xfrm>
          </p:grpSpPr>
          <p:sp useBgFill="1">
            <p:nvSpPr>
              <p:cNvPr id="36" name="Freeform 30">
                <a:extLst>
                  <a:ext uri="{FF2B5EF4-FFF2-40B4-BE49-F238E27FC236}">
                    <a16:creationId xmlns:a16="http://schemas.microsoft.com/office/drawing/2014/main" id="{40435F5C-D0B6-4B67-BE0B-F9974E492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88779" y="5194794"/>
                <a:ext cx="542728" cy="411480"/>
              </a:xfrm>
              <a:custGeom>
                <a:avLst/>
                <a:gdLst>
                  <a:gd name="T0" fmla="*/ 112 w 2136"/>
                  <a:gd name="T1" fmla="*/ 0 h 1630"/>
                  <a:gd name="T2" fmla="*/ 2024 w 2136"/>
                  <a:gd name="T3" fmla="*/ 0 h 1630"/>
                  <a:gd name="T4" fmla="*/ 2049 w 2136"/>
                  <a:gd name="T5" fmla="*/ 2 h 1630"/>
                  <a:gd name="T6" fmla="*/ 2074 w 2136"/>
                  <a:gd name="T7" fmla="*/ 11 h 1630"/>
                  <a:gd name="T8" fmla="*/ 2094 w 2136"/>
                  <a:gd name="T9" fmla="*/ 24 h 1630"/>
                  <a:gd name="T10" fmla="*/ 2112 w 2136"/>
                  <a:gd name="T11" fmla="*/ 41 h 1630"/>
                  <a:gd name="T12" fmla="*/ 2124 w 2136"/>
                  <a:gd name="T13" fmla="*/ 62 h 1630"/>
                  <a:gd name="T14" fmla="*/ 2133 w 2136"/>
                  <a:gd name="T15" fmla="*/ 87 h 1630"/>
                  <a:gd name="T16" fmla="*/ 2136 w 2136"/>
                  <a:gd name="T17" fmla="*/ 112 h 1630"/>
                  <a:gd name="T18" fmla="*/ 2136 w 2136"/>
                  <a:gd name="T19" fmla="*/ 1518 h 1630"/>
                  <a:gd name="T20" fmla="*/ 2133 w 2136"/>
                  <a:gd name="T21" fmla="*/ 1543 h 1630"/>
                  <a:gd name="T22" fmla="*/ 2124 w 2136"/>
                  <a:gd name="T23" fmla="*/ 1568 h 1630"/>
                  <a:gd name="T24" fmla="*/ 2112 w 2136"/>
                  <a:gd name="T25" fmla="*/ 1588 h 1630"/>
                  <a:gd name="T26" fmla="*/ 2094 w 2136"/>
                  <a:gd name="T27" fmla="*/ 1606 h 1630"/>
                  <a:gd name="T28" fmla="*/ 2074 w 2136"/>
                  <a:gd name="T29" fmla="*/ 1618 h 1630"/>
                  <a:gd name="T30" fmla="*/ 2049 w 2136"/>
                  <a:gd name="T31" fmla="*/ 1627 h 1630"/>
                  <a:gd name="T32" fmla="*/ 2024 w 2136"/>
                  <a:gd name="T33" fmla="*/ 1630 h 1630"/>
                  <a:gd name="T34" fmla="*/ 112 w 2136"/>
                  <a:gd name="T35" fmla="*/ 1630 h 1630"/>
                  <a:gd name="T36" fmla="*/ 87 w 2136"/>
                  <a:gd name="T37" fmla="*/ 1627 h 1630"/>
                  <a:gd name="T38" fmla="*/ 62 w 2136"/>
                  <a:gd name="T39" fmla="*/ 1618 h 1630"/>
                  <a:gd name="T40" fmla="*/ 42 w 2136"/>
                  <a:gd name="T41" fmla="*/ 1606 h 1630"/>
                  <a:gd name="T42" fmla="*/ 24 w 2136"/>
                  <a:gd name="T43" fmla="*/ 1588 h 1630"/>
                  <a:gd name="T44" fmla="*/ 12 w 2136"/>
                  <a:gd name="T45" fmla="*/ 1568 h 1630"/>
                  <a:gd name="T46" fmla="*/ 3 w 2136"/>
                  <a:gd name="T47" fmla="*/ 1543 h 1630"/>
                  <a:gd name="T48" fmla="*/ 0 w 2136"/>
                  <a:gd name="T49" fmla="*/ 1518 h 1630"/>
                  <a:gd name="T50" fmla="*/ 0 w 2136"/>
                  <a:gd name="T51" fmla="*/ 112 h 1630"/>
                  <a:gd name="T52" fmla="*/ 3 w 2136"/>
                  <a:gd name="T53" fmla="*/ 87 h 1630"/>
                  <a:gd name="T54" fmla="*/ 12 w 2136"/>
                  <a:gd name="T55" fmla="*/ 62 h 1630"/>
                  <a:gd name="T56" fmla="*/ 24 w 2136"/>
                  <a:gd name="T57" fmla="*/ 41 h 1630"/>
                  <a:gd name="T58" fmla="*/ 42 w 2136"/>
                  <a:gd name="T59" fmla="*/ 24 h 1630"/>
                  <a:gd name="T60" fmla="*/ 62 w 2136"/>
                  <a:gd name="T61" fmla="*/ 11 h 1630"/>
                  <a:gd name="T62" fmla="*/ 87 w 2136"/>
                  <a:gd name="T63" fmla="*/ 2 h 1630"/>
                  <a:gd name="T64" fmla="*/ 112 w 2136"/>
                  <a:gd name="T65" fmla="*/ 0 h 1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36" h="1630">
                    <a:moveTo>
                      <a:pt x="112" y="0"/>
                    </a:moveTo>
                    <a:lnTo>
                      <a:pt x="2024" y="0"/>
                    </a:lnTo>
                    <a:lnTo>
                      <a:pt x="2049" y="2"/>
                    </a:lnTo>
                    <a:lnTo>
                      <a:pt x="2074" y="11"/>
                    </a:lnTo>
                    <a:lnTo>
                      <a:pt x="2094" y="24"/>
                    </a:lnTo>
                    <a:lnTo>
                      <a:pt x="2112" y="41"/>
                    </a:lnTo>
                    <a:lnTo>
                      <a:pt x="2124" y="62"/>
                    </a:lnTo>
                    <a:lnTo>
                      <a:pt x="2133" y="87"/>
                    </a:lnTo>
                    <a:lnTo>
                      <a:pt x="2136" y="112"/>
                    </a:lnTo>
                    <a:lnTo>
                      <a:pt x="2136" y="1518"/>
                    </a:lnTo>
                    <a:lnTo>
                      <a:pt x="2133" y="1543"/>
                    </a:lnTo>
                    <a:lnTo>
                      <a:pt x="2124" y="1568"/>
                    </a:lnTo>
                    <a:lnTo>
                      <a:pt x="2112" y="1588"/>
                    </a:lnTo>
                    <a:lnTo>
                      <a:pt x="2094" y="1606"/>
                    </a:lnTo>
                    <a:lnTo>
                      <a:pt x="2074" y="1618"/>
                    </a:lnTo>
                    <a:lnTo>
                      <a:pt x="2049" y="1627"/>
                    </a:lnTo>
                    <a:lnTo>
                      <a:pt x="2024" y="1630"/>
                    </a:lnTo>
                    <a:lnTo>
                      <a:pt x="112" y="1630"/>
                    </a:lnTo>
                    <a:lnTo>
                      <a:pt x="87" y="1627"/>
                    </a:lnTo>
                    <a:lnTo>
                      <a:pt x="62" y="1618"/>
                    </a:lnTo>
                    <a:lnTo>
                      <a:pt x="42" y="1606"/>
                    </a:lnTo>
                    <a:lnTo>
                      <a:pt x="24" y="1588"/>
                    </a:lnTo>
                    <a:lnTo>
                      <a:pt x="12" y="1568"/>
                    </a:lnTo>
                    <a:lnTo>
                      <a:pt x="3" y="1543"/>
                    </a:lnTo>
                    <a:lnTo>
                      <a:pt x="0" y="1518"/>
                    </a:lnTo>
                    <a:lnTo>
                      <a:pt x="0" y="112"/>
                    </a:lnTo>
                    <a:lnTo>
                      <a:pt x="3" y="87"/>
                    </a:lnTo>
                    <a:lnTo>
                      <a:pt x="12" y="62"/>
                    </a:lnTo>
                    <a:lnTo>
                      <a:pt x="24" y="41"/>
                    </a:lnTo>
                    <a:lnTo>
                      <a:pt x="42" y="24"/>
                    </a:lnTo>
                    <a:lnTo>
                      <a:pt x="62" y="11"/>
                    </a:lnTo>
                    <a:lnTo>
                      <a:pt x="87" y="2"/>
                    </a:lnTo>
                    <a:lnTo>
                      <a:pt x="112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37" name="Freeform 31">
                <a:extLst>
                  <a:ext uri="{FF2B5EF4-FFF2-40B4-BE49-F238E27FC236}">
                    <a16:creationId xmlns:a16="http://schemas.microsoft.com/office/drawing/2014/main" id="{8B26A1B2-ABFF-46E9-ACCE-EBE3607984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17157" y="5223172"/>
                <a:ext cx="485972" cy="354724"/>
              </a:xfrm>
              <a:custGeom>
                <a:avLst/>
                <a:gdLst>
                  <a:gd name="T0" fmla="*/ 113 w 1912"/>
                  <a:gd name="T1" fmla="*/ 113 h 1406"/>
                  <a:gd name="T2" fmla="*/ 113 w 1912"/>
                  <a:gd name="T3" fmla="*/ 1293 h 1406"/>
                  <a:gd name="T4" fmla="*/ 1799 w 1912"/>
                  <a:gd name="T5" fmla="*/ 1293 h 1406"/>
                  <a:gd name="T6" fmla="*/ 1799 w 1912"/>
                  <a:gd name="T7" fmla="*/ 113 h 1406"/>
                  <a:gd name="T8" fmla="*/ 113 w 1912"/>
                  <a:gd name="T9" fmla="*/ 113 h 1406"/>
                  <a:gd name="T10" fmla="*/ 0 w 1912"/>
                  <a:gd name="T11" fmla="*/ 0 h 1406"/>
                  <a:gd name="T12" fmla="*/ 1912 w 1912"/>
                  <a:gd name="T13" fmla="*/ 0 h 1406"/>
                  <a:gd name="T14" fmla="*/ 1912 w 1912"/>
                  <a:gd name="T15" fmla="*/ 1406 h 1406"/>
                  <a:gd name="T16" fmla="*/ 0 w 1912"/>
                  <a:gd name="T17" fmla="*/ 1406 h 1406"/>
                  <a:gd name="T18" fmla="*/ 0 w 1912"/>
                  <a:gd name="T19" fmla="*/ 0 h 1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12" h="1406">
                    <a:moveTo>
                      <a:pt x="113" y="113"/>
                    </a:moveTo>
                    <a:lnTo>
                      <a:pt x="113" y="1293"/>
                    </a:lnTo>
                    <a:lnTo>
                      <a:pt x="1799" y="1293"/>
                    </a:lnTo>
                    <a:lnTo>
                      <a:pt x="1799" y="113"/>
                    </a:lnTo>
                    <a:lnTo>
                      <a:pt x="113" y="113"/>
                    </a:lnTo>
                    <a:close/>
                    <a:moveTo>
                      <a:pt x="0" y="0"/>
                    </a:moveTo>
                    <a:lnTo>
                      <a:pt x="1912" y="0"/>
                    </a:lnTo>
                    <a:lnTo>
                      <a:pt x="1912" y="1406"/>
                    </a:lnTo>
                    <a:lnTo>
                      <a:pt x="0" y="14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95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38" name="Rectangle 32">
                <a:extLst>
                  <a:ext uri="{FF2B5EF4-FFF2-40B4-BE49-F238E27FC236}">
                    <a16:creationId xmlns:a16="http://schemas.microsoft.com/office/drawing/2014/main" id="{D9391817-814E-423F-BD51-46081F93B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5687" y="5279928"/>
                <a:ext cx="368913" cy="241212"/>
              </a:xfrm>
              <a:prstGeom prst="rect">
                <a:avLst/>
              </a:prstGeom>
              <a:solidFill>
                <a:srgbClr val="0A9EC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39" name="Freeform 33">
                <a:extLst>
                  <a:ext uri="{FF2B5EF4-FFF2-40B4-BE49-F238E27FC236}">
                    <a16:creationId xmlns:a16="http://schemas.microsoft.com/office/drawing/2014/main" id="{FA6FE27B-AB61-49C4-9410-DF7D786205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75687" y="5342004"/>
                <a:ext cx="368913" cy="179136"/>
              </a:xfrm>
              <a:custGeom>
                <a:avLst/>
                <a:gdLst>
                  <a:gd name="T0" fmla="*/ 193 w 1462"/>
                  <a:gd name="T1" fmla="*/ 261 h 710"/>
                  <a:gd name="T2" fmla="*/ 265 w 1462"/>
                  <a:gd name="T3" fmla="*/ 264 h 710"/>
                  <a:gd name="T4" fmla="*/ 336 w 1462"/>
                  <a:gd name="T5" fmla="*/ 274 h 710"/>
                  <a:gd name="T6" fmla="*/ 405 w 1462"/>
                  <a:gd name="T7" fmla="*/ 290 h 710"/>
                  <a:gd name="T8" fmla="*/ 471 w 1462"/>
                  <a:gd name="T9" fmla="*/ 311 h 710"/>
                  <a:gd name="T10" fmla="*/ 536 w 1462"/>
                  <a:gd name="T11" fmla="*/ 337 h 710"/>
                  <a:gd name="T12" fmla="*/ 596 w 1462"/>
                  <a:gd name="T13" fmla="*/ 369 h 710"/>
                  <a:gd name="T14" fmla="*/ 654 w 1462"/>
                  <a:gd name="T15" fmla="*/ 405 h 710"/>
                  <a:gd name="T16" fmla="*/ 709 w 1462"/>
                  <a:gd name="T17" fmla="*/ 446 h 710"/>
                  <a:gd name="T18" fmla="*/ 760 w 1462"/>
                  <a:gd name="T19" fmla="*/ 491 h 710"/>
                  <a:gd name="T20" fmla="*/ 806 w 1462"/>
                  <a:gd name="T21" fmla="*/ 540 h 710"/>
                  <a:gd name="T22" fmla="*/ 848 w 1462"/>
                  <a:gd name="T23" fmla="*/ 594 h 710"/>
                  <a:gd name="T24" fmla="*/ 887 w 1462"/>
                  <a:gd name="T25" fmla="*/ 650 h 710"/>
                  <a:gd name="T26" fmla="*/ 920 w 1462"/>
                  <a:gd name="T27" fmla="*/ 710 h 710"/>
                  <a:gd name="T28" fmla="*/ 0 w 1462"/>
                  <a:gd name="T29" fmla="*/ 710 h 710"/>
                  <a:gd name="T30" fmla="*/ 0 w 1462"/>
                  <a:gd name="T31" fmla="*/ 285 h 710"/>
                  <a:gd name="T32" fmla="*/ 62 w 1462"/>
                  <a:gd name="T33" fmla="*/ 273 h 710"/>
                  <a:gd name="T34" fmla="*/ 127 w 1462"/>
                  <a:gd name="T35" fmla="*/ 264 h 710"/>
                  <a:gd name="T36" fmla="*/ 193 w 1462"/>
                  <a:gd name="T37" fmla="*/ 261 h 710"/>
                  <a:gd name="T38" fmla="*/ 1356 w 1462"/>
                  <a:gd name="T39" fmla="*/ 0 h 710"/>
                  <a:gd name="T40" fmla="*/ 1409 w 1462"/>
                  <a:gd name="T41" fmla="*/ 2 h 710"/>
                  <a:gd name="T42" fmla="*/ 1462 w 1462"/>
                  <a:gd name="T43" fmla="*/ 10 h 710"/>
                  <a:gd name="T44" fmla="*/ 1462 w 1462"/>
                  <a:gd name="T45" fmla="*/ 441 h 710"/>
                  <a:gd name="T46" fmla="*/ 1406 w 1462"/>
                  <a:gd name="T47" fmla="*/ 405 h 710"/>
                  <a:gd name="T48" fmla="*/ 1353 w 1462"/>
                  <a:gd name="T49" fmla="*/ 365 h 710"/>
                  <a:gd name="T50" fmla="*/ 1305 w 1462"/>
                  <a:gd name="T51" fmla="*/ 320 h 710"/>
                  <a:gd name="T52" fmla="*/ 1259 w 1462"/>
                  <a:gd name="T53" fmla="*/ 272 h 710"/>
                  <a:gd name="T54" fmla="*/ 1217 w 1462"/>
                  <a:gd name="T55" fmla="*/ 220 h 710"/>
                  <a:gd name="T56" fmla="*/ 1180 w 1462"/>
                  <a:gd name="T57" fmla="*/ 166 h 710"/>
                  <a:gd name="T58" fmla="*/ 1147 w 1462"/>
                  <a:gd name="T59" fmla="*/ 108 h 710"/>
                  <a:gd name="T60" fmla="*/ 1120 w 1462"/>
                  <a:gd name="T61" fmla="*/ 47 h 710"/>
                  <a:gd name="T62" fmla="*/ 1176 w 1462"/>
                  <a:gd name="T63" fmla="*/ 27 h 710"/>
                  <a:gd name="T64" fmla="*/ 1234 w 1462"/>
                  <a:gd name="T65" fmla="*/ 12 h 710"/>
                  <a:gd name="T66" fmla="*/ 1294 w 1462"/>
                  <a:gd name="T67" fmla="*/ 3 h 710"/>
                  <a:gd name="T68" fmla="*/ 1356 w 1462"/>
                  <a:gd name="T69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62" h="710">
                    <a:moveTo>
                      <a:pt x="193" y="261"/>
                    </a:moveTo>
                    <a:lnTo>
                      <a:pt x="265" y="264"/>
                    </a:lnTo>
                    <a:lnTo>
                      <a:pt x="336" y="274"/>
                    </a:lnTo>
                    <a:lnTo>
                      <a:pt x="405" y="290"/>
                    </a:lnTo>
                    <a:lnTo>
                      <a:pt x="471" y="311"/>
                    </a:lnTo>
                    <a:lnTo>
                      <a:pt x="536" y="337"/>
                    </a:lnTo>
                    <a:lnTo>
                      <a:pt x="596" y="369"/>
                    </a:lnTo>
                    <a:lnTo>
                      <a:pt x="654" y="405"/>
                    </a:lnTo>
                    <a:lnTo>
                      <a:pt x="709" y="446"/>
                    </a:lnTo>
                    <a:lnTo>
                      <a:pt x="760" y="491"/>
                    </a:lnTo>
                    <a:lnTo>
                      <a:pt x="806" y="540"/>
                    </a:lnTo>
                    <a:lnTo>
                      <a:pt x="848" y="594"/>
                    </a:lnTo>
                    <a:lnTo>
                      <a:pt x="887" y="650"/>
                    </a:lnTo>
                    <a:lnTo>
                      <a:pt x="920" y="710"/>
                    </a:lnTo>
                    <a:lnTo>
                      <a:pt x="0" y="710"/>
                    </a:lnTo>
                    <a:lnTo>
                      <a:pt x="0" y="285"/>
                    </a:lnTo>
                    <a:lnTo>
                      <a:pt x="62" y="273"/>
                    </a:lnTo>
                    <a:lnTo>
                      <a:pt x="127" y="264"/>
                    </a:lnTo>
                    <a:lnTo>
                      <a:pt x="193" y="261"/>
                    </a:lnTo>
                    <a:close/>
                    <a:moveTo>
                      <a:pt x="1356" y="0"/>
                    </a:moveTo>
                    <a:lnTo>
                      <a:pt x="1409" y="2"/>
                    </a:lnTo>
                    <a:lnTo>
                      <a:pt x="1462" y="10"/>
                    </a:lnTo>
                    <a:lnTo>
                      <a:pt x="1462" y="441"/>
                    </a:lnTo>
                    <a:lnTo>
                      <a:pt x="1406" y="405"/>
                    </a:lnTo>
                    <a:lnTo>
                      <a:pt x="1353" y="365"/>
                    </a:lnTo>
                    <a:lnTo>
                      <a:pt x="1305" y="320"/>
                    </a:lnTo>
                    <a:lnTo>
                      <a:pt x="1259" y="272"/>
                    </a:lnTo>
                    <a:lnTo>
                      <a:pt x="1217" y="220"/>
                    </a:lnTo>
                    <a:lnTo>
                      <a:pt x="1180" y="166"/>
                    </a:lnTo>
                    <a:lnTo>
                      <a:pt x="1147" y="108"/>
                    </a:lnTo>
                    <a:lnTo>
                      <a:pt x="1120" y="47"/>
                    </a:lnTo>
                    <a:lnTo>
                      <a:pt x="1176" y="27"/>
                    </a:lnTo>
                    <a:lnTo>
                      <a:pt x="1234" y="12"/>
                    </a:lnTo>
                    <a:lnTo>
                      <a:pt x="1294" y="3"/>
                    </a:lnTo>
                    <a:lnTo>
                      <a:pt x="1356" y="0"/>
                    </a:lnTo>
                    <a:close/>
                  </a:path>
                </a:pathLst>
              </a:custGeom>
              <a:solidFill>
                <a:srgbClr val="6FC6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40" name="Freeform 34">
                <a:extLst>
                  <a:ext uri="{FF2B5EF4-FFF2-40B4-BE49-F238E27FC236}">
                    <a16:creationId xmlns:a16="http://schemas.microsoft.com/office/drawing/2014/main" id="{D41CB80C-1DA0-468B-BC46-442FD68211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75687" y="5279928"/>
                <a:ext cx="368913" cy="241212"/>
              </a:xfrm>
              <a:custGeom>
                <a:avLst/>
                <a:gdLst>
                  <a:gd name="T0" fmla="*/ 524 w 1462"/>
                  <a:gd name="T1" fmla="*/ 728 h 956"/>
                  <a:gd name="T2" fmla="*/ 543 w 1462"/>
                  <a:gd name="T3" fmla="*/ 799 h 956"/>
                  <a:gd name="T4" fmla="*/ 492 w 1462"/>
                  <a:gd name="T5" fmla="*/ 849 h 956"/>
                  <a:gd name="T6" fmla="*/ 421 w 1462"/>
                  <a:gd name="T7" fmla="*/ 830 h 956"/>
                  <a:gd name="T8" fmla="*/ 404 w 1462"/>
                  <a:gd name="T9" fmla="*/ 760 h 956"/>
                  <a:gd name="T10" fmla="*/ 453 w 1462"/>
                  <a:gd name="T11" fmla="*/ 710 h 956"/>
                  <a:gd name="T12" fmla="*/ 1170 w 1462"/>
                  <a:gd name="T13" fmla="*/ 669 h 956"/>
                  <a:gd name="T14" fmla="*/ 1206 w 1462"/>
                  <a:gd name="T15" fmla="*/ 731 h 956"/>
                  <a:gd name="T16" fmla="*/ 1170 w 1462"/>
                  <a:gd name="T17" fmla="*/ 793 h 956"/>
                  <a:gd name="T18" fmla="*/ 1098 w 1462"/>
                  <a:gd name="T19" fmla="*/ 793 h 956"/>
                  <a:gd name="T20" fmla="*/ 1062 w 1462"/>
                  <a:gd name="T21" fmla="*/ 731 h 956"/>
                  <a:gd name="T22" fmla="*/ 1098 w 1462"/>
                  <a:gd name="T23" fmla="*/ 669 h 956"/>
                  <a:gd name="T24" fmla="*/ 219 w 1462"/>
                  <a:gd name="T25" fmla="*/ 620 h 956"/>
                  <a:gd name="T26" fmla="*/ 259 w 1462"/>
                  <a:gd name="T27" fmla="*/ 675 h 956"/>
                  <a:gd name="T28" fmla="*/ 219 w 1462"/>
                  <a:gd name="T29" fmla="*/ 731 h 956"/>
                  <a:gd name="T30" fmla="*/ 153 w 1462"/>
                  <a:gd name="T31" fmla="*/ 710 h 956"/>
                  <a:gd name="T32" fmla="*/ 153 w 1462"/>
                  <a:gd name="T33" fmla="*/ 640 h 956"/>
                  <a:gd name="T34" fmla="*/ 983 w 1462"/>
                  <a:gd name="T35" fmla="*/ 527 h 956"/>
                  <a:gd name="T36" fmla="*/ 1039 w 1462"/>
                  <a:gd name="T37" fmla="*/ 566 h 956"/>
                  <a:gd name="T38" fmla="*/ 1018 w 1462"/>
                  <a:gd name="T39" fmla="*/ 633 h 956"/>
                  <a:gd name="T40" fmla="*/ 950 w 1462"/>
                  <a:gd name="T41" fmla="*/ 633 h 956"/>
                  <a:gd name="T42" fmla="*/ 929 w 1462"/>
                  <a:gd name="T43" fmla="*/ 566 h 956"/>
                  <a:gd name="T44" fmla="*/ 983 w 1462"/>
                  <a:gd name="T45" fmla="*/ 527 h 956"/>
                  <a:gd name="T46" fmla="*/ 685 w 1462"/>
                  <a:gd name="T47" fmla="*/ 175 h 956"/>
                  <a:gd name="T48" fmla="*/ 719 w 1462"/>
                  <a:gd name="T49" fmla="*/ 248 h 956"/>
                  <a:gd name="T50" fmla="*/ 685 w 1462"/>
                  <a:gd name="T51" fmla="*/ 321 h 956"/>
                  <a:gd name="T52" fmla="*/ 605 w 1462"/>
                  <a:gd name="T53" fmla="*/ 339 h 956"/>
                  <a:gd name="T54" fmla="*/ 543 w 1462"/>
                  <a:gd name="T55" fmla="*/ 289 h 956"/>
                  <a:gd name="T56" fmla="*/ 543 w 1462"/>
                  <a:gd name="T57" fmla="*/ 207 h 956"/>
                  <a:gd name="T58" fmla="*/ 605 w 1462"/>
                  <a:gd name="T59" fmla="*/ 157 h 956"/>
                  <a:gd name="T60" fmla="*/ 250 w 1462"/>
                  <a:gd name="T61" fmla="*/ 135 h 956"/>
                  <a:gd name="T62" fmla="*/ 283 w 1462"/>
                  <a:gd name="T63" fmla="*/ 192 h 956"/>
                  <a:gd name="T64" fmla="*/ 250 w 1462"/>
                  <a:gd name="T65" fmla="*/ 248 h 956"/>
                  <a:gd name="T66" fmla="*/ 185 w 1462"/>
                  <a:gd name="T67" fmla="*/ 248 h 956"/>
                  <a:gd name="T68" fmla="*/ 152 w 1462"/>
                  <a:gd name="T69" fmla="*/ 192 h 956"/>
                  <a:gd name="T70" fmla="*/ 185 w 1462"/>
                  <a:gd name="T71" fmla="*/ 135 h 956"/>
                  <a:gd name="T72" fmla="*/ 1060 w 1462"/>
                  <a:gd name="T73" fmla="*/ 0 h 956"/>
                  <a:gd name="T74" fmla="*/ 1091 w 1462"/>
                  <a:gd name="T75" fmla="*/ 214 h 956"/>
                  <a:gd name="T76" fmla="*/ 1300 w 1462"/>
                  <a:gd name="T77" fmla="*/ 165 h 956"/>
                  <a:gd name="T78" fmla="*/ 1462 w 1462"/>
                  <a:gd name="T79" fmla="*/ 256 h 956"/>
                  <a:gd name="T80" fmla="*/ 1234 w 1462"/>
                  <a:gd name="T81" fmla="*/ 258 h 956"/>
                  <a:gd name="T82" fmla="*/ 1180 w 1462"/>
                  <a:gd name="T83" fmla="*/ 412 h 956"/>
                  <a:gd name="T84" fmla="*/ 1353 w 1462"/>
                  <a:gd name="T85" fmla="*/ 611 h 956"/>
                  <a:gd name="T86" fmla="*/ 1401 w 1462"/>
                  <a:gd name="T87" fmla="*/ 747 h 956"/>
                  <a:gd name="T88" fmla="*/ 1191 w 1462"/>
                  <a:gd name="T89" fmla="*/ 566 h 956"/>
                  <a:gd name="T90" fmla="*/ 1045 w 1462"/>
                  <a:gd name="T91" fmla="*/ 330 h 956"/>
                  <a:gd name="T92" fmla="*/ 864 w 1462"/>
                  <a:gd name="T93" fmla="*/ 484 h 956"/>
                  <a:gd name="T94" fmla="*/ 823 w 1462"/>
                  <a:gd name="T95" fmla="*/ 682 h 956"/>
                  <a:gd name="T96" fmla="*/ 983 w 1462"/>
                  <a:gd name="T97" fmla="*/ 896 h 956"/>
                  <a:gd name="T98" fmla="*/ 848 w 1462"/>
                  <a:gd name="T99" fmla="*/ 840 h 956"/>
                  <a:gd name="T100" fmla="*/ 654 w 1462"/>
                  <a:gd name="T101" fmla="*/ 651 h 956"/>
                  <a:gd name="T102" fmla="*/ 405 w 1462"/>
                  <a:gd name="T103" fmla="*/ 536 h 956"/>
                  <a:gd name="T104" fmla="*/ 127 w 1462"/>
                  <a:gd name="T105" fmla="*/ 510 h 956"/>
                  <a:gd name="T106" fmla="*/ 63 w 1462"/>
                  <a:gd name="T107" fmla="*/ 433 h 956"/>
                  <a:gd name="T108" fmla="*/ 333 w 1462"/>
                  <a:gd name="T109" fmla="*/ 435 h 956"/>
                  <a:gd name="T110" fmla="*/ 592 w 1462"/>
                  <a:gd name="T111" fmla="*/ 518 h 956"/>
                  <a:gd name="T112" fmla="*/ 763 w 1462"/>
                  <a:gd name="T113" fmla="*/ 484 h 956"/>
                  <a:gd name="T114" fmla="*/ 918 w 1462"/>
                  <a:gd name="T115" fmla="*/ 314 h 956"/>
                  <a:gd name="T116" fmla="*/ 987 w 1462"/>
                  <a:gd name="T117" fmla="*/ 128 h 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462" h="956">
                    <a:moveTo>
                      <a:pt x="473" y="707"/>
                    </a:moveTo>
                    <a:lnTo>
                      <a:pt x="492" y="710"/>
                    </a:lnTo>
                    <a:lnTo>
                      <a:pt x="509" y="717"/>
                    </a:lnTo>
                    <a:lnTo>
                      <a:pt x="524" y="728"/>
                    </a:lnTo>
                    <a:lnTo>
                      <a:pt x="536" y="743"/>
                    </a:lnTo>
                    <a:lnTo>
                      <a:pt x="543" y="760"/>
                    </a:lnTo>
                    <a:lnTo>
                      <a:pt x="545" y="780"/>
                    </a:lnTo>
                    <a:lnTo>
                      <a:pt x="543" y="799"/>
                    </a:lnTo>
                    <a:lnTo>
                      <a:pt x="536" y="816"/>
                    </a:lnTo>
                    <a:lnTo>
                      <a:pt x="524" y="830"/>
                    </a:lnTo>
                    <a:lnTo>
                      <a:pt x="509" y="842"/>
                    </a:lnTo>
                    <a:lnTo>
                      <a:pt x="492" y="849"/>
                    </a:lnTo>
                    <a:lnTo>
                      <a:pt x="473" y="851"/>
                    </a:lnTo>
                    <a:lnTo>
                      <a:pt x="453" y="849"/>
                    </a:lnTo>
                    <a:lnTo>
                      <a:pt x="436" y="842"/>
                    </a:lnTo>
                    <a:lnTo>
                      <a:pt x="421" y="830"/>
                    </a:lnTo>
                    <a:lnTo>
                      <a:pt x="410" y="816"/>
                    </a:lnTo>
                    <a:lnTo>
                      <a:pt x="404" y="799"/>
                    </a:lnTo>
                    <a:lnTo>
                      <a:pt x="400" y="780"/>
                    </a:lnTo>
                    <a:lnTo>
                      <a:pt x="404" y="760"/>
                    </a:lnTo>
                    <a:lnTo>
                      <a:pt x="410" y="743"/>
                    </a:lnTo>
                    <a:lnTo>
                      <a:pt x="421" y="728"/>
                    </a:lnTo>
                    <a:lnTo>
                      <a:pt x="436" y="717"/>
                    </a:lnTo>
                    <a:lnTo>
                      <a:pt x="453" y="710"/>
                    </a:lnTo>
                    <a:lnTo>
                      <a:pt x="473" y="707"/>
                    </a:lnTo>
                    <a:close/>
                    <a:moveTo>
                      <a:pt x="1135" y="659"/>
                    </a:moveTo>
                    <a:lnTo>
                      <a:pt x="1154" y="661"/>
                    </a:lnTo>
                    <a:lnTo>
                      <a:pt x="1170" y="669"/>
                    </a:lnTo>
                    <a:lnTo>
                      <a:pt x="1185" y="680"/>
                    </a:lnTo>
                    <a:lnTo>
                      <a:pt x="1197" y="695"/>
                    </a:lnTo>
                    <a:lnTo>
                      <a:pt x="1204" y="712"/>
                    </a:lnTo>
                    <a:lnTo>
                      <a:pt x="1206" y="731"/>
                    </a:lnTo>
                    <a:lnTo>
                      <a:pt x="1204" y="750"/>
                    </a:lnTo>
                    <a:lnTo>
                      <a:pt x="1197" y="768"/>
                    </a:lnTo>
                    <a:lnTo>
                      <a:pt x="1185" y="783"/>
                    </a:lnTo>
                    <a:lnTo>
                      <a:pt x="1170" y="793"/>
                    </a:lnTo>
                    <a:lnTo>
                      <a:pt x="1154" y="801"/>
                    </a:lnTo>
                    <a:lnTo>
                      <a:pt x="1135" y="804"/>
                    </a:lnTo>
                    <a:lnTo>
                      <a:pt x="1114" y="801"/>
                    </a:lnTo>
                    <a:lnTo>
                      <a:pt x="1098" y="793"/>
                    </a:lnTo>
                    <a:lnTo>
                      <a:pt x="1083" y="783"/>
                    </a:lnTo>
                    <a:lnTo>
                      <a:pt x="1071" y="768"/>
                    </a:lnTo>
                    <a:lnTo>
                      <a:pt x="1064" y="750"/>
                    </a:lnTo>
                    <a:lnTo>
                      <a:pt x="1062" y="731"/>
                    </a:lnTo>
                    <a:lnTo>
                      <a:pt x="1064" y="712"/>
                    </a:lnTo>
                    <a:lnTo>
                      <a:pt x="1071" y="695"/>
                    </a:lnTo>
                    <a:lnTo>
                      <a:pt x="1083" y="680"/>
                    </a:lnTo>
                    <a:lnTo>
                      <a:pt x="1098" y="669"/>
                    </a:lnTo>
                    <a:lnTo>
                      <a:pt x="1114" y="661"/>
                    </a:lnTo>
                    <a:lnTo>
                      <a:pt x="1135" y="659"/>
                    </a:lnTo>
                    <a:close/>
                    <a:moveTo>
                      <a:pt x="201" y="617"/>
                    </a:moveTo>
                    <a:lnTo>
                      <a:pt x="219" y="620"/>
                    </a:lnTo>
                    <a:lnTo>
                      <a:pt x="235" y="627"/>
                    </a:lnTo>
                    <a:lnTo>
                      <a:pt x="247" y="640"/>
                    </a:lnTo>
                    <a:lnTo>
                      <a:pt x="256" y="657"/>
                    </a:lnTo>
                    <a:lnTo>
                      <a:pt x="259" y="675"/>
                    </a:lnTo>
                    <a:lnTo>
                      <a:pt x="256" y="694"/>
                    </a:lnTo>
                    <a:lnTo>
                      <a:pt x="247" y="710"/>
                    </a:lnTo>
                    <a:lnTo>
                      <a:pt x="235" y="723"/>
                    </a:lnTo>
                    <a:lnTo>
                      <a:pt x="219" y="731"/>
                    </a:lnTo>
                    <a:lnTo>
                      <a:pt x="201" y="734"/>
                    </a:lnTo>
                    <a:lnTo>
                      <a:pt x="182" y="731"/>
                    </a:lnTo>
                    <a:lnTo>
                      <a:pt x="166" y="723"/>
                    </a:lnTo>
                    <a:lnTo>
                      <a:pt x="153" y="710"/>
                    </a:lnTo>
                    <a:lnTo>
                      <a:pt x="145" y="694"/>
                    </a:lnTo>
                    <a:lnTo>
                      <a:pt x="142" y="675"/>
                    </a:lnTo>
                    <a:lnTo>
                      <a:pt x="145" y="657"/>
                    </a:lnTo>
                    <a:lnTo>
                      <a:pt x="153" y="640"/>
                    </a:lnTo>
                    <a:lnTo>
                      <a:pt x="166" y="627"/>
                    </a:lnTo>
                    <a:lnTo>
                      <a:pt x="182" y="620"/>
                    </a:lnTo>
                    <a:lnTo>
                      <a:pt x="201" y="617"/>
                    </a:lnTo>
                    <a:close/>
                    <a:moveTo>
                      <a:pt x="983" y="527"/>
                    </a:moveTo>
                    <a:lnTo>
                      <a:pt x="1002" y="529"/>
                    </a:lnTo>
                    <a:lnTo>
                      <a:pt x="1018" y="538"/>
                    </a:lnTo>
                    <a:lnTo>
                      <a:pt x="1031" y="550"/>
                    </a:lnTo>
                    <a:lnTo>
                      <a:pt x="1039" y="566"/>
                    </a:lnTo>
                    <a:lnTo>
                      <a:pt x="1043" y="585"/>
                    </a:lnTo>
                    <a:lnTo>
                      <a:pt x="1039" y="603"/>
                    </a:lnTo>
                    <a:lnTo>
                      <a:pt x="1031" y="620"/>
                    </a:lnTo>
                    <a:lnTo>
                      <a:pt x="1018" y="633"/>
                    </a:lnTo>
                    <a:lnTo>
                      <a:pt x="1002" y="640"/>
                    </a:lnTo>
                    <a:lnTo>
                      <a:pt x="983" y="643"/>
                    </a:lnTo>
                    <a:lnTo>
                      <a:pt x="966" y="640"/>
                    </a:lnTo>
                    <a:lnTo>
                      <a:pt x="950" y="633"/>
                    </a:lnTo>
                    <a:lnTo>
                      <a:pt x="937" y="620"/>
                    </a:lnTo>
                    <a:lnTo>
                      <a:pt x="929" y="603"/>
                    </a:lnTo>
                    <a:lnTo>
                      <a:pt x="925" y="585"/>
                    </a:lnTo>
                    <a:lnTo>
                      <a:pt x="929" y="566"/>
                    </a:lnTo>
                    <a:lnTo>
                      <a:pt x="937" y="550"/>
                    </a:lnTo>
                    <a:lnTo>
                      <a:pt x="950" y="538"/>
                    </a:lnTo>
                    <a:lnTo>
                      <a:pt x="966" y="529"/>
                    </a:lnTo>
                    <a:lnTo>
                      <a:pt x="983" y="527"/>
                    </a:lnTo>
                    <a:close/>
                    <a:moveTo>
                      <a:pt x="626" y="155"/>
                    </a:moveTo>
                    <a:lnTo>
                      <a:pt x="648" y="157"/>
                    </a:lnTo>
                    <a:lnTo>
                      <a:pt x="668" y="165"/>
                    </a:lnTo>
                    <a:lnTo>
                      <a:pt x="685" y="175"/>
                    </a:lnTo>
                    <a:lnTo>
                      <a:pt x="699" y="190"/>
                    </a:lnTo>
                    <a:lnTo>
                      <a:pt x="710" y="207"/>
                    </a:lnTo>
                    <a:lnTo>
                      <a:pt x="717" y="227"/>
                    </a:lnTo>
                    <a:lnTo>
                      <a:pt x="719" y="248"/>
                    </a:lnTo>
                    <a:lnTo>
                      <a:pt x="717" y="269"/>
                    </a:lnTo>
                    <a:lnTo>
                      <a:pt x="710" y="289"/>
                    </a:lnTo>
                    <a:lnTo>
                      <a:pt x="699" y="306"/>
                    </a:lnTo>
                    <a:lnTo>
                      <a:pt x="685" y="321"/>
                    </a:lnTo>
                    <a:lnTo>
                      <a:pt x="668" y="332"/>
                    </a:lnTo>
                    <a:lnTo>
                      <a:pt x="648" y="339"/>
                    </a:lnTo>
                    <a:lnTo>
                      <a:pt x="626" y="341"/>
                    </a:lnTo>
                    <a:lnTo>
                      <a:pt x="605" y="339"/>
                    </a:lnTo>
                    <a:lnTo>
                      <a:pt x="585" y="332"/>
                    </a:lnTo>
                    <a:lnTo>
                      <a:pt x="568" y="321"/>
                    </a:lnTo>
                    <a:lnTo>
                      <a:pt x="554" y="306"/>
                    </a:lnTo>
                    <a:lnTo>
                      <a:pt x="543" y="289"/>
                    </a:lnTo>
                    <a:lnTo>
                      <a:pt x="536" y="269"/>
                    </a:lnTo>
                    <a:lnTo>
                      <a:pt x="533" y="248"/>
                    </a:lnTo>
                    <a:lnTo>
                      <a:pt x="536" y="227"/>
                    </a:lnTo>
                    <a:lnTo>
                      <a:pt x="543" y="207"/>
                    </a:lnTo>
                    <a:lnTo>
                      <a:pt x="554" y="190"/>
                    </a:lnTo>
                    <a:lnTo>
                      <a:pt x="568" y="175"/>
                    </a:lnTo>
                    <a:lnTo>
                      <a:pt x="585" y="165"/>
                    </a:lnTo>
                    <a:lnTo>
                      <a:pt x="605" y="157"/>
                    </a:lnTo>
                    <a:lnTo>
                      <a:pt x="626" y="155"/>
                    </a:lnTo>
                    <a:close/>
                    <a:moveTo>
                      <a:pt x="218" y="127"/>
                    </a:moveTo>
                    <a:lnTo>
                      <a:pt x="236" y="129"/>
                    </a:lnTo>
                    <a:lnTo>
                      <a:pt x="250" y="135"/>
                    </a:lnTo>
                    <a:lnTo>
                      <a:pt x="264" y="146"/>
                    </a:lnTo>
                    <a:lnTo>
                      <a:pt x="275" y="160"/>
                    </a:lnTo>
                    <a:lnTo>
                      <a:pt x="281" y="175"/>
                    </a:lnTo>
                    <a:lnTo>
                      <a:pt x="283" y="192"/>
                    </a:lnTo>
                    <a:lnTo>
                      <a:pt x="281" y="209"/>
                    </a:lnTo>
                    <a:lnTo>
                      <a:pt x="275" y="225"/>
                    </a:lnTo>
                    <a:lnTo>
                      <a:pt x="264" y="239"/>
                    </a:lnTo>
                    <a:lnTo>
                      <a:pt x="250" y="248"/>
                    </a:lnTo>
                    <a:lnTo>
                      <a:pt x="236" y="256"/>
                    </a:lnTo>
                    <a:lnTo>
                      <a:pt x="218" y="258"/>
                    </a:lnTo>
                    <a:lnTo>
                      <a:pt x="201" y="256"/>
                    </a:lnTo>
                    <a:lnTo>
                      <a:pt x="185" y="248"/>
                    </a:lnTo>
                    <a:lnTo>
                      <a:pt x="171" y="239"/>
                    </a:lnTo>
                    <a:lnTo>
                      <a:pt x="162" y="225"/>
                    </a:lnTo>
                    <a:lnTo>
                      <a:pt x="154" y="209"/>
                    </a:lnTo>
                    <a:lnTo>
                      <a:pt x="152" y="192"/>
                    </a:lnTo>
                    <a:lnTo>
                      <a:pt x="154" y="175"/>
                    </a:lnTo>
                    <a:lnTo>
                      <a:pt x="162" y="160"/>
                    </a:lnTo>
                    <a:lnTo>
                      <a:pt x="171" y="146"/>
                    </a:lnTo>
                    <a:lnTo>
                      <a:pt x="185" y="135"/>
                    </a:lnTo>
                    <a:lnTo>
                      <a:pt x="201" y="129"/>
                    </a:lnTo>
                    <a:lnTo>
                      <a:pt x="218" y="127"/>
                    </a:lnTo>
                    <a:close/>
                    <a:moveTo>
                      <a:pt x="975" y="0"/>
                    </a:moveTo>
                    <a:lnTo>
                      <a:pt x="1060" y="0"/>
                    </a:lnTo>
                    <a:lnTo>
                      <a:pt x="1062" y="55"/>
                    </a:lnTo>
                    <a:lnTo>
                      <a:pt x="1068" y="109"/>
                    </a:lnTo>
                    <a:lnTo>
                      <a:pt x="1079" y="163"/>
                    </a:lnTo>
                    <a:lnTo>
                      <a:pt x="1091" y="214"/>
                    </a:lnTo>
                    <a:lnTo>
                      <a:pt x="1141" y="195"/>
                    </a:lnTo>
                    <a:lnTo>
                      <a:pt x="1193" y="182"/>
                    </a:lnTo>
                    <a:lnTo>
                      <a:pt x="1247" y="171"/>
                    </a:lnTo>
                    <a:lnTo>
                      <a:pt x="1300" y="165"/>
                    </a:lnTo>
                    <a:lnTo>
                      <a:pt x="1356" y="163"/>
                    </a:lnTo>
                    <a:lnTo>
                      <a:pt x="1409" y="165"/>
                    </a:lnTo>
                    <a:lnTo>
                      <a:pt x="1462" y="172"/>
                    </a:lnTo>
                    <a:lnTo>
                      <a:pt x="1462" y="256"/>
                    </a:lnTo>
                    <a:lnTo>
                      <a:pt x="1409" y="248"/>
                    </a:lnTo>
                    <a:lnTo>
                      <a:pt x="1356" y="246"/>
                    </a:lnTo>
                    <a:lnTo>
                      <a:pt x="1294" y="249"/>
                    </a:lnTo>
                    <a:lnTo>
                      <a:pt x="1234" y="258"/>
                    </a:lnTo>
                    <a:lnTo>
                      <a:pt x="1176" y="273"/>
                    </a:lnTo>
                    <a:lnTo>
                      <a:pt x="1120" y="293"/>
                    </a:lnTo>
                    <a:lnTo>
                      <a:pt x="1147" y="354"/>
                    </a:lnTo>
                    <a:lnTo>
                      <a:pt x="1180" y="412"/>
                    </a:lnTo>
                    <a:lnTo>
                      <a:pt x="1217" y="466"/>
                    </a:lnTo>
                    <a:lnTo>
                      <a:pt x="1259" y="518"/>
                    </a:lnTo>
                    <a:lnTo>
                      <a:pt x="1305" y="566"/>
                    </a:lnTo>
                    <a:lnTo>
                      <a:pt x="1353" y="611"/>
                    </a:lnTo>
                    <a:lnTo>
                      <a:pt x="1406" y="651"/>
                    </a:lnTo>
                    <a:lnTo>
                      <a:pt x="1462" y="687"/>
                    </a:lnTo>
                    <a:lnTo>
                      <a:pt x="1462" y="782"/>
                    </a:lnTo>
                    <a:lnTo>
                      <a:pt x="1401" y="747"/>
                    </a:lnTo>
                    <a:lnTo>
                      <a:pt x="1344" y="708"/>
                    </a:lnTo>
                    <a:lnTo>
                      <a:pt x="1289" y="664"/>
                    </a:lnTo>
                    <a:lnTo>
                      <a:pt x="1238" y="618"/>
                    </a:lnTo>
                    <a:lnTo>
                      <a:pt x="1191" y="566"/>
                    </a:lnTo>
                    <a:lnTo>
                      <a:pt x="1147" y="512"/>
                    </a:lnTo>
                    <a:lnTo>
                      <a:pt x="1108" y="454"/>
                    </a:lnTo>
                    <a:lnTo>
                      <a:pt x="1074" y="393"/>
                    </a:lnTo>
                    <a:lnTo>
                      <a:pt x="1045" y="330"/>
                    </a:lnTo>
                    <a:lnTo>
                      <a:pt x="994" y="361"/>
                    </a:lnTo>
                    <a:lnTo>
                      <a:pt x="946" y="398"/>
                    </a:lnTo>
                    <a:lnTo>
                      <a:pt x="904" y="439"/>
                    </a:lnTo>
                    <a:lnTo>
                      <a:pt x="864" y="484"/>
                    </a:lnTo>
                    <a:lnTo>
                      <a:pt x="829" y="531"/>
                    </a:lnTo>
                    <a:lnTo>
                      <a:pt x="800" y="583"/>
                    </a:lnTo>
                    <a:lnTo>
                      <a:pt x="774" y="638"/>
                    </a:lnTo>
                    <a:lnTo>
                      <a:pt x="823" y="682"/>
                    </a:lnTo>
                    <a:lnTo>
                      <a:pt x="869" y="731"/>
                    </a:lnTo>
                    <a:lnTo>
                      <a:pt x="911" y="783"/>
                    </a:lnTo>
                    <a:lnTo>
                      <a:pt x="950" y="838"/>
                    </a:lnTo>
                    <a:lnTo>
                      <a:pt x="983" y="896"/>
                    </a:lnTo>
                    <a:lnTo>
                      <a:pt x="1013" y="956"/>
                    </a:lnTo>
                    <a:lnTo>
                      <a:pt x="920" y="956"/>
                    </a:lnTo>
                    <a:lnTo>
                      <a:pt x="887" y="896"/>
                    </a:lnTo>
                    <a:lnTo>
                      <a:pt x="848" y="840"/>
                    </a:lnTo>
                    <a:lnTo>
                      <a:pt x="806" y="786"/>
                    </a:lnTo>
                    <a:lnTo>
                      <a:pt x="760" y="737"/>
                    </a:lnTo>
                    <a:lnTo>
                      <a:pt x="709" y="692"/>
                    </a:lnTo>
                    <a:lnTo>
                      <a:pt x="654" y="651"/>
                    </a:lnTo>
                    <a:lnTo>
                      <a:pt x="596" y="615"/>
                    </a:lnTo>
                    <a:lnTo>
                      <a:pt x="536" y="583"/>
                    </a:lnTo>
                    <a:lnTo>
                      <a:pt x="471" y="557"/>
                    </a:lnTo>
                    <a:lnTo>
                      <a:pt x="405" y="536"/>
                    </a:lnTo>
                    <a:lnTo>
                      <a:pt x="336" y="520"/>
                    </a:lnTo>
                    <a:lnTo>
                      <a:pt x="265" y="510"/>
                    </a:lnTo>
                    <a:lnTo>
                      <a:pt x="193" y="507"/>
                    </a:lnTo>
                    <a:lnTo>
                      <a:pt x="127" y="510"/>
                    </a:lnTo>
                    <a:lnTo>
                      <a:pt x="62" y="519"/>
                    </a:lnTo>
                    <a:lnTo>
                      <a:pt x="0" y="531"/>
                    </a:lnTo>
                    <a:lnTo>
                      <a:pt x="0" y="445"/>
                    </a:lnTo>
                    <a:lnTo>
                      <a:pt x="63" y="433"/>
                    </a:lnTo>
                    <a:lnTo>
                      <a:pt x="128" y="427"/>
                    </a:lnTo>
                    <a:lnTo>
                      <a:pt x="193" y="424"/>
                    </a:lnTo>
                    <a:lnTo>
                      <a:pt x="264" y="427"/>
                    </a:lnTo>
                    <a:lnTo>
                      <a:pt x="333" y="435"/>
                    </a:lnTo>
                    <a:lnTo>
                      <a:pt x="400" y="448"/>
                    </a:lnTo>
                    <a:lnTo>
                      <a:pt x="467" y="467"/>
                    </a:lnTo>
                    <a:lnTo>
                      <a:pt x="530" y="489"/>
                    </a:lnTo>
                    <a:lnTo>
                      <a:pt x="592" y="518"/>
                    </a:lnTo>
                    <a:lnTo>
                      <a:pt x="651" y="549"/>
                    </a:lnTo>
                    <a:lnTo>
                      <a:pt x="707" y="585"/>
                    </a:lnTo>
                    <a:lnTo>
                      <a:pt x="732" y="533"/>
                    </a:lnTo>
                    <a:lnTo>
                      <a:pt x="763" y="484"/>
                    </a:lnTo>
                    <a:lnTo>
                      <a:pt x="796" y="436"/>
                    </a:lnTo>
                    <a:lnTo>
                      <a:pt x="833" y="393"/>
                    </a:lnTo>
                    <a:lnTo>
                      <a:pt x="875" y="352"/>
                    </a:lnTo>
                    <a:lnTo>
                      <a:pt x="918" y="314"/>
                    </a:lnTo>
                    <a:lnTo>
                      <a:pt x="966" y="280"/>
                    </a:lnTo>
                    <a:lnTo>
                      <a:pt x="1015" y="250"/>
                    </a:lnTo>
                    <a:lnTo>
                      <a:pt x="998" y="190"/>
                    </a:lnTo>
                    <a:lnTo>
                      <a:pt x="987" y="128"/>
                    </a:lnTo>
                    <a:lnTo>
                      <a:pt x="979" y="64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1ED9027-AC2E-4D1D-B684-E15EB3D65627}"/>
                </a:ext>
              </a:extLst>
            </p:cNvPr>
            <p:cNvGrpSpPr/>
            <p:nvPr/>
          </p:nvGrpSpPr>
          <p:grpSpPr>
            <a:xfrm>
              <a:off x="7376032" y="2419074"/>
              <a:ext cx="3050129" cy="2297907"/>
              <a:chOff x="10741441" y="2621372"/>
              <a:chExt cx="467195" cy="356616"/>
            </a:xfrm>
          </p:grpSpPr>
          <p:sp useBgFill="1">
            <p:nvSpPr>
              <p:cNvPr id="42" name="Freeform 6">
                <a:extLst>
                  <a:ext uri="{FF2B5EF4-FFF2-40B4-BE49-F238E27FC236}">
                    <a16:creationId xmlns:a16="http://schemas.microsoft.com/office/drawing/2014/main" id="{CBD393AA-4AEB-4163-8C28-C349EA009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1441" y="2621372"/>
                <a:ext cx="467195" cy="356616"/>
              </a:xfrm>
              <a:custGeom>
                <a:avLst/>
                <a:gdLst>
                  <a:gd name="T0" fmla="*/ 113 w 2362"/>
                  <a:gd name="T1" fmla="*/ 0 h 1800"/>
                  <a:gd name="T2" fmla="*/ 2249 w 2362"/>
                  <a:gd name="T3" fmla="*/ 0 h 1800"/>
                  <a:gd name="T4" fmla="*/ 2275 w 2362"/>
                  <a:gd name="T5" fmla="*/ 3 h 1800"/>
                  <a:gd name="T6" fmla="*/ 2299 w 2362"/>
                  <a:gd name="T7" fmla="*/ 12 h 1800"/>
                  <a:gd name="T8" fmla="*/ 2320 w 2362"/>
                  <a:gd name="T9" fmla="*/ 25 h 1800"/>
                  <a:gd name="T10" fmla="*/ 2337 w 2362"/>
                  <a:gd name="T11" fmla="*/ 42 h 1800"/>
                  <a:gd name="T12" fmla="*/ 2350 w 2362"/>
                  <a:gd name="T13" fmla="*/ 63 h 1800"/>
                  <a:gd name="T14" fmla="*/ 2359 w 2362"/>
                  <a:gd name="T15" fmla="*/ 87 h 1800"/>
                  <a:gd name="T16" fmla="*/ 2362 w 2362"/>
                  <a:gd name="T17" fmla="*/ 113 h 1800"/>
                  <a:gd name="T18" fmla="*/ 2362 w 2362"/>
                  <a:gd name="T19" fmla="*/ 1687 h 1800"/>
                  <a:gd name="T20" fmla="*/ 2359 w 2362"/>
                  <a:gd name="T21" fmla="*/ 1713 h 1800"/>
                  <a:gd name="T22" fmla="*/ 2350 w 2362"/>
                  <a:gd name="T23" fmla="*/ 1737 h 1800"/>
                  <a:gd name="T24" fmla="*/ 2337 w 2362"/>
                  <a:gd name="T25" fmla="*/ 1758 h 1800"/>
                  <a:gd name="T26" fmla="*/ 2320 w 2362"/>
                  <a:gd name="T27" fmla="*/ 1775 h 1800"/>
                  <a:gd name="T28" fmla="*/ 2299 w 2362"/>
                  <a:gd name="T29" fmla="*/ 1788 h 1800"/>
                  <a:gd name="T30" fmla="*/ 2275 w 2362"/>
                  <a:gd name="T31" fmla="*/ 1797 h 1800"/>
                  <a:gd name="T32" fmla="*/ 2249 w 2362"/>
                  <a:gd name="T33" fmla="*/ 1800 h 1800"/>
                  <a:gd name="T34" fmla="*/ 113 w 2362"/>
                  <a:gd name="T35" fmla="*/ 1800 h 1800"/>
                  <a:gd name="T36" fmla="*/ 87 w 2362"/>
                  <a:gd name="T37" fmla="*/ 1797 h 1800"/>
                  <a:gd name="T38" fmla="*/ 63 w 2362"/>
                  <a:gd name="T39" fmla="*/ 1788 h 1800"/>
                  <a:gd name="T40" fmla="*/ 42 w 2362"/>
                  <a:gd name="T41" fmla="*/ 1775 h 1800"/>
                  <a:gd name="T42" fmla="*/ 25 w 2362"/>
                  <a:gd name="T43" fmla="*/ 1758 h 1800"/>
                  <a:gd name="T44" fmla="*/ 12 w 2362"/>
                  <a:gd name="T45" fmla="*/ 1737 h 1800"/>
                  <a:gd name="T46" fmla="*/ 3 w 2362"/>
                  <a:gd name="T47" fmla="*/ 1713 h 1800"/>
                  <a:gd name="T48" fmla="*/ 0 w 2362"/>
                  <a:gd name="T49" fmla="*/ 1687 h 1800"/>
                  <a:gd name="T50" fmla="*/ 0 w 2362"/>
                  <a:gd name="T51" fmla="*/ 113 h 1800"/>
                  <a:gd name="T52" fmla="*/ 3 w 2362"/>
                  <a:gd name="T53" fmla="*/ 87 h 1800"/>
                  <a:gd name="T54" fmla="*/ 12 w 2362"/>
                  <a:gd name="T55" fmla="*/ 63 h 1800"/>
                  <a:gd name="T56" fmla="*/ 25 w 2362"/>
                  <a:gd name="T57" fmla="*/ 42 h 1800"/>
                  <a:gd name="T58" fmla="*/ 42 w 2362"/>
                  <a:gd name="T59" fmla="*/ 25 h 1800"/>
                  <a:gd name="T60" fmla="*/ 63 w 2362"/>
                  <a:gd name="T61" fmla="*/ 12 h 1800"/>
                  <a:gd name="T62" fmla="*/ 87 w 2362"/>
                  <a:gd name="T63" fmla="*/ 3 h 1800"/>
                  <a:gd name="T64" fmla="*/ 113 w 2362"/>
                  <a:gd name="T65" fmla="*/ 0 h 1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62" h="1800">
                    <a:moveTo>
                      <a:pt x="113" y="0"/>
                    </a:moveTo>
                    <a:lnTo>
                      <a:pt x="2249" y="0"/>
                    </a:lnTo>
                    <a:lnTo>
                      <a:pt x="2275" y="3"/>
                    </a:lnTo>
                    <a:lnTo>
                      <a:pt x="2299" y="12"/>
                    </a:lnTo>
                    <a:lnTo>
                      <a:pt x="2320" y="25"/>
                    </a:lnTo>
                    <a:lnTo>
                      <a:pt x="2337" y="42"/>
                    </a:lnTo>
                    <a:lnTo>
                      <a:pt x="2350" y="63"/>
                    </a:lnTo>
                    <a:lnTo>
                      <a:pt x="2359" y="87"/>
                    </a:lnTo>
                    <a:lnTo>
                      <a:pt x="2362" y="113"/>
                    </a:lnTo>
                    <a:lnTo>
                      <a:pt x="2362" y="1687"/>
                    </a:lnTo>
                    <a:lnTo>
                      <a:pt x="2359" y="1713"/>
                    </a:lnTo>
                    <a:lnTo>
                      <a:pt x="2350" y="1737"/>
                    </a:lnTo>
                    <a:lnTo>
                      <a:pt x="2337" y="1758"/>
                    </a:lnTo>
                    <a:lnTo>
                      <a:pt x="2320" y="1775"/>
                    </a:lnTo>
                    <a:lnTo>
                      <a:pt x="2299" y="1788"/>
                    </a:lnTo>
                    <a:lnTo>
                      <a:pt x="2275" y="1797"/>
                    </a:lnTo>
                    <a:lnTo>
                      <a:pt x="2249" y="1800"/>
                    </a:lnTo>
                    <a:lnTo>
                      <a:pt x="113" y="1800"/>
                    </a:lnTo>
                    <a:lnTo>
                      <a:pt x="87" y="1797"/>
                    </a:lnTo>
                    <a:lnTo>
                      <a:pt x="63" y="1788"/>
                    </a:lnTo>
                    <a:lnTo>
                      <a:pt x="42" y="1775"/>
                    </a:lnTo>
                    <a:lnTo>
                      <a:pt x="25" y="1758"/>
                    </a:lnTo>
                    <a:lnTo>
                      <a:pt x="12" y="1737"/>
                    </a:lnTo>
                    <a:lnTo>
                      <a:pt x="3" y="1713"/>
                    </a:lnTo>
                    <a:lnTo>
                      <a:pt x="0" y="1687"/>
                    </a:lnTo>
                    <a:lnTo>
                      <a:pt x="0" y="113"/>
                    </a:lnTo>
                    <a:lnTo>
                      <a:pt x="3" y="87"/>
                    </a:lnTo>
                    <a:lnTo>
                      <a:pt x="12" y="63"/>
                    </a:lnTo>
                    <a:lnTo>
                      <a:pt x="25" y="42"/>
                    </a:lnTo>
                    <a:lnTo>
                      <a:pt x="42" y="25"/>
                    </a:lnTo>
                    <a:lnTo>
                      <a:pt x="63" y="12"/>
                    </a:lnTo>
                    <a:lnTo>
                      <a:pt x="87" y="3"/>
                    </a:lnTo>
                    <a:lnTo>
                      <a:pt x="113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43" name="Freeform 7">
                <a:extLst>
                  <a:ext uri="{FF2B5EF4-FFF2-40B4-BE49-F238E27FC236}">
                    <a16:creationId xmlns:a16="http://schemas.microsoft.com/office/drawing/2014/main" id="{22EECA66-E210-4BC8-AB2F-767EC2B047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63557" y="2644870"/>
                <a:ext cx="422964" cy="309620"/>
              </a:xfrm>
              <a:custGeom>
                <a:avLst/>
                <a:gdLst>
                  <a:gd name="T0" fmla="*/ 112 w 2136"/>
                  <a:gd name="T1" fmla="*/ 112 h 1574"/>
                  <a:gd name="T2" fmla="*/ 112 w 2136"/>
                  <a:gd name="T3" fmla="*/ 1462 h 1574"/>
                  <a:gd name="T4" fmla="*/ 2024 w 2136"/>
                  <a:gd name="T5" fmla="*/ 1462 h 1574"/>
                  <a:gd name="T6" fmla="*/ 2024 w 2136"/>
                  <a:gd name="T7" fmla="*/ 112 h 1574"/>
                  <a:gd name="T8" fmla="*/ 112 w 2136"/>
                  <a:gd name="T9" fmla="*/ 112 h 1574"/>
                  <a:gd name="T10" fmla="*/ 0 w 2136"/>
                  <a:gd name="T11" fmla="*/ 0 h 1574"/>
                  <a:gd name="T12" fmla="*/ 2136 w 2136"/>
                  <a:gd name="T13" fmla="*/ 0 h 1574"/>
                  <a:gd name="T14" fmla="*/ 2136 w 2136"/>
                  <a:gd name="T15" fmla="*/ 1574 h 1574"/>
                  <a:gd name="T16" fmla="*/ 0 w 2136"/>
                  <a:gd name="T17" fmla="*/ 1574 h 1574"/>
                  <a:gd name="T18" fmla="*/ 0 w 2136"/>
                  <a:gd name="T19" fmla="*/ 0 h 1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6" h="1574">
                    <a:moveTo>
                      <a:pt x="112" y="112"/>
                    </a:moveTo>
                    <a:lnTo>
                      <a:pt x="112" y="1462"/>
                    </a:lnTo>
                    <a:lnTo>
                      <a:pt x="2024" y="1462"/>
                    </a:lnTo>
                    <a:lnTo>
                      <a:pt x="2024" y="112"/>
                    </a:lnTo>
                    <a:lnTo>
                      <a:pt x="112" y="112"/>
                    </a:lnTo>
                    <a:close/>
                    <a:moveTo>
                      <a:pt x="0" y="0"/>
                    </a:moveTo>
                    <a:lnTo>
                      <a:pt x="2136" y="0"/>
                    </a:lnTo>
                    <a:lnTo>
                      <a:pt x="2136" y="1574"/>
                    </a:lnTo>
                    <a:lnTo>
                      <a:pt x="0" y="15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95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44" name="Freeform 8">
                <a:extLst>
                  <a:ext uri="{FF2B5EF4-FFF2-40B4-BE49-F238E27FC236}">
                    <a16:creationId xmlns:a16="http://schemas.microsoft.com/office/drawing/2014/main" id="{AA20C06E-5D8D-4A70-88C1-938770D665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09171" y="2689102"/>
                <a:ext cx="331736" cy="219775"/>
              </a:xfrm>
              <a:custGeom>
                <a:avLst/>
                <a:gdLst>
                  <a:gd name="T0" fmla="*/ 1011 w 1686"/>
                  <a:gd name="T1" fmla="*/ 1073 h 1113"/>
                  <a:gd name="T2" fmla="*/ 910 w 1686"/>
                  <a:gd name="T3" fmla="*/ 1089 h 1113"/>
                  <a:gd name="T4" fmla="*/ 956 w 1686"/>
                  <a:gd name="T5" fmla="*/ 998 h 1113"/>
                  <a:gd name="T6" fmla="*/ 851 w 1686"/>
                  <a:gd name="T7" fmla="*/ 866 h 1113"/>
                  <a:gd name="T8" fmla="*/ 751 w 1686"/>
                  <a:gd name="T9" fmla="*/ 882 h 1113"/>
                  <a:gd name="T10" fmla="*/ 798 w 1686"/>
                  <a:gd name="T11" fmla="*/ 790 h 1113"/>
                  <a:gd name="T12" fmla="*/ 349 w 1686"/>
                  <a:gd name="T13" fmla="*/ 846 h 1113"/>
                  <a:gd name="T14" fmla="*/ 262 w 1686"/>
                  <a:gd name="T15" fmla="*/ 987 h 1113"/>
                  <a:gd name="T16" fmla="*/ 123 w 1686"/>
                  <a:gd name="T17" fmla="*/ 900 h 1113"/>
                  <a:gd name="T18" fmla="*/ 209 w 1686"/>
                  <a:gd name="T19" fmla="*/ 760 h 1113"/>
                  <a:gd name="T20" fmla="*/ 1521 w 1686"/>
                  <a:gd name="T21" fmla="*/ 268 h 1113"/>
                  <a:gd name="T22" fmla="*/ 1429 w 1686"/>
                  <a:gd name="T23" fmla="*/ 315 h 1113"/>
                  <a:gd name="T24" fmla="*/ 1445 w 1686"/>
                  <a:gd name="T25" fmla="*/ 213 h 1113"/>
                  <a:gd name="T26" fmla="*/ 1680 w 1686"/>
                  <a:gd name="T27" fmla="*/ 81 h 1113"/>
                  <a:gd name="T28" fmla="*/ 1589 w 1686"/>
                  <a:gd name="T29" fmla="*/ 128 h 1113"/>
                  <a:gd name="T30" fmla="*/ 1604 w 1686"/>
                  <a:gd name="T31" fmla="*/ 26 h 1113"/>
                  <a:gd name="T32" fmla="*/ 1311 w 1686"/>
                  <a:gd name="T33" fmla="*/ 68 h 1113"/>
                  <a:gd name="T34" fmla="*/ 1258 w 1686"/>
                  <a:gd name="T35" fmla="*/ 224 h 1113"/>
                  <a:gd name="T36" fmla="*/ 1103 w 1686"/>
                  <a:gd name="T37" fmla="*/ 170 h 1113"/>
                  <a:gd name="T38" fmla="*/ 1156 w 1686"/>
                  <a:gd name="T39" fmla="*/ 15 h 1113"/>
                  <a:gd name="T40" fmla="*/ 174 w 1686"/>
                  <a:gd name="T41" fmla="*/ 33 h 1113"/>
                  <a:gd name="T42" fmla="*/ 411 w 1686"/>
                  <a:gd name="T43" fmla="*/ 98 h 1113"/>
                  <a:gd name="T44" fmla="*/ 556 w 1686"/>
                  <a:gd name="T45" fmla="*/ 207 h 1113"/>
                  <a:gd name="T46" fmla="*/ 672 w 1686"/>
                  <a:gd name="T47" fmla="*/ 300 h 1113"/>
                  <a:gd name="T48" fmla="*/ 771 w 1686"/>
                  <a:gd name="T49" fmla="*/ 262 h 1113"/>
                  <a:gd name="T50" fmla="*/ 827 w 1686"/>
                  <a:gd name="T51" fmla="*/ 183 h 1113"/>
                  <a:gd name="T52" fmla="*/ 924 w 1686"/>
                  <a:gd name="T53" fmla="*/ 196 h 1113"/>
                  <a:gd name="T54" fmla="*/ 968 w 1686"/>
                  <a:gd name="T55" fmla="*/ 303 h 1113"/>
                  <a:gd name="T56" fmla="*/ 1015 w 1686"/>
                  <a:gd name="T57" fmla="*/ 454 h 1113"/>
                  <a:gd name="T58" fmla="*/ 1050 w 1686"/>
                  <a:gd name="T59" fmla="*/ 541 h 1113"/>
                  <a:gd name="T60" fmla="*/ 1169 w 1686"/>
                  <a:gd name="T61" fmla="*/ 519 h 1113"/>
                  <a:gd name="T62" fmla="*/ 1277 w 1686"/>
                  <a:gd name="T63" fmla="*/ 563 h 1113"/>
                  <a:gd name="T64" fmla="*/ 1384 w 1686"/>
                  <a:gd name="T65" fmla="*/ 601 h 1113"/>
                  <a:gd name="T66" fmla="*/ 1532 w 1686"/>
                  <a:gd name="T67" fmla="*/ 504 h 1113"/>
                  <a:gd name="T68" fmla="*/ 1638 w 1686"/>
                  <a:gd name="T69" fmla="*/ 494 h 1113"/>
                  <a:gd name="T70" fmla="*/ 1601 w 1686"/>
                  <a:gd name="T71" fmla="*/ 663 h 1113"/>
                  <a:gd name="T72" fmla="*/ 1475 w 1686"/>
                  <a:gd name="T73" fmla="*/ 750 h 1113"/>
                  <a:gd name="T74" fmla="*/ 1395 w 1686"/>
                  <a:gd name="T75" fmla="*/ 785 h 1113"/>
                  <a:gd name="T76" fmla="*/ 1297 w 1686"/>
                  <a:gd name="T77" fmla="*/ 745 h 1113"/>
                  <a:gd name="T78" fmla="*/ 1165 w 1686"/>
                  <a:gd name="T79" fmla="*/ 836 h 1113"/>
                  <a:gd name="T80" fmla="*/ 1062 w 1686"/>
                  <a:gd name="T81" fmla="*/ 887 h 1113"/>
                  <a:gd name="T82" fmla="*/ 1031 w 1686"/>
                  <a:gd name="T83" fmla="*/ 726 h 1113"/>
                  <a:gd name="T84" fmla="*/ 829 w 1686"/>
                  <a:gd name="T85" fmla="*/ 543 h 1113"/>
                  <a:gd name="T86" fmla="*/ 788 w 1686"/>
                  <a:gd name="T87" fmla="*/ 462 h 1113"/>
                  <a:gd name="T88" fmla="*/ 622 w 1686"/>
                  <a:gd name="T89" fmla="*/ 434 h 1113"/>
                  <a:gd name="T90" fmla="*/ 484 w 1686"/>
                  <a:gd name="T91" fmla="*/ 348 h 1113"/>
                  <a:gd name="T92" fmla="*/ 372 w 1686"/>
                  <a:gd name="T93" fmla="*/ 281 h 1113"/>
                  <a:gd name="T94" fmla="*/ 291 w 1686"/>
                  <a:gd name="T95" fmla="*/ 392 h 1113"/>
                  <a:gd name="T96" fmla="*/ 154 w 1686"/>
                  <a:gd name="T97" fmla="*/ 477 h 1113"/>
                  <a:gd name="T98" fmla="*/ 0 w 1686"/>
                  <a:gd name="T99" fmla="*/ 461 h 1113"/>
                  <a:gd name="T100" fmla="*/ 76 w 1686"/>
                  <a:gd name="T101" fmla="*/ 344 h 1113"/>
                  <a:gd name="T102" fmla="*/ 186 w 1686"/>
                  <a:gd name="T103" fmla="*/ 348 h 1113"/>
                  <a:gd name="T104" fmla="*/ 254 w 1686"/>
                  <a:gd name="T105" fmla="*/ 252 h 1113"/>
                  <a:gd name="T106" fmla="*/ 125 w 1686"/>
                  <a:gd name="T107" fmla="*/ 155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86" h="1113">
                    <a:moveTo>
                      <a:pt x="956" y="998"/>
                    </a:moveTo>
                    <a:lnTo>
                      <a:pt x="974" y="1000"/>
                    </a:lnTo>
                    <a:lnTo>
                      <a:pt x="990" y="1009"/>
                    </a:lnTo>
                    <a:lnTo>
                      <a:pt x="1003" y="1022"/>
                    </a:lnTo>
                    <a:lnTo>
                      <a:pt x="1011" y="1037"/>
                    </a:lnTo>
                    <a:lnTo>
                      <a:pt x="1013" y="1055"/>
                    </a:lnTo>
                    <a:lnTo>
                      <a:pt x="1011" y="1073"/>
                    </a:lnTo>
                    <a:lnTo>
                      <a:pt x="1003" y="1089"/>
                    </a:lnTo>
                    <a:lnTo>
                      <a:pt x="990" y="1102"/>
                    </a:lnTo>
                    <a:lnTo>
                      <a:pt x="974" y="1110"/>
                    </a:lnTo>
                    <a:lnTo>
                      <a:pt x="956" y="1113"/>
                    </a:lnTo>
                    <a:lnTo>
                      <a:pt x="938" y="1110"/>
                    </a:lnTo>
                    <a:lnTo>
                      <a:pt x="922" y="1102"/>
                    </a:lnTo>
                    <a:lnTo>
                      <a:pt x="910" y="1089"/>
                    </a:lnTo>
                    <a:lnTo>
                      <a:pt x="901" y="1073"/>
                    </a:lnTo>
                    <a:lnTo>
                      <a:pt x="898" y="1055"/>
                    </a:lnTo>
                    <a:lnTo>
                      <a:pt x="901" y="1037"/>
                    </a:lnTo>
                    <a:lnTo>
                      <a:pt x="910" y="1022"/>
                    </a:lnTo>
                    <a:lnTo>
                      <a:pt x="922" y="1009"/>
                    </a:lnTo>
                    <a:lnTo>
                      <a:pt x="938" y="1000"/>
                    </a:lnTo>
                    <a:lnTo>
                      <a:pt x="956" y="998"/>
                    </a:lnTo>
                    <a:close/>
                    <a:moveTo>
                      <a:pt x="798" y="790"/>
                    </a:moveTo>
                    <a:lnTo>
                      <a:pt x="816" y="793"/>
                    </a:lnTo>
                    <a:lnTo>
                      <a:pt x="831" y="802"/>
                    </a:lnTo>
                    <a:lnTo>
                      <a:pt x="844" y="813"/>
                    </a:lnTo>
                    <a:lnTo>
                      <a:pt x="851" y="829"/>
                    </a:lnTo>
                    <a:lnTo>
                      <a:pt x="855" y="848"/>
                    </a:lnTo>
                    <a:lnTo>
                      <a:pt x="851" y="866"/>
                    </a:lnTo>
                    <a:lnTo>
                      <a:pt x="844" y="882"/>
                    </a:lnTo>
                    <a:lnTo>
                      <a:pt x="831" y="895"/>
                    </a:lnTo>
                    <a:lnTo>
                      <a:pt x="816" y="902"/>
                    </a:lnTo>
                    <a:lnTo>
                      <a:pt x="798" y="905"/>
                    </a:lnTo>
                    <a:lnTo>
                      <a:pt x="779" y="902"/>
                    </a:lnTo>
                    <a:lnTo>
                      <a:pt x="763" y="895"/>
                    </a:lnTo>
                    <a:lnTo>
                      <a:pt x="751" y="882"/>
                    </a:lnTo>
                    <a:lnTo>
                      <a:pt x="743" y="866"/>
                    </a:lnTo>
                    <a:lnTo>
                      <a:pt x="739" y="848"/>
                    </a:lnTo>
                    <a:lnTo>
                      <a:pt x="743" y="829"/>
                    </a:lnTo>
                    <a:lnTo>
                      <a:pt x="751" y="813"/>
                    </a:lnTo>
                    <a:lnTo>
                      <a:pt x="763" y="802"/>
                    </a:lnTo>
                    <a:lnTo>
                      <a:pt x="779" y="793"/>
                    </a:lnTo>
                    <a:lnTo>
                      <a:pt x="798" y="790"/>
                    </a:lnTo>
                    <a:close/>
                    <a:moveTo>
                      <a:pt x="236" y="756"/>
                    </a:moveTo>
                    <a:lnTo>
                      <a:pt x="262" y="760"/>
                    </a:lnTo>
                    <a:lnTo>
                      <a:pt x="286" y="769"/>
                    </a:lnTo>
                    <a:lnTo>
                      <a:pt x="308" y="783"/>
                    </a:lnTo>
                    <a:lnTo>
                      <a:pt x="326" y="801"/>
                    </a:lnTo>
                    <a:lnTo>
                      <a:pt x="340" y="822"/>
                    </a:lnTo>
                    <a:lnTo>
                      <a:pt x="349" y="846"/>
                    </a:lnTo>
                    <a:lnTo>
                      <a:pt x="352" y="874"/>
                    </a:lnTo>
                    <a:lnTo>
                      <a:pt x="349" y="900"/>
                    </a:lnTo>
                    <a:lnTo>
                      <a:pt x="340" y="924"/>
                    </a:lnTo>
                    <a:lnTo>
                      <a:pt x="326" y="947"/>
                    </a:lnTo>
                    <a:lnTo>
                      <a:pt x="308" y="964"/>
                    </a:lnTo>
                    <a:lnTo>
                      <a:pt x="286" y="978"/>
                    </a:lnTo>
                    <a:lnTo>
                      <a:pt x="262" y="987"/>
                    </a:lnTo>
                    <a:lnTo>
                      <a:pt x="236" y="990"/>
                    </a:lnTo>
                    <a:lnTo>
                      <a:pt x="209" y="987"/>
                    </a:lnTo>
                    <a:lnTo>
                      <a:pt x="184" y="978"/>
                    </a:lnTo>
                    <a:lnTo>
                      <a:pt x="163" y="964"/>
                    </a:lnTo>
                    <a:lnTo>
                      <a:pt x="145" y="947"/>
                    </a:lnTo>
                    <a:lnTo>
                      <a:pt x="131" y="924"/>
                    </a:lnTo>
                    <a:lnTo>
                      <a:pt x="123" y="900"/>
                    </a:lnTo>
                    <a:lnTo>
                      <a:pt x="119" y="874"/>
                    </a:lnTo>
                    <a:lnTo>
                      <a:pt x="123" y="846"/>
                    </a:lnTo>
                    <a:lnTo>
                      <a:pt x="131" y="822"/>
                    </a:lnTo>
                    <a:lnTo>
                      <a:pt x="145" y="801"/>
                    </a:lnTo>
                    <a:lnTo>
                      <a:pt x="163" y="783"/>
                    </a:lnTo>
                    <a:lnTo>
                      <a:pt x="184" y="769"/>
                    </a:lnTo>
                    <a:lnTo>
                      <a:pt x="209" y="760"/>
                    </a:lnTo>
                    <a:lnTo>
                      <a:pt x="236" y="756"/>
                    </a:lnTo>
                    <a:close/>
                    <a:moveTo>
                      <a:pt x="1463" y="210"/>
                    </a:moveTo>
                    <a:lnTo>
                      <a:pt x="1482" y="213"/>
                    </a:lnTo>
                    <a:lnTo>
                      <a:pt x="1498" y="222"/>
                    </a:lnTo>
                    <a:lnTo>
                      <a:pt x="1510" y="233"/>
                    </a:lnTo>
                    <a:lnTo>
                      <a:pt x="1518" y="249"/>
                    </a:lnTo>
                    <a:lnTo>
                      <a:pt x="1521" y="268"/>
                    </a:lnTo>
                    <a:lnTo>
                      <a:pt x="1518" y="286"/>
                    </a:lnTo>
                    <a:lnTo>
                      <a:pt x="1510" y="302"/>
                    </a:lnTo>
                    <a:lnTo>
                      <a:pt x="1498" y="315"/>
                    </a:lnTo>
                    <a:lnTo>
                      <a:pt x="1482" y="322"/>
                    </a:lnTo>
                    <a:lnTo>
                      <a:pt x="1463" y="325"/>
                    </a:lnTo>
                    <a:lnTo>
                      <a:pt x="1445" y="322"/>
                    </a:lnTo>
                    <a:lnTo>
                      <a:pt x="1429" y="315"/>
                    </a:lnTo>
                    <a:lnTo>
                      <a:pt x="1417" y="302"/>
                    </a:lnTo>
                    <a:lnTo>
                      <a:pt x="1409" y="286"/>
                    </a:lnTo>
                    <a:lnTo>
                      <a:pt x="1406" y="268"/>
                    </a:lnTo>
                    <a:lnTo>
                      <a:pt x="1409" y="249"/>
                    </a:lnTo>
                    <a:lnTo>
                      <a:pt x="1417" y="233"/>
                    </a:lnTo>
                    <a:lnTo>
                      <a:pt x="1429" y="222"/>
                    </a:lnTo>
                    <a:lnTo>
                      <a:pt x="1445" y="213"/>
                    </a:lnTo>
                    <a:lnTo>
                      <a:pt x="1463" y="210"/>
                    </a:lnTo>
                    <a:close/>
                    <a:moveTo>
                      <a:pt x="1623" y="23"/>
                    </a:moveTo>
                    <a:lnTo>
                      <a:pt x="1641" y="26"/>
                    </a:lnTo>
                    <a:lnTo>
                      <a:pt x="1656" y="35"/>
                    </a:lnTo>
                    <a:lnTo>
                      <a:pt x="1669" y="46"/>
                    </a:lnTo>
                    <a:lnTo>
                      <a:pt x="1678" y="62"/>
                    </a:lnTo>
                    <a:lnTo>
                      <a:pt x="1680" y="81"/>
                    </a:lnTo>
                    <a:lnTo>
                      <a:pt x="1678" y="99"/>
                    </a:lnTo>
                    <a:lnTo>
                      <a:pt x="1669" y="115"/>
                    </a:lnTo>
                    <a:lnTo>
                      <a:pt x="1656" y="128"/>
                    </a:lnTo>
                    <a:lnTo>
                      <a:pt x="1641" y="136"/>
                    </a:lnTo>
                    <a:lnTo>
                      <a:pt x="1623" y="138"/>
                    </a:lnTo>
                    <a:lnTo>
                      <a:pt x="1604" y="136"/>
                    </a:lnTo>
                    <a:lnTo>
                      <a:pt x="1589" y="128"/>
                    </a:lnTo>
                    <a:lnTo>
                      <a:pt x="1576" y="115"/>
                    </a:lnTo>
                    <a:lnTo>
                      <a:pt x="1568" y="99"/>
                    </a:lnTo>
                    <a:lnTo>
                      <a:pt x="1564" y="81"/>
                    </a:lnTo>
                    <a:lnTo>
                      <a:pt x="1568" y="62"/>
                    </a:lnTo>
                    <a:lnTo>
                      <a:pt x="1576" y="46"/>
                    </a:lnTo>
                    <a:lnTo>
                      <a:pt x="1589" y="35"/>
                    </a:lnTo>
                    <a:lnTo>
                      <a:pt x="1604" y="26"/>
                    </a:lnTo>
                    <a:lnTo>
                      <a:pt x="1623" y="23"/>
                    </a:lnTo>
                    <a:close/>
                    <a:moveTo>
                      <a:pt x="1207" y="2"/>
                    </a:moveTo>
                    <a:lnTo>
                      <a:pt x="1234" y="5"/>
                    </a:lnTo>
                    <a:lnTo>
                      <a:pt x="1258" y="15"/>
                    </a:lnTo>
                    <a:lnTo>
                      <a:pt x="1279" y="29"/>
                    </a:lnTo>
                    <a:lnTo>
                      <a:pt x="1297" y="46"/>
                    </a:lnTo>
                    <a:lnTo>
                      <a:pt x="1311" y="68"/>
                    </a:lnTo>
                    <a:lnTo>
                      <a:pt x="1320" y="92"/>
                    </a:lnTo>
                    <a:lnTo>
                      <a:pt x="1324" y="119"/>
                    </a:lnTo>
                    <a:lnTo>
                      <a:pt x="1320" y="146"/>
                    </a:lnTo>
                    <a:lnTo>
                      <a:pt x="1311" y="170"/>
                    </a:lnTo>
                    <a:lnTo>
                      <a:pt x="1297" y="192"/>
                    </a:lnTo>
                    <a:lnTo>
                      <a:pt x="1279" y="210"/>
                    </a:lnTo>
                    <a:lnTo>
                      <a:pt x="1258" y="224"/>
                    </a:lnTo>
                    <a:lnTo>
                      <a:pt x="1234" y="232"/>
                    </a:lnTo>
                    <a:lnTo>
                      <a:pt x="1207" y="236"/>
                    </a:lnTo>
                    <a:lnTo>
                      <a:pt x="1180" y="232"/>
                    </a:lnTo>
                    <a:lnTo>
                      <a:pt x="1156" y="224"/>
                    </a:lnTo>
                    <a:lnTo>
                      <a:pt x="1135" y="210"/>
                    </a:lnTo>
                    <a:lnTo>
                      <a:pt x="1117" y="192"/>
                    </a:lnTo>
                    <a:lnTo>
                      <a:pt x="1103" y="170"/>
                    </a:lnTo>
                    <a:lnTo>
                      <a:pt x="1093" y="146"/>
                    </a:lnTo>
                    <a:lnTo>
                      <a:pt x="1091" y="119"/>
                    </a:lnTo>
                    <a:lnTo>
                      <a:pt x="1093" y="92"/>
                    </a:lnTo>
                    <a:lnTo>
                      <a:pt x="1103" y="68"/>
                    </a:lnTo>
                    <a:lnTo>
                      <a:pt x="1117" y="46"/>
                    </a:lnTo>
                    <a:lnTo>
                      <a:pt x="1135" y="29"/>
                    </a:lnTo>
                    <a:lnTo>
                      <a:pt x="1156" y="15"/>
                    </a:lnTo>
                    <a:lnTo>
                      <a:pt x="1180" y="5"/>
                    </a:lnTo>
                    <a:lnTo>
                      <a:pt x="1207" y="2"/>
                    </a:lnTo>
                    <a:close/>
                    <a:moveTo>
                      <a:pt x="0" y="0"/>
                    </a:moveTo>
                    <a:lnTo>
                      <a:pt x="126" y="0"/>
                    </a:lnTo>
                    <a:lnTo>
                      <a:pt x="137" y="13"/>
                    </a:lnTo>
                    <a:lnTo>
                      <a:pt x="153" y="23"/>
                    </a:lnTo>
                    <a:lnTo>
                      <a:pt x="174" y="33"/>
                    </a:lnTo>
                    <a:lnTo>
                      <a:pt x="216" y="46"/>
                    </a:lnTo>
                    <a:lnTo>
                      <a:pt x="258" y="59"/>
                    </a:lnTo>
                    <a:lnTo>
                      <a:pt x="300" y="70"/>
                    </a:lnTo>
                    <a:lnTo>
                      <a:pt x="340" y="80"/>
                    </a:lnTo>
                    <a:lnTo>
                      <a:pt x="368" y="87"/>
                    </a:lnTo>
                    <a:lnTo>
                      <a:pt x="392" y="93"/>
                    </a:lnTo>
                    <a:lnTo>
                      <a:pt x="411" y="98"/>
                    </a:lnTo>
                    <a:lnTo>
                      <a:pt x="433" y="106"/>
                    </a:lnTo>
                    <a:lnTo>
                      <a:pt x="456" y="114"/>
                    </a:lnTo>
                    <a:lnTo>
                      <a:pt x="477" y="125"/>
                    </a:lnTo>
                    <a:lnTo>
                      <a:pt x="500" y="138"/>
                    </a:lnTo>
                    <a:lnTo>
                      <a:pt x="520" y="157"/>
                    </a:lnTo>
                    <a:lnTo>
                      <a:pt x="539" y="183"/>
                    </a:lnTo>
                    <a:lnTo>
                      <a:pt x="556" y="207"/>
                    </a:lnTo>
                    <a:lnTo>
                      <a:pt x="570" y="227"/>
                    </a:lnTo>
                    <a:lnTo>
                      <a:pt x="584" y="244"/>
                    </a:lnTo>
                    <a:lnTo>
                      <a:pt x="598" y="258"/>
                    </a:lnTo>
                    <a:lnTo>
                      <a:pt x="614" y="270"/>
                    </a:lnTo>
                    <a:lnTo>
                      <a:pt x="631" y="280"/>
                    </a:lnTo>
                    <a:lnTo>
                      <a:pt x="652" y="292"/>
                    </a:lnTo>
                    <a:lnTo>
                      <a:pt x="672" y="300"/>
                    </a:lnTo>
                    <a:lnTo>
                      <a:pt x="691" y="305"/>
                    </a:lnTo>
                    <a:lnTo>
                      <a:pt x="708" y="306"/>
                    </a:lnTo>
                    <a:lnTo>
                      <a:pt x="723" y="305"/>
                    </a:lnTo>
                    <a:lnTo>
                      <a:pt x="737" y="301"/>
                    </a:lnTo>
                    <a:lnTo>
                      <a:pt x="752" y="289"/>
                    </a:lnTo>
                    <a:lnTo>
                      <a:pt x="763" y="277"/>
                    </a:lnTo>
                    <a:lnTo>
                      <a:pt x="771" y="262"/>
                    </a:lnTo>
                    <a:lnTo>
                      <a:pt x="779" y="244"/>
                    </a:lnTo>
                    <a:lnTo>
                      <a:pt x="786" y="226"/>
                    </a:lnTo>
                    <a:lnTo>
                      <a:pt x="793" y="211"/>
                    </a:lnTo>
                    <a:lnTo>
                      <a:pt x="803" y="201"/>
                    </a:lnTo>
                    <a:lnTo>
                      <a:pt x="808" y="198"/>
                    </a:lnTo>
                    <a:lnTo>
                      <a:pt x="813" y="193"/>
                    </a:lnTo>
                    <a:lnTo>
                      <a:pt x="827" y="183"/>
                    </a:lnTo>
                    <a:lnTo>
                      <a:pt x="841" y="173"/>
                    </a:lnTo>
                    <a:lnTo>
                      <a:pt x="858" y="166"/>
                    </a:lnTo>
                    <a:lnTo>
                      <a:pt x="875" y="164"/>
                    </a:lnTo>
                    <a:lnTo>
                      <a:pt x="888" y="166"/>
                    </a:lnTo>
                    <a:lnTo>
                      <a:pt x="902" y="172"/>
                    </a:lnTo>
                    <a:lnTo>
                      <a:pt x="915" y="183"/>
                    </a:lnTo>
                    <a:lnTo>
                      <a:pt x="924" y="196"/>
                    </a:lnTo>
                    <a:lnTo>
                      <a:pt x="931" y="211"/>
                    </a:lnTo>
                    <a:lnTo>
                      <a:pt x="935" y="227"/>
                    </a:lnTo>
                    <a:lnTo>
                      <a:pt x="938" y="242"/>
                    </a:lnTo>
                    <a:lnTo>
                      <a:pt x="941" y="256"/>
                    </a:lnTo>
                    <a:lnTo>
                      <a:pt x="943" y="264"/>
                    </a:lnTo>
                    <a:lnTo>
                      <a:pt x="953" y="280"/>
                    </a:lnTo>
                    <a:lnTo>
                      <a:pt x="968" y="303"/>
                    </a:lnTo>
                    <a:lnTo>
                      <a:pt x="982" y="326"/>
                    </a:lnTo>
                    <a:lnTo>
                      <a:pt x="995" y="350"/>
                    </a:lnTo>
                    <a:lnTo>
                      <a:pt x="1006" y="373"/>
                    </a:lnTo>
                    <a:lnTo>
                      <a:pt x="1014" y="395"/>
                    </a:lnTo>
                    <a:lnTo>
                      <a:pt x="1018" y="416"/>
                    </a:lnTo>
                    <a:lnTo>
                      <a:pt x="1019" y="436"/>
                    </a:lnTo>
                    <a:lnTo>
                      <a:pt x="1015" y="454"/>
                    </a:lnTo>
                    <a:lnTo>
                      <a:pt x="1010" y="472"/>
                    </a:lnTo>
                    <a:lnTo>
                      <a:pt x="1008" y="490"/>
                    </a:lnTo>
                    <a:lnTo>
                      <a:pt x="1011" y="507"/>
                    </a:lnTo>
                    <a:lnTo>
                      <a:pt x="1017" y="522"/>
                    </a:lnTo>
                    <a:lnTo>
                      <a:pt x="1030" y="540"/>
                    </a:lnTo>
                    <a:lnTo>
                      <a:pt x="1049" y="540"/>
                    </a:lnTo>
                    <a:lnTo>
                      <a:pt x="1050" y="541"/>
                    </a:lnTo>
                    <a:lnTo>
                      <a:pt x="1053" y="541"/>
                    </a:lnTo>
                    <a:lnTo>
                      <a:pt x="1056" y="541"/>
                    </a:lnTo>
                    <a:lnTo>
                      <a:pt x="1080" y="538"/>
                    </a:lnTo>
                    <a:lnTo>
                      <a:pt x="1101" y="533"/>
                    </a:lnTo>
                    <a:lnTo>
                      <a:pt x="1120" y="529"/>
                    </a:lnTo>
                    <a:lnTo>
                      <a:pt x="1145" y="524"/>
                    </a:lnTo>
                    <a:lnTo>
                      <a:pt x="1169" y="519"/>
                    </a:lnTo>
                    <a:lnTo>
                      <a:pt x="1193" y="516"/>
                    </a:lnTo>
                    <a:lnTo>
                      <a:pt x="1214" y="513"/>
                    </a:lnTo>
                    <a:lnTo>
                      <a:pt x="1232" y="516"/>
                    </a:lnTo>
                    <a:lnTo>
                      <a:pt x="1247" y="520"/>
                    </a:lnTo>
                    <a:lnTo>
                      <a:pt x="1258" y="528"/>
                    </a:lnTo>
                    <a:lnTo>
                      <a:pt x="1266" y="539"/>
                    </a:lnTo>
                    <a:lnTo>
                      <a:pt x="1277" y="563"/>
                    </a:lnTo>
                    <a:lnTo>
                      <a:pt x="1289" y="583"/>
                    </a:lnTo>
                    <a:lnTo>
                      <a:pt x="1299" y="599"/>
                    </a:lnTo>
                    <a:lnTo>
                      <a:pt x="1309" y="612"/>
                    </a:lnTo>
                    <a:lnTo>
                      <a:pt x="1331" y="635"/>
                    </a:lnTo>
                    <a:lnTo>
                      <a:pt x="1359" y="618"/>
                    </a:lnTo>
                    <a:lnTo>
                      <a:pt x="1370" y="611"/>
                    </a:lnTo>
                    <a:lnTo>
                      <a:pt x="1384" y="601"/>
                    </a:lnTo>
                    <a:lnTo>
                      <a:pt x="1399" y="589"/>
                    </a:lnTo>
                    <a:lnTo>
                      <a:pt x="1412" y="579"/>
                    </a:lnTo>
                    <a:lnTo>
                      <a:pt x="1438" y="559"/>
                    </a:lnTo>
                    <a:lnTo>
                      <a:pt x="1463" y="541"/>
                    </a:lnTo>
                    <a:lnTo>
                      <a:pt x="1487" y="524"/>
                    </a:lnTo>
                    <a:lnTo>
                      <a:pt x="1511" y="511"/>
                    </a:lnTo>
                    <a:lnTo>
                      <a:pt x="1532" y="504"/>
                    </a:lnTo>
                    <a:lnTo>
                      <a:pt x="1551" y="501"/>
                    </a:lnTo>
                    <a:lnTo>
                      <a:pt x="1570" y="500"/>
                    </a:lnTo>
                    <a:lnTo>
                      <a:pt x="1574" y="500"/>
                    </a:lnTo>
                    <a:lnTo>
                      <a:pt x="1585" y="499"/>
                    </a:lnTo>
                    <a:lnTo>
                      <a:pt x="1599" y="498"/>
                    </a:lnTo>
                    <a:lnTo>
                      <a:pt x="1617" y="495"/>
                    </a:lnTo>
                    <a:lnTo>
                      <a:pt x="1638" y="494"/>
                    </a:lnTo>
                    <a:lnTo>
                      <a:pt x="1662" y="492"/>
                    </a:lnTo>
                    <a:lnTo>
                      <a:pt x="1686" y="491"/>
                    </a:lnTo>
                    <a:lnTo>
                      <a:pt x="1686" y="645"/>
                    </a:lnTo>
                    <a:lnTo>
                      <a:pt x="1663" y="647"/>
                    </a:lnTo>
                    <a:lnTo>
                      <a:pt x="1639" y="650"/>
                    </a:lnTo>
                    <a:lnTo>
                      <a:pt x="1618" y="657"/>
                    </a:lnTo>
                    <a:lnTo>
                      <a:pt x="1601" y="663"/>
                    </a:lnTo>
                    <a:lnTo>
                      <a:pt x="1584" y="673"/>
                    </a:lnTo>
                    <a:lnTo>
                      <a:pt x="1566" y="683"/>
                    </a:lnTo>
                    <a:lnTo>
                      <a:pt x="1545" y="696"/>
                    </a:lnTo>
                    <a:lnTo>
                      <a:pt x="1526" y="710"/>
                    </a:lnTo>
                    <a:lnTo>
                      <a:pt x="1509" y="724"/>
                    </a:lnTo>
                    <a:lnTo>
                      <a:pt x="1491" y="737"/>
                    </a:lnTo>
                    <a:lnTo>
                      <a:pt x="1475" y="750"/>
                    </a:lnTo>
                    <a:lnTo>
                      <a:pt x="1461" y="761"/>
                    </a:lnTo>
                    <a:lnTo>
                      <a:pt x="1450" y="769"/>
                    </a:lnTo>
                    <a:lnTo>
                      <a:pt x="1443" y="775"/>
                    </a:lnTo>
                    <a:lnTo>
                      <a:pt x="1439" y="777"/>
                    </a:lnTo>
                    <a:lnTo>
                      <a:pt x="1424" y="785"/>
                    </a:lnTo>
                    <a:lnTo>
                      <a:pt x="1408" y="788"/>
                    </a:lnTo>
                    <a:lnTo>
                      <a:pt x="1395" y="785"/>
                    </a:lnTo>
                    <a:lnTo>
                      <a:pt x="1385" y="776"/>
                    </a:lnTo>
                    <a:lnTo>
                      <a:pt x="1373" y="765"/>
                    </a:lnTo>
                    <a:lnTo>
                      <a:pt x="1364" y="756"/>
                    </a:lnTo>
                    <a:lnTo>
                      <a:pt x="1354" y="749"/>
                    </a:lnTo>
                    <a:lnTo>
                      <a:pt x="1344" y="745"/>
                    </a:lnTo>
                    <a:lnTo>
                      <a:pt x="1331" y="744"/>
                    </a:lnTo>
                    <a:lnTo>
                      <a:pt x="1297" y="745"/>
                    </a:lnTo>
                    <a:lnTo>
                      <a:pt x="1267" y="749"/>
                    </a:lnTo>
                    <a:lnTo>
                      <a:pt x="1241" y="756"/>
                    </a:lnTo>
                    <a:lnTo>
                      <a:pt x="1220" y="767"/>
                    </a:lnTo>
                    <a:lnTo>
                      <a:pt x="1203" y="781"/>
                    </a:lnTo>
                    <a:lnTo>
                      <a:pt x="1191" y="797"/>
                    </a:lnTo>
                    <a:lnTo>
                      <a:pt x="1179" y="816"/>
                    </a:lnTo>
                    <a:lnTo>
                      <a:pt x="1165" y="836"/>
                    </a:lnTo>
                    <a:lnTo>
                      <a:pt x="1151" y="854"/>
                    </a:lnTo>
                    <a:lnTo>
                      <a:pt x="1137" y="869"/>
                    </a:lnTo>
                    <a:lnTo>
                      <a:pt x="1121" y="882"/>
                    </a:lnTo>
                    <a:lnTo>
                      <a:pt x="1104" y="891"/>
                    </a:lnTo>
                    <a:lnTo>
                      <a:pt x="1086" y="894"/>
                    </a:lnTo>
                    <a:lnTo>
                      <a:pt x="1074" y="892"/>
                    </a:lnTo>
                    <a:lnTo>
                      <a:pt x="1062" y="887"/>
                    </a:lnTo>
                    <a:lnTo>
                      <a:pt x="1045" y="876"/>
                    </a:lnTo>
                    <a:lnTo>
                      <a:pt x="1034" y="864"/>
                    </a:lnTo>
                    <a:lnTo>
                      <a:pt x="1027" y="851"/>
                    </a:lnTo>
                    <a:lnTo>
                      <a:pt x="1023" y="841"/>
                    </a:lnTo>
                    <a:lnTo>
                      <a:pt x="1022" y="830"/>
                    </a:lnTo>
                    <a:lnTo>
                      <a:pt x="1022" y="819"/>
                    </a:lnTo>
                    <a:lnTo>
                      <a:pt x="1031" y="726"/>
                    </a:lnTo>
                    <a:lnTo>
                      <a:pt x="921" y="650"/>
                    </a:lnTo>
                    <a:lnTo>
                      <a:pt x="892" y="615"/>
                    </a:lnTo>
                    <a:lnTo>
                      <a:pt x="880" y="602"/>
                    </a:lnTo>
                    <a:lnTo>
                      <a:pt x="868" y="589"/>
                    </a:lnTo>
                    <a:lnTo>
                      <a:pt x="854" y="575"/>
                    </a:lnTo>
                    <a:lnTo>
                      <a:pt x="841" y="559"/>
                    </a:lnTo>
                    <a:lnTo>
                      <a:pt x="829" y="543"/>
                    </a:lnTo>
                    <a:lnTo>
                      <a:pt x="822" y="526"/>
                    </a:lnTo>
                    <a:lnTo>
                      <a:pt x="819" y="508"/>
                    </a:lnTo>
                    <a:lnTo>
                      <a:pt x="819" y="505"/>
                    </a:lnTo>
                    <a:lnTo>
                      <a:pt x="818" y="499"/>
                    </a:lnTo>
                    <a:lnTo>
                      <a:pt x="810" y="484"/>
                    </a:lnTo>
                    <a:lnTo>
                      <a:pt x="801" y="471"/>
                    </a:lnTo>
                    <a:lnTo>
                      <a:pt x="788" y="462"/>
                    </a:lnTo>
                    <a:lnTo>
                      <a:pt x="775" y="455"/>
                    </a:lnTo>
                    <a:lnTo>
                      <a:pt x="763" y="450"/>
                    </a:lnTo>
                    <a:lnTo>
                      <a:pt x="751" y="447"/>
                    </a:lnTo>
                    <a:lnTo>
                      <a:pt x="741" y="446"/>
                    </a:lnTo>
                    <a:lnTo>
                      <a:pt x="701" y="445"/>
                    </a:lnTo>
                    <a:lnTo>
                      <a:pt x="661" y="441"/>
                    </a:lnTo>
                    <a:lnTo>
                      <a:pt x="622" y="434"/>
                    </a:lnTo>
                    <a:lnTo>
                      <a:pt x="585" y="426"/>
                    </a:lnTo>
                    <a:lnTo>
                      <a:pt x="568" y="419"/>
                    </a:lnTo>
                    <a:lnTo>
                      <a:pt x="544" y="410"/>
                    </a:lnTo>
                    <a:lnTo>
                      <a:pt x="524" y="398"/>
                    </a:lnTo>
                    <a:lnTo>
                      <a:pt x="509" y="385"/>
                    </a:lnTo>
                    <a:lnTo>
                      <a:pt x="495" y="366"/>
                    </a:lnTo>
                    <a:lnTo>
                      <a:pt x="484" y="348"/>
                    </a:lnTo>
                    <a:lnTo>
                      <a:pt x="474" y="331"/>
                    </a:lnTo>
                    <a:lnTo>
                      <a:pt x="465" y="315"/>
                    </a:lnTo>
                    <a:lnTo>
                      <a:pt x="455" y="300"/>
                    </a:lnTo>
                    <a:lnTo>
                      <a:pt x="444" y="286"/>
                    </a:lnTo>
                    <a:lnTo>
                      <a:pt x="429" y="273"/>
                    </a:lnTo>
                    <a:lnTo>
                      <a:pt x="396" y="246"/>
                    </a:lnTo>
                    <a:lnTo>
                      <a:pt x="372" y="281"/>
                    </a:lnTo>
                    <a:lnTo>
                      <a:pt x="361" y="296"/>
                    </a:lnTo>
                    <a:lnTo>
                      <a:pt x="352" y="311"/>
                    </a:lnTo>
                    <a:lnTo>
                      <a:pt x="342" y="324"/>
                    </a:lnTo>
                    <a:lnTo>
                      <a:pt x="331" y="341"/>
                    </a:lnTo>
                    <a:lnTo>
                      <a:pt x="317" y="358"/>
                    </a:lnTo>
                    <a:lnTo>
                      <a:pt x="303" y="376"/>
                    </a:lnTo>
                    <a:lnTo>
                      <a:pt x="291" y="392"/>
                    </a:lnTo>
                    <a:lnTo>
                      <a:pt x="279" y="406"/>
                    </a:lnTo>
                    <a:lnTo>
                      <a:pt x="258" y="431"/>
                    </a:lnTo>
                    <a:lnTo>
                      <a:pt x="237" y="449"/>
                    </a:lnTo>
                    <a:lnTo>
                      <a:pt x="216" y="463"/>
                    </a:lnTo>
                    <a:lnTo>
                      <a:pt x="195" y="471"/>
                    </a:lnTo>
                    <a:lnTo>
                      <a:pt x="175" y="476"/>
                    </a:lnTo>
                    <a:lnTo>
                      <a:pt x="154" y="477"/>
                    </a:lnTo>
                    <a:lnTo>
                      <a:pt x="133" y="476"/>
                    </a:lnTo>
                    <a:lnTo>
                      <a:pt x="109" y="473"/>
                    </a:lnTo>
                    <a:lnTo>
                      <a:pt x="83" y="469"/>
                    </a:lnTo>
                    <a:lnTo>
                      <a:pt x="56" y="464"/>
                    </a:lnTo>
                    <a:lnTo>
                      <a:pt x="24" y="460"/>
                    </a:lnTo>
                    <a:lnTo>
                      <a:pt x="12" y="458"/>
                    </a:lnTo>
                    <a:lnTo>
                      <a:pt x="0" y="461"/>
                    </a:lnTo>
                    <a:lnTo>
                      <a:pt x="0" y="338"/>
                    </a:lnTo>
                    <a:lnTo>
                      <a:pt x="10" y="335"/>
                    </a:lnTo>
                    <a:lnTo>
                      <a:pt x="20" y="332"/>
                    </a:lnTo>
                    <a:lnTo>
                      <a:pt x="32" y="332"/>
                    </a:lnTo>
                    <a:lnTo>
                      <a:pt x="45" y="334"/>
                    </a:lnTo>
                    <a:lnTo>
                      <a:pt x="60" y="338"/>
                    </a:lnTo>
                    <a:lnTo>
                      <a:pt x="76" y="344"/>
                    </a:lnTo>
                    <a:lnTo>
                      <a:pt x="92" y="351"/>
                    </a:lnTo>
                    <a:lnTo>
                      <a:pt x="108" y="356"/>
                    </a:lnTo>
                    <a:lnTo>
                      <a:pt x="122" y="361"/>
                    </a:lnTo>
                    <a:lnTo>
                      <a:pt x="134" y="363"/>
                    </a:lnTo>
                    <a:lnTo>
                      <a:pt x="143" y="364"/>
                    </a:lnTo>
                    <a:lnTo>
                      <a:pt x="166" y="357"/>
                    </a:lnTo>
                    <a:lnTo>
                      <a:pt x="186" y="348"/>
                    </a:lnTo>
                    <a:lnTo>
                      <a:pt x="203" y="335"/>
                    </a:lnTo>
                    <a:lnTo>
                      <a:pt x="216" y="320"/>
                    </a:lnTo>
                    <a:lnTo>
                      <a:pt x="227" y="305"/>
                    </a:lnTo>
                    <a:lnTo>
                      <a:pt x="236" y="289"/>
                    </a:lnTo>
                    <a:lnTo>
                      <a:pt x="243" y="276"/>
                    </a:lnTo>
                    <a:lnTo>
                      <a:pt x="249" y="263"/>
                    </a:lnTo>
                    <a:lnTo>
                      <a:pt x="254" y="252"/>
                    </a:lnTo>
                    <a:lnTo>
                      <a:pt x="281" y="176"/>
                    </a:lnTo>
                    <a:lnTo>
                      <a:pt x="214" y="171"/>
                    </a:lnTo>
                    <a:lnTo>
                      <a:pt x="206" y="170"/>
                    </a:lnTo>
                    <a:lnTo>
                      <a:pt x="192" y="168"/>
                    </a:lnTo>
                    <a:lnTo>
                      <a:pt x="173" y="166"/>
                    </a:lnTo>
                    <a:lnTo>
                      <a:pt x="150" y="161"/>
                    </a:lnTo>
                    <a:lnTo>
                      <a:pt x="125" y="155"/>
                    </a:lnTo>
                    <a:lnTo>
                      <a:pt x="98" y="148"/>
                    </a:lnTo>
                    <a:lnTo>
                      <a:pt x="72" y="137"/>
                    </a:lnTo>
                    <a:lnTo>
                      <a:pt x="45" y="126"/>
                    </a:lnTo>
                    <a:lnTo>
                      <a:pt x="21" y="111"/>
                    </a:lnTo>
                    <a:lnTo>
                      <a:pt x="0" y="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985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6AB974-2354-45D3-81C8-C74F1BDCED5A}"/>
                </a:ext>
              </a:extLst>
            </p:cNvPr>
            <p:cNvGrpSpPr/>
            <p:nvPr/>
          </p:nvGrpSpPr>
          <p:grpSpPr>
            <a:xfrm>
              <a:off x="4274531" y="3042218"/>
              <a:ext cx="3639761" cy="3045988"/>
              <a:chOff x="8250185" y="3038448"/>
              <a:chExt cx="536575" cy="485775"/>
            </a:xfrm>
          </p:grpSpPr>
          <p:sp useBgFill="1">
            <p:nvSpPr>
              <p:cNvPr id="22" name="Freeform 124">
                <a:extLst>
                  <a:ext uri="{FF2B5EF4-FFF2-40B4-BE49-F238E27FC236}">
                    <a16:creationId xmlns:a16="http://schemas.microsoft.com/office/drawing/2014/main" id="{6AE0F6B6-618F-4061-BFDC-072A6C152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0185" y="3038448"/>
                <a:ext cx="536575" cy="485775"/>
              </a:xfrm>
              <a:custGeom>
                <a:avLst/>
                <a:gdLst>
                  <a:gd name="T0" fmla="*/ 2081 w 2362"/>
                  <a:gd name="T1" fmla="*/ 0 h 2137"/>
                  <a:gd name="T2" fmla="*/ 2161 w 2362"/>
                  <a:gd name="T3" fmla="*/ 12 h 2137"/>
                  <a:gd name="T4" fmla="*/ 2233 w 2362"/>
                  <a:gd name="T5" fmla="*/ 45 h 2137"/>
                  <a:gd name="T6" fmla="*/ 2292 w 2362"/>
                  <a:gd name="T7" fmla="*/ 97 h 2137"/>
                  <a:gd name="T8" fmla="*/ 2336 w 2362"/>
                  <a:gd name="T9" fmla="*/ 163 h 2137"/>
                  <a:gd name="T10" fmla="*/ 2359 w 2362"/>
                  <a:gd name="T11" fmla="*/ 240 h 2137"/>
                  <a:gd name="T12" fmla="*/ 2362 w 2362"/>
                  <a:gd name="T13" fmla="*/ 1462 h 2137"/>
                  <a:gd name="T14" fmla="*/ 2349 w 2362"/>
                  <a:gd name="T15" fmla="*/ 1543 h 2137"/>
                  <a:gd name="T16" fmla="*/ 2317 w 2362"/>
                  <a:gd name="T17" fmla="*/ 1615 h 2137"/>
                  <a:gd name="T18" fmla="*/ 2265 w 2362"/>
                  <a:gd name="T19" fmla="*/ 1674 h 2137"/>
                  <a:gd name="T20" fmla="*/ 2199 w 2362"/>
                  <a:gd name="T21" fmla="*/ 1717 h 2137"/>
                  <a:gd name="T22" fmla="*/ 2122 w 2362"/>
                  <a:gd name="T23" fmla="*/ 1740 h 2137"/>
                  <a:gd name="T24" fmla="*/ 1518 w 2362"/>
                  <a:gd name="T25" fmla="*/ 1743 h 2137"/>
                  <a:gd name="T26" fmla="*/ 1555 w 2362"/>
                  <a:gd name="T27" fmla="*/ 1802 h 2137"/>
                  <a:gd name="T28" fmla="*/ 1622 w 2362"/>
                  <a:gd name="T29" fmla="*/ 1824 h 2137"/>
                  <a:gd name="T30" fmla="*/ 1677 w 2362"/>
                  <a:gd name="T31" fmla="*/ 1866 h 2137"/>
                  <a:gd name="T32" fmla="*/ 1718 w 2362"/>
                  <a:gd name="T33" fmla="*/ 1920 h 2137"/>
                  <a:gd name="T34" fmla="*/ 1740 w 2362"/>
                  <a:gd name="T35" fmla="*/ 1988 h 2137"/>
                  <a:gd name="T36" fmla="*/ 1740 w 2362"/>
                  <a:gd name="T37" fmla="*/ 2049 h 2137"/>
                  <a:gd name="T38" fmla="*/ 1719 w 2362"/>
                  <a:gd name="T39" fmla="*/ 2095 h 2137"/>
                  <a:gd name="T40" fmla="*/ 1681 w 2362"/>
                  <a:gd name="T41" fmla="*/ 2125 h 2137"/>
                  <a:gd name="T42" fmla="*/ 1631 w 2362"/>
                  <a:gd name="T43" fmla="*/ 2137 h 2137"/>
                  <a:gd name="T44" fmla="*/ 706 w 2362"/>
                  <a:gd name="T45" fmla="*/ 2134 h 2137"/>
                  <a:gd name="T46" fmla="*/ 661 w 2362"/>
                  <a:gd name="T47" fmla="*/ 2112 h 2137"/>
                  <a:gd name="T48" fmla="*/ 631 w 2362"/>
                  <a:gd name="T49" fmla="*/ 2074 h 2137"/>
                  <a:gd name="T50" fmla="*/ 619 w 2362"/>
                  <a:gd name="T51" fmla="*/ 2024 h 2137"/>
                  <a:gd name="T52" fmla="*/ 631 w 2362"/>
                  <a:gd name="T53" fmla="*/ 1953 h 2137"/>
                  <a:gd name="T54" fmla="*/ 662 w 2362"/>
                  <a:gd name="T55" fmla="*/ 1891 h 2137"/>
                  <a:gd name="T56" fmla="*/ 711 w 2362"/>
                  <a:gd name="T57" fmla="*/ 1842 h 2137"/>
                  <a:gd name="T58" fmla="*/ 772 w 2362"/>
                  <a:gd name="T59" fmla="*/ 1811 h 2137"/>
                  <a:gd name="T60" fmla="*/ 844 w 2362"/>
                  <a:gd name="T61" fmla="*/ 1799 h 2137"/>
                  <a:gd name="T62" fmla="*/ 281 w 2362"/>
                  <a:gd name="T63" fmla="*/ 1743 h 2137"/>
                  <a:gd name="T64" fmla="*/ 201 w 2362"/>
                  <a:gd name="T65" fmla="*/ 1731 h 2137"/>
                  <a:gd name="T66" fmla="*/ 129 w 2362"/>
                  <a:gd name="T67" fmla="*/ 1698 h 2137"/>
                  <a:gd name="T68" fmla="*/ 70 w 2362"/>
                  <a:gd name="T69" fmla="*/ 1646 h 2137"/>
                  <a:gd name="T70" fmla="*/ 26 w 2362"/>
                  <a:gd name="T71" fmla="*/ 1580 h 2137"/>
                  <a:gd name="T72" fmla="*/ 3 w 2362"/>
                  <a:gd name="T73" fmla="*/ 1503 h 2137"/>
                  <a:gd name="T74" fmla="*/ 0 w 2362"/>
                  <a:gd name="T75" fmla="*/ 281 h 2137"/>
                  <a:gd name="T76" fmla="*/ 13 w 2362"/>
                  <a:gd name="T77" fmla="*/ 200 h 2137"/>
                  <a:gd name="T78" fmla="*/ 45 w 2362"/>
                  <a:gd name="T79" fmla="*/ 128 h 2137"/>
                  <a:gd name="T80" fmla="*/ 97 w 2362"/>
                  <a:gd name="T81" fmla="*/ 69 h 2137"/>
                  <a:gd name="T82" fmla="*/ 163 w 2362"/>
                  <a:gd name="T83" fmla="*/ 26 h 2137"/>
                  <a:gd name="T84" fmla="*/ 240 w 2362"/>
                  <a:gd name="T85" fmla="*/ 3 h 2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62" h="2137">
                    <a:moveTo>
                      <a:pt x="281" y="0"/>
                    </a:moveTo>
                    <a:lnTo>
                      <a:pt x="2081" y="0"/>
                    </a:lnTo>
                    <a:lnTo>
                      <a:pt x="2122" y="3"/>
                    </a:lnTo>
                    <a:lnTo>
                      <a:pt x="2161" y="12"/>
                    </a:lnTo>
                    <a:lnTo>
                      <a:pt x="2199" y="26"/>
                    </a:lnTo>
                    <a:lnTo>
                      <a:pt x="2233" y="45"/>
                    </a:lnTo>
                    <a:lnTo>
                      <a:pt x="2265" y="69"/>
                    </a:lnTo>
                    <a:lnTo>
                      <a:pt x="2292" y="97"/>
                    </a:lnTo>
                    <a:lnTo>
                      <a:pt x="2317" y="128"/>
                    </a:lnTo>
                    <a:lnTo>
                      <a:pt x="2336" y="163"/>
                    </a:lnTo>
                    <a:lnTo>
                      <a:pt x="2349" y="200"/>
                    </a:lnTo>
                    <a:lnTo>
                      <a:pt x="2359" y="240"/>
                    </a:lnTo>
                    <a:lnTo>
                      <a:pt x="2362" y="281"/>
                    </a:lnTo>
                    <a:lnTo>
                      <a:pt x="2362" y="1462"/>
                    </a:lnTo>
                    <a:lnTo>
                      <a:pt x="2359" y="1503"/>
                    </a:lnTo>
                    <a:lnTo>
                      <a:pt x="2349" y="1543"/>
                    </a:lnTo>
                    <a:lnTo>
                      <a:pt x="2336" y="1580"/>
                    </a:lnTo>
                    <a:lnTo>
                      <a:pt x="2317" y="1615"/>
                    </a:lnTo>
                    <a:lnTo>
                      <a:pt x="2292" y="1646"/>
                    </a:lnTo>
                    <a:lnTo>
                      <a:pt x="2265" y="1674"/>
                    </a:lnTo>
                    <a:lnTo>
                      <a:pt x="2233" y="1698"/>
                    </a:lnTo>
                    <a:lnTo>
                      <a:pt x="2199" y="1717"/>
                    </a:lnTo>
                    <a:lnTo>
                      <a:pt x="2161" y="1731"/>
                    </a:lnTo>
                    <a:lnTo>
                      <a:pt x="2122" y="1740"/>
                    </a:lnTo>
                    <a:lnTo>
                      <a:pt x="2081" y="1743"/>
                    </a:lnTo>
                    <a:lnTo>
                      <a:pt x="1518" y="1743"/>
                    </a:lnTo>
                    <a:lnTo>
                      <a:pt x="1518" y="1799"/>
                    </a:lnTo>
                    <a:lnTo>
                      <a:pt x="1555" y="1802"/>
                    </a:lnTo>
                    <a:lnTo>
                      <a:pt x="1590" y="1811"/>
                    </a:lnTo>
                    <a:lnTo>
                      <a:pt x="1622" y="1824"/>
                    </a:lnTo>
                    <a:lnTo>
                      <a:pt x="1651" y="1842"/>
                    </a:lnTo>
                    <a:lnTo>
                      <a:pt x="1677" y="1866"/>
                    </a:lnTo>
                    <a:lnTo>
                      <a:pt x="1700" y="1891"/>
                    </a:lnTo>
                    <a:lnTo>
                      <a:pt x="1718" y="1920"/>
                    </a:lnTo>
                    <a:lnTo>
                      <a:pt x="1731" y="1953"/>
                    </a:lnTo>
                    <a:lnTo>
                      <a:pt x="1740" y="1988"/>
                    </a:lnTo>
                    <a:lnTo>
                      <a:pt x="1743" y="2024"/>
                    </a:lnTo>
                    <a:lnTo>
                      <a:pt x="1740" y="2049"/>
                    </a:lnTo>
                    <a:lnTo>
                      <a:pt x="1731" y="2074"/>
                    </a:lnTo>
                    <a:lnTo>
                      <a:pt x="1719" y="2095"/>
                    </a:lnTo>
                    <a:lnTo>
                      <a:pt x="1701" y="2112"/>
                    </a:lnTo>
                    <a:lnTo>
                      <a:pt x="1681" y="2125"/>
                    </a:lnTo>
                    <a:lnTo>
                      <a:pt x="1656" y="2134"/>
                    </a:lnTo>
                    <a:lnTo>
                      <a:pt x="1631" y="2137"/>
                    </a:lnTo>
                    <a:lnTo>
                      <a:pt x="731" y="2137"/>
                    </a:lnTo>
                    <a:lnTo>
                      <a:pt x="706" y="2134"/>
                    </a:lnTo>
                    <a:lnTo>
                      <a:pt x="681" y="2125"/>
                    </a:lnTo>
                    <a:lnTo>
                      <a:pt x="661" y="2112"/>
                    </a:lnTo>
                    <a:lnTo>
                      <a:pt x="643" y="2095"/>
                    </a:lnTo>
                    <a:lnTo>
                      <a:pt x="631" y="2074"/>
                    </a:lnTo>
                    <a:lnTo>
                      <a:pt x="622" y="2049"/>
                    </a:lnTo>
                    <a:lnTo>
                      <a:pt x="619" y="2024"/>
                    </a:lnTo>
                    <a:lnTo>
                      <a:pt x="622" y="1988"/>
                    </a:lnTo>
                    <a:lnTo>
                      <a:pt x="631" y="1953"/>
                    </a:lnTo>
                    <a:lnTo>
                      <a:pt x="644" y="1920"/>
                    </a:lnTo>
                    <a:lnTo>
                      <a:pt x="662" y="1891"/>
                    </a:lnTo>
                    <a:lnTo>
                      <a:pt x="685" y="1866"/>
                    </a:lnTo>
                    <a:lnTo>
                      <a:pt x="711" y="1842"/>
                    </a:lnTo>
                    <a:lnTo>
                      <a:pt x="740" y="1824"/>
                    </a:lnTo>
                    <a:lnTo>
                      <a:pt x="772" y="1811"/>
                    </a:lnTo>
                    <a:lnTo>
                      <a:pt x="807" y="1802"/>
                    </a:lnTo>
                    <a:lnTo>
                      <a:pt x="844" y="1799"/>
                    </a:lnTo>
                    <a:lnTo>
                      <a:pt x="844" y="1743"/>
                    </a:lnTo>
                    <a:lnTo>
                      <a:pt x="281" y="1743"/>
                    </a:lnTo>
                    <a:lnTo>
                      <a:pt x="240" y="1740"/>
                    </a:lnTo>
                    <a:lnTo>
                      <a:pt x="201" y="1731"/>
                    </a:lnTo>
                    <a:lnTo>
                      <a:pt x="163" y="1717"/>
                    </a:lnTo>
                    <a:lnTo>
                      <a:pt x="129" y="1698"/>
                    </a:lnTo>
                    <a:lnTo>
                      <a:pt x="97" y="1674"/>
                    </a:lnTo>
                    <a:lnTo>
                      <a:pt x="70" y="1646"/>
                    </a:lnTo>
                    <a:lnTo>
                      <a:pt x="45" y="1615"/>
                    </a:lnTo>
                    <a:lnTo>
                      <a:pt x="26" y="1580"/>
                    </a:lnTo>
                    <a:lnTo>
                      <a:pt x="13" y="1543"/>
                    </a:lnTo>
                    <a:lnTo>
                      <a:pt x="3" y="1503"/>
                    </a:lnTo>
                    <a:lnTo>
                      <a:pt x="0" y="1462"/>
                    </a:lnTo>
                    <a:lnTo>
                      <a:pt x="0" y="281"/>
                    </a:lnTo>
                    <a:lnTo>
                      <a:pt x="3" y="240"/>
                    </a:lnTo>
                    <a:lnTo>
                      <a:pt x="13" y="200"/>
                    </a:lnTo>
                    <a:lnTo>
                      <a:pt x="26" y="163"/>
                    </a:lnTo>
                    <a:lnTo>
                      <a:pt x="45" y="128"/>
                    </a:lnTo>
                    <a:lnTo>
                      <a:pt x="70" y="97"/>
                    </a:lnTo>
                    <a:lnTo>
                      <a:pt x="97" y="69"/>
                    </a:lnTo>
                    <a:lnTo>
                      <a:pt x="129" y="45"/>
                    </a:lnTo>
                    <a:lnTo>
                      <a:pt x="163" y="26"/>
                    </a:lnTo>
                    <a:lnTo>
                      <a:pt x="201" y="12"/>
                    </a:lnTo>
                    <a:lnTo>
                      <a:pt x="240" y="3"/>
                    </a:lnTo>
                    <a:lnTo>
                      <a:pt x="281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23" name="Freeform 125">
                <a:extLst>
                  <a:ext uri="{FF2B5EF4-FFF2-40B4-BE49-F238E27FC236}">
                    <a16:creationId xmlns:a16="http://schemas.microsoft.com/office/drawing/2014/main" id="{CE22324B-1604-48A5-9C57-2EF5ADC739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75586" y="3063848"/>
                <a:ext cx="485775" cy="434975"/>
              </a:xfrm>
              <a:custGeom>
                <a:avLst/>
                <a:gdLst>
                  <a:gd name="T0" fmla="*/ 1293 w 2136"/>
                  <a:gd name="T1" fmla="*/ 1631 h 1912"/>
                  <a:gd name="T2" fmla="*/ 1405 w 2136"/>
                  <a:gd name="T3" fmla="*/ 1800 h 1912"/>
                  <a:gd name="T4" fmla="*/ 1455 w 2136"/>
                  <a:gd name="T5" fmla="*/ 1811 h 1912"/>
                  <a:gd name="T6" fmla="*/ 1493 w 2136"/>
                  <a:gd name="T7" fmla="*/ 1841 h 1912"/>
                  <a:gd name="T8" fmla="*/ 1515 w 2136"/>
                  <a:gd name="T9" fmla="*/ 1887 h 1912"/>
                  <a:gd name="T10" fmla="*/ 618 w 2136"/>
                  <a:gd name="T11" fmla="*/ 1912 h 1912"/>
                  <a:gd name="T12" fmla="*/ 630 w 2136"/>
                  <a:gd name="T13" fmla="*/ 1862 h 1912"/>
                  <a:gd name="T14" fmla="*/ 660 w 2136"/>
                  <a:gd name="T15" fmla="*/ 1824 h 1912"/>
                  <a:gd name="T16" fmla="*/ 705 w 2136"/>
                  <a:gd name="T17" fmla="*/ 1802 h 1912"/>
                  <a:gd name="T18" fmla="*/ 843 w 2136"/>
                  <a:gd name="T19" fmla="*/ 1800 h 1912"/>
                  <a:gd name="T20" fmla="*/ 168 w 2136"/>
                  <a:gd name="T21" fmla="*/ 169 h 1912"/>
                  <a:gd name="T22" fmla="*/ 1968 w 2136"/>
                  <a:gd name="T23" fmla="*/ 1294 h 1912"/>
                  <a:gd name="T24" fmla="*/ 168 w 2136"/>
                  <a:gd name="T25" fmla="*/ 169 h 1912"/>
                  <a:gd name="T26" fmla="*/ 483 w 2136"/>
                  <a:gd name="T27" fmla="*/ 0 h 1912"/>
                  <a:gd name="T28" fmla="*/ 829 w 2136"/>
                  <a:gd name="T29" fmla="*/ 0 h 1912"/>
                  <a:gd name="T30" fmla="*/ 989 w 2136"/>
                  <a:gd name="T31" fmla="*/ 0 h 1912"/>
                  <a:gd name="T32" fmla="*/ 1226 w 2136"/>
                  <a:gd name="T33" fmla="*/ 0 h 1912"/>
                  <a:gd name="T34" fmla="*/ 1389 w 2136"/>
                  <a:gd name="T35" fmla="*/ 0 h 1912"/>
                  <a:gd name="T36" fmla="*/ 1751 w 2136"/>
                  <a:gd name="T37" fmla="*/ 0 h 1912"/>
                  <a:gd name="T38" fmla="*/ 1968 w 2136"/>
                  <a:gd name="T39" fmla="*/ 0 h 1912"/>
                  <a:gd name="T40" fmla="*/ 2026 w 2136"/>
                  <a:gd name="T41" fmla="*/ 11 h 1912"/>
                  <a:gd name="T42" fmla="*/ 2076 w 2136"/>
                  <a:gd name="T43" fmla="*/ 40 h 1912"/>
                  <a:gd name="T44" fmla="*/ 2113 w 2136"/>
                  <a:gd name="T45" fmla="*/ 83 h 1912"/>
                  <a:gd name="T46" fmla="*/ 2134 w 2136"/>
                  <a:gd name="T47" fmla="*/ 138 h 1912"/>
                  <a:gd name="T48" fmla="*/ 2136 w 2136"/>
                  <a:gd name="T49" fmla="*/ 570 h 1912"/>
                  <a:gd name="T50" fmla="*/ 2136 w 2136"/>
                  <a:gd name="T51" fmla="*/ 822 h 1912"/>
                  <a:gd name="T52" fmla="*/ 2134 w 2136"/>
                  <a:gd name="T53" fmla="*/ 1381 h 1912"/>
                  <a:gd name="T54" fmla="*/ 2113 w 2136"/>
                  <a:gd name="T55" fmla="*/ 1435 h 1912"/>
                  <a:gd name="T56" fmla="*/ 2076 w 2136"/>
                  <a:gd name="T57" fmla="*/ 1479 h 1912"/>
                  <a:gd name="T58" fmla="*/ 2026 w 2136"/>
                  <a:gd name="T59" fmla="*/ 1507 h 1912"/>
                  <a:gd name="T60" fmla="*/ 1968 w 2136"/>
                  <a:gd name="T61" fmla="*/ 1518 h 1912"/>
                  <a:gd name="T62" fmla="*/ 138 w 2136"/>
                  <a:gd name="T63" fmla="*/ 1516 h 1912"/>
                  <a:gd name="T64" fmla="*/ 83 w 2136"/>
                  <a:gd name="T65" fmla="*/ 1496 h 1912"/>
                  <a:gd name="T66" fmla="*/ 39 w 2136"/>
                  <a:gd name="T67" fmla="*/ 1459 h 1912"/>
                  <a:gd name="T68" fmla="*/ 11 w 2136"/>
                  <a:gd name="T69" fmla="*/ 1409 h 1912"/>
                  <a:gd name="T70" fmla="*/ 0 w 2136"/>
                  <a:gd name="T71" fmla="*/ 1350 h 1912"/>
                  <a:gd name="T72" fmla="*/ 0 w 2136"/>
                  <a:gd name="T73" fmla="*/ 822 h 1912"/>
                  <a:gd name="T74" fmla="*/ 0 w 2136"/>
                  <a:gd name="T75" fmla="*/ 169 h 1912"/>
                  <a:gd name="T76" fmla="*/ 11 w 2136"/>
                  <a:gd name="T77" fmla="*/ 110 h 1912"/>
                  <a:gd name="T78" fmla="*/ 39 w 2136"/>
                  <a:gd name="T79" fmla="*/ 60 h 1912"/>
                  <a:gd name="T80" fmla="*/ 83 w 2136"/>
                  <a:gd name="T81" fmla="*/ 23 h 1912"/>
                  <a:gd name="T82" fmla="*/ 138 w 2136"/>
                  <a:gd name="T83" fmla="*/ 3 h 1912"/>
                  <a:gd name="T84" fmla="*/ 280 w 2136"/>
                  <a:gd name="T85" fmla="*/ 0 h 1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36" h="1912">
                    <a:moveTo>
                      <a:pt x="843" y="1631"/>
                    </a:moveTo>
                    <a:lnTo>
                      <a:pt x="1293" y="1631"/>
                    </a:lnTo>
                    <a:lnTo>
                      <a:pt x="1293" y="1800"/>
                    </a:lnTo>
                    <a:lnTo>
                      <a:pt x="1405" y="1800"/>
                    </a:lnTo>
                    <a:lnTo>
                      <a:pt x="1431" y="1802"/>
                    </a:lnTo>
                    <a:lnTo>
                      <a:pt x="1455" y="1811"/>
                    </a:lnTo>
                    <a:lnTo>
                      <a:pt x="1476" y="1824"/>
                    </a:lnTo>
                    <a:lnTo>
                      <a:pt x="1493" y="1841"/>
                    </a:lnTo>
                    <a:lnTo>
                      <a:pt x="1506" y="1862"/>
                    </a:lnTo>
                    <a:lnTo>
                      <a:pt x="1515" y="1887"/>
                    </a:lnTo>
                    <a:lnTo>
                      <a:pt x="1518" y="1912"/>
                    </a:lnTo>
                    <a:lnTo>
                      <a:pt x="618" y="1912"/>
                    </a:lnTo>
                    <a:lnTo>
                      <a:pt x="621" y="1887"/>
                    </a:lnTo>
                    <a:lnTo>
                      <a:pt x="630" y="1862"/>
                    </a:lnTo>
                    <a:lnTo>
                      <a:pt x="643" y="1841"/>
                    </a:lnTo>
                    <a:lnTo>
                      <a:pt x="660" y="1824"/>
                    </a:lnTo>
                    <a:lnTo>
                      <a:pt x="681" y="1811"/>
                    </a:lnTo>
                    <a:lnTo>
                      <a:pt x="705" y="1802"/>
                    </a:lnTo>
                    <a:lnTo>
                      <a:pt x="731" y="1800"/>
                    </a:lnTo>
                    <a:lnTo>
                      <a:pt x="843" y="1800"/>
                    </a:lnTo>
                    <a:lnTo>
                      <a:pt x="843" y="1631"/>
                    </a:lnTo>
                    <a:close/>
                    <a:moveTo>
                      <a:pt x="168" y="169"/>
                    </a:moveTo>
                    <a:lnTo>
                      <a:pt x="168" y="1294"/>
                    </a:lnTo>
                    <a:lnTo>
                      <a:pt x="1968" y="1294"/>
                    </a:lnTo>
                    <a:lnTo>
                      <a:pt x="1968" y="169"/>
                    </a:lnTo>
                    <a:lnTo>
                      <a:pt x="168" y="169"/>
                    </a:lnTo>
                    <a:close/>
                    <a:moveTo>
                      <a:pt x="385" y="0"/>
                    </a:moveTo>
                    <a:lnTo>
                      <a:pt x="483" y="0"/>
                    </a:lnTo>
                    <a:lnTo>
                      <a:pt x="575" y="0"/>
                    </a:lnTo>
                    <a:lnTo>
                      <a:pt x="829" y="0"/>
                    </a:lnTo>
                    <a:lnTo>
                      <a:pt x="910" y="0"/>
                    </a:lnTo>
                    <a:lnTo>
                      <a:pt x="989" y="0"/>
                    </a:lnTo>
                    <a:lnTo>
                      <a:pt x="1147" y="0"/>
                    </a:lnTo>
                    <a:lnTo>
                      <a:pt x="1226" y="0"/>
                    </a:lnTo>
                    <a:lnTo>
                      <a:pt x="1307" y="0"/>
                    </a:lnTo>
                    <a:lnTo>
                      <a:pt x="1389" y="0"/>
                    </a:lnTo>
                    <a:lnTo>
                      <a:pt x="1653" y="0"/>
                    </a:lnTo>
                    <a:lnTo>
                      <a:pt x="1751" y="0"/>
                    </a:lnTo>
                    <a:lnTo>
                      <a:pt x="1856" y="0"/>
                    </a:lnTo>
                    <a:lnTo>
                      <a:pt x="1968" y="0"/>
                    </a:lnTo>
                    <a:lnTo>
                      <a:pt x="1998" y="3"/>
                    </a:lnTo>
                    <a:lnTo>
                      <a:pt x="2026" y="11"/>
                    </a:lnTo>
                    <a:lnTo>
                      <a:pt x="2053" y="23"/>
                    </a:lnTo>
                    <a:lnTo>
                      <a:pt x="2076" y="40"/>
                    </a:lnTo>
                    <a:lnTo>
                      <a:pt x="2097" y="60"/>
                    </a:lnTo>
                    <a:lnTo>
                      <a:pt x="2113" y="83"/>
                    </a:lnTo>
                    <a:lnTo>
                      <a:pt x="2125" y="110"/>
                    </a:lnTo>
                    <a:lnTo>
                      <a:pt x="2134" y="138"/>
                    </a:lnTo>
                    <a:lnTo>
                      <a:pt x="2136" y="169"/>
                    </a:lnTo>
                    <a:lnTo>
                      <a:pt x="2136" y="570"/>
                    </a:lnTo>
                    <a:lnTo>
                      <a:pt x="2136" y="696"/>
                    </a:lnTo>
                    <a:lnTo>
                      <a:pt x="2136" y="822"/>
                    </a:lnTo>
                    <a:lnTo>
                      <a:pt x="2136" y="1350"/>
                    </a:lnTo>
                    <a:lnTo>
                      <a:pt x="2134" y="1381"/>
                    </a:lnTo>
                    <a:lnTo>
                      <a:pt x="2125" y="1409"/>
                    </a:lnTo>
                    <a:lnTo>
                      <a:pt x="2113" y="1435"/>
                    </a:lnTo>
                    <a:lnTo>
                      <a:pt x="2097" y="1459"/>
                    </a:lnTo>
                    <a:lnTo>
                      <a:pt x="2076" y="1479"/>
                    </a:lnTo>
                    <a:lnTo>
                      <a:pt x="2053" y="1496"/>
                    </a:lnTo>
                    <a:lnTo>
                      <a:pt x="2026" y="1507"/>
                    </a:lnTo>
                    <a:lnTo>
                      <a:pt x="1998" y="1516"/>
                    </a:lnTo>
                    <a:lnTo>
                      <a:pt x="1968" y="1518"/>
                    </a:lnTo>
                    <a:lnTo>
                      <a:pt x="168" y="1518"/>
                    </a:lnTo>
                    <a:lnTo>
                      <a:pt x="138" y="1516"/>
                    </a:lnTo>
                    <a:lnTo>
                      <a:pt x="110" y="1507"/>
                    </a:lnTo>
                    <a:lnTo>
                      <a:pt x="83" y="1496"/>
                    </a:lnTo>
                    <a:lnTo>
                      <a:pt x="60" y="1479"/>
                    </a:lnTo>
                    <a:lnTo>
                      <a:pt x="39" y="1459"/>
                    </a:lnTo>
                    <a:lnTo>
                      <a:pt x="23" y="1435"/>
                    </a:lnTo>
                    <a:lnTo>
                      <a:pt x="11" y="1409"/>
                    </a:lnTo>
                    <a:lnTo>
                      <a:pt x="2" y="1381"/>
                    </a:lnTo>
                    <a:lnTo>
                      <a:pt x="0" y="1350"/>
                    </a:lnTo>
                    <a:lnTo>
                      <a:pt x="0" y="948"/>
                    </a:lnTo>
                    <a:lnTo>
                      <a:pt x="0" y="822"/>
                    </a:lnTo>
                    <a:lnTo>
                      <a:pt x="0" y="696"/>
                    </a:lnTo>
                    <a:lnTo>
                      <a:pt x="0" y="169"/>
                    </a:lnTo>
                    <a:lnTo>
                      <a:pt x="2" y="138"/>
                    </a:lnTo>
                    <a:lnTo>
                      <a:pt x="11" y="110"/>
                    </a:lnTo>
                    <a:lnTo>
                      <a:pt x="23" y="83"/>
                    </a:lnTo>
                    <a:lnTo>
                      <a:pt x="39" y="60"/>
                    </a:lnTo>
                    <a:lnTo>
                      <a:pt x="60" y="40"/>
                    </a:lnTo>
                    <a:lnTo>
                      <a:pt x="83" y="23"/>
                    </a:lnTo>
                    <a:lnTo>
                      <a:pt x="110" y="11"/>
                    </a:lnTo>
                    <a:lnTo>
                      <a:pt x="138" y="3"/>
                    </a:lnTo>
                    <a:lnTo>
                      <a:pt x="168" y="0"/>
                    </a:lnTo>
                    <a:lnTo>
                      <a:pt x="280" y="0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rgbClr val="9595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24" name="Rectangle 126">
                <a:extLst>
                  <a:ext uri="{FF2B5EF4-FFF2-40B4-BE49-F238E27FC236}">
                    <a16:creationId xmlns:a16="http://schemas.microsoft.com/office/drawing/2014/main" id="{72056F5E-BD54-410D-BEAA-89543B7A8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0674" y="3128936"/>
                <a:ext cx="355600" cy="203200"/>
              </a:xfrm>
              <a:prstGeom prst="rect">
                <a:avLst/>
              </a:prstGeom>
              <a:solidFill>
                <a:srgbClr val="7FD9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25" name="Freeform 127">
                <a:extLst>
                  <a:ext uri="{FF2B5EF4-FFF2-40B4-BE49-F238E27FC236}">
                    <a16:creationId xmlns:a16="http://schemas.microsoft.com/office/drawing/2014/main" id="{6E1DC1A0-6AD8-46F0-823A-74ED93262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0674" y="3128936"/>
                <a:ext cx="355600" cy="203200"/>
              </a:xfrm>
              <a:custGeom>
                <a:avLst/>
                <a:gdLst>
                  <a:gd name="T0" fmla="*/ 399 w 1574"/>
                  <a:gd name="T1" fmla="*/ 0 h 899"/>
                  <a:gd name="T2" fmla="*/ 399 w 1574"/>
                  <a:gd name="T3" fmla="*/ 13 h 899"/>
                  <a:gd name="T4" fmla="*/ 399 w 1574"/>
                  <a:gd name="T5" fmla="*/ 45 h 899"/>
                  <a:gd name="T6" fmla="*/ 413 w 1574"/>
                  <a:gd name="T7" fmla="*/ 72 h 899"/>
                  <a:gd name="T8" fmla="*/ 439 w 1574"/>
                  <a:gd name="T9" fmla="*/ 94 h 899"/>
                  <a:gd name="T10" fmla="*/ 465 w 1574"/>
                  <a:gd name="T11" fmla="*/ 114 h 899"/>
                  <a:gd name="T12" fmla="*/ 486 w 1574"/>
                  <a:gd name="T13" fmla="*/ 130 h 899"/>
                  <a:gd name="T14" fmla="*/ 504 w 1574"/>
                  <a:gd name="T15" fmla="*/ 142 h 899"/>
                  <a:gd name="T16" fmla="*/ 530 w 1574"/>
                  <a:gd name="T17" fmla="*/ 168 h 899"/>
                  <a:gd name="T18" fmla="*/ 560 w 1574"/>
                  <a:gd name="T19" fmla="*/ 207 h 899"/>
                  <a:gd name="T20" fmla="*/ 588 w 1574"/>
                  <a:gd name="T21" fmla="*/ 257 h 899"/>
                  <a:gd name="T22" fmla="*/ 613 w 1574"/>
                  <a:gd name="T23" fmla="*/ 310 h 899"/>
                  <a:gd name="T24" fmla="*/ 629 w 1574"/>
                  <a:gd name="T25" fmla="*/ 362 h 899"/>
                  <a:gd name="T26" fmla="*/ 634 w 1574"/>
                  <a:gd name="T27" fmla="*/ 412 h 899"/>
                  <a:gd name="T28" fmla="*/ 632 w 1574"/>
                  <a:gd name="T29" fmla="*/ 466 h 899"/>
                  <a:gd name="T30" fmla="*/ 631 w 1574"/>
                  <a:gd name="T31" fmla="*/ 507 h 899"/>
                  <a:gd name="T32" fmla="*/ 632 w 1574"/>
                  <a:gd name="T33" fmla="*/ 544 h 899"/>
                  <a:gd name="T34" fmla="*/ 656 w 1574"/>
                  <a:gd name="T35" fmla="*/ 572 h 899"/>
                  <a:gd name="T36" fmla="*/ 676 w 1574"/>
                  <a:gd name="T37" fmla="*/ 598 h 899"/>
                  <a:gd name="T38" fmla="*/ 696 w 1574"/>
                  <a:gd name="T39" fmla="*/ 623 h 899"/>
                  <a:gd name="T40" fmla="*/ 719 w 1574"/>
                  <a:gd name="T41" fmla="*/ 649 h 899"/>
                  <a:gd name="T42" fmla="*/ 739 w 1574"/>
                  <a:gd name="T43" fmla="*/ 664 h 899"/>
                  <a:gd name="T44" fmla="*/ 757 w 1574"/>
                  <a:gd name="T45" fmla="*/ 640 h 899"/>
                  <a:gd name="T46" fmla="*/ 773 w 1574"/>
                  <a:gd name="T47" fmla="*/ 601 h 899"/>
                  <a:gd name="T48" fmla="*/ 788 w 1574"/>
                  <a:gd name="T49" fmla="*/ 559 h 899"/>
                  <a:gd name="T50" fmla="*/ 797 w 1574"/>
                  <a:gd name="T51" fmla="*/ 521 h 899"/>
                  <a:gd name="T52" fmla="*/ 802 w 1574"/>
                  <a:gd name="T53" fmla="*/ 487 h 899"/>
                  <a:gd name="T54" fmla="*/ 824 w 1574"/>
                  <a:gd name="T55" fmla="*/ 445 h 899"/>
                  <a:gd name="T56" fmla="*/ 860 w 1574"/>
                  <a:gd name="T57" fmla="*/ 404 h 899"/>
                  <a:gd name="T58" fmla="*/ 900 w 1574"/>
                  <a:gd name="T59" fmla="*/ 368 h 899"/>
                  <a:gd name="T60" fmla="*/ 934 w 1574"/>
                  <a:gd name="T61" fmla="*/ 341 h 899"/>
                  <a:gd name="T62" fmla="*/ 950 w 1574"/>
                  <a:gd name="T63" fmla="*/ 332 h 899"/>
                  <a:gd name="T64" fmla="*/ 974 w 1574"/>
                  <a:gd name="T65" fmla="*/ 325 h 899"/>
                  <a:gd name="T66" fmla="*/ 1013 w 1574"/>
                  <a:gd name="T67" fmla="*/ 320 h 899"/>
                  <a:gd name="T68" fmla="*/ 1072 w 1574"/>
                  <a:gd name="T69" fmla="*/ 316 h 899"/>
                  <a:gd name="T70" fmla="*/ 1132 w 1574"/>
                  <a:gd name="T71" fmla="*/ 312 h 899"/>
                  <a:gd name="T72" fmla="*/ 1157 w 1574"/>
                  <a:gd name="T73" fmla="*/ 305 h 899"/>
                  <a:gd name="T74" fmla="*/ 1143 w 1574"/>
                  <a:gd name="T75" fmla="*/ 285 h 899"/>
                  <a:gd name="T76" fmla="*/ 1112 w 1574"/>
                  <a:gd name="T77" fmla="*/ 259 h 899"/>
                  <a:gd name="T78" fmla="*/ 1098 w 1574"/>
                  <a:gd name="T79" fmla="*/ 230 h 899"/>
                  <a:gd name="T80" fmla="*/ 1098 w 1574"/>
                  <a:gd name="T81" fmla="*/ 198 h 899"/>
                  <a:gd name="T82" fmla="*/ 1109 w 1574"/>
                  <a:gd name="T83" fmla="*/ 156 h 899"/>
                  <a:gd name="T84" fmla="*/ 1123 w 1574"/>
                  <a:gd name="T85" fmla="*/ 116 h 899"/>
                  <a:gd name="T86" fmla="*/ 1133 w 1574"/>
                  <a:gd name="T87" fmla="*/ 87 h 899"/>
                  <a:gd name="T88" fmla="*/ 1121 w 1574"/>
                  <a:gd name="T89" fmla="*/ 76 h 899"/>
                  <a:gd name="T90" fmla="*/ 1097 w 1574"/>
                  <a:gd name="T91" fmla="*/ 57 h 899"/>
                  <a:gd name="T92" fmla="*/ 1074 w 1574"/>
                  <a:gd name="T93" fmla="*/ 40 h 899"/>
                  <a:gd name="T94" fmla="*/ 1060 w 1574"/>
                  <a:gd name="T95" fmla="*/ 15 h 899"/>
                  <a:gd name="T96" fmla="*/ 1574 w 1574"/>
                  <a:gd name="T97" fmla="*/ 0 h 899"/>
                  <a:gd name="T98" fmla="*/ 0 w 1574"/>
                  <a:gd name="T99" fmla="*/ 899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74" h="899">
                    <a:moveTo>
                      <a:pt x="0" y="0"/>
                    </a:moveTo>
                    <a:lnTo>
                      <a:pt x="399" y="0"/>
                    </a:lnTo>
                    <a:lnTo>
                      <a:pt x="399" y="0"/>
                    </a:lnTo>
                    <a:lnTo>
                      <a:pt x="399" y="13"/>
                    </a:lnTo>
                    <a:lnTo>
                      <a:pt x="399" y="29"/>
                    </a:lnTo>
                    <a:lnTo>
                      <a:pt x="399" y="45"/>
                    </a:lnTo>
                    <a:lnTo>
                      <a:pt x="400" y="61"/>
                    </a:lnTo>
                    <a:lnTo>
                      <a:pt x="413" y="72"/>
                    </a:lnTo>
                    <a:lnTo>
                      <a:pt x="430" y="86"/>
                    </a:lnTo>
                    <a:lnTo>
                      <a:pt x="439" y="94"/>
                    </a:lnTo>
                    <a:lnTo>
                      <a:pt x="452" y="104"/>
                    </a:lnTo>
                    <a:lnTo>
                      <a:pt x="465" y="114"/>
                    </a:lnTo>
                    <a:lnTo>
                      <a:pt x="476" y="123"/>
                    </a:lnTo>
                    <a:lnTo>
                      <a:pt x="486" y="130"/>
                    </a:lnTo>
                    <a:lnTo>
                      <a:pt x="493" y="135"/>
                    </a:lnTo>
                    <a:lnTo>
                      <a:pt x="504" y="142"/>
                    </a:lnTo>
                    <a:lnTo>
                      <a:pt x="517" y="152"/>
                    </a:lnTo>
                    <a:lnTo>
                      <a:pt x="530" y="168"/>
                    </a:lnTo>
                    <a:lnTo>
                      <a:pt x="545" y="186"/>
                    </a:lnTo>
                    <a:lnTo>
                      <a:pt x="560" y="207"/>
                    </a:lnTo>
                    <a:lnTo>
                      <a:pt x="575" y="231"/>
                    </a:lnTo>
                    <a:lnTo>
                      <a:pt x="588" y="257"/>
                    </a:lnTo>
                    <a:lnTo>
                      <a:pt x="602" y="283"/>
                    </a:lnTo>
                    <a:lnTo>
                      <a:pt x="613" y="310"/>
                    </a:lnTo>
                    <a:lnTo>
                      <a:pt x="622" y="337"/>
                    </a:lnTo>
                    <a:lnTo>
                      <a:pt x="629" y="362"/>
                    </a:lnTo>
                    <a:lnTo>
                      <a:pt x="633" y="388"/>
                    </a:lnTo>
                    <a:lnTo>
                      <a:pt x="634" y="412"/>
                    </a:lnTo>
                    <a:lnTo>
                      <a:pt x="633" y="438"/>
                    </a:lnTo>
                    <a:lnTo>
                      <a:pt x="632" y="466"/>
                    </a:lnTo>
                    <a:lnTo>
                      <a:pt x="632" y="486"/>
                    </a:lnTo>
                    <a:lnTo>
                      <a:pt x="631" y="507"/>
                    </a:lnTo>
                    <a:lnTo>
                      <a:pt x="631" y="528"/>
                    </a:lnTo>
                    <a:lnTo>
                      <a:pt x="632" y="544"/>
                    </a:lnTo>
                    <a:lnTo>
                      <a:pt x="643" y="557"/>
                    </a:lnTo>
                    <a:lnTo>
                      <a:pt x="656" y="572"/>
                    </a:lnTo>
                    <a:lnTo>
                      <a:pt x="669" y="588"/>
                    </a:lnTo>
                    <a:lnTo>
                      <a:pt x="676" y="598"/>
                    </a:lnTo>
                    <a:lnTo>
                      <a:pt x="686" y="611"/>
                    </a:lnTo>
                    <a:lnTo>
                      <a:pt x="696" y="623"/>
                    </a:lnTo>
                    <a:lnTo>
                      <a:pt x="708" y="637"/>
                    </a:lnTo>
                    <a:lnTo>
                      <a:pt x="719" y="649"/>
                    </a:lnTo>
                    <a:lnTo>
                      <a:pt x="730" y="658"/>
                    </a:lnTo>
                    <a:lnTo>
                      <a:pt x="739" y="664"/>
                    </a:lnTo>
                    <a:lnTo>
                      <a:pt x="748" y="655"/>
                    </a:lnTo>
                    <a:lnTo>
                      <a:pt x="757" y="640"/>
                    </a:lnTo>
                    <a:lnTo>
                      <a:pt x="766" y="621"/>
                    </a:lnTo>
                    <a:lnTo>
                      <a:pt x="773" y="601"/>
                    </a:lnTo>
                    <a:lnTo>
                      <a:pt x="781" y="580"/>
                    </a:lnTo>
                    <a:lnTo>
                      <a:pt x="788" y="559"/>
                    </a:lnTo>
                    <a:lnTo>
                      <a:pt x="792" y="539"/>
                    </a:lnTo>
                    <a:lnTo>
                      <a:pt x="797" y="521"/>
                    </a:lnTo>
                    <a:lnTo>
                      <a:pt x="798" y="508"/>
                    </a:lnTo>
                    <a:lnTo>
                      <a:pt x="802" y="487"/>
                    </a:lnTo>
                    <a:lnTo>
                      <a:pt x="810" y="467"/>
                    </a:lnTo>
                    <a:lnTo>
                      <a:pt x="824" y="445"/>
                    </a:lnTo>
                    <a:lnTo>
                      <a:pt x="841" y="425"/>
                    </a:lnTo>
                    <a:lnTo>
                      <a:pt x="860" y="404"/>
                    </a:lnTo>
                    <a:lnTo>
                      <a:pt x="880" y="385"/>
                    </a:lnTo>
                    <a:lnTo>
                      <a:pt x="900" y="368"/>
                    </a:lnTo>
                    <a:lnTo>
                      <a:pt x="918" y="353"/>
                    </a:lnTo>
                    <a:lnTo>
                      <a:pt x="934" y="341"/>
                    </a:lnTo>
                    <a:lnTo>
                      <a:pt x="941" y="336"/>
                    </a:lnTo>
                    <a:lnTo>
                      <a:pt x="950" y="332"/>
                    </a:lnTo>
                    <a:lnTo>
                      <a:pt x="960" y="329"/>
                    </a:lnTo>
                    <a:lnTo>
                      <a:pt x="974" y="325"/>
                    </a:lnTo>
                    <a:lnTo>
                      <a:pt x="991" y="322"/>
                    </a:lnTo>
                    <a:lnTo>
                      <a:pt x="1013" y="320"/>
                    </a:lnTo>
                    <a:lnTo>
                      <a:pt x="1039" y="318"/>
                    </a:lnTo>
                    <a:lnTo>
                      <a:pt x="1072" y="316"/>
                    </a:lnTo>
                    <a:lnTo>
                      <a:pt x="1111" y="313"/>
                    </a:lnTo>
                    <a:lnTo>
                      <a:pt x="1132" y="312"/>
                    </a:lnTo>
                    <a:lnTo>
                      <a:pt x="1151" y="311"/>
                    </a:lnTo>
                    <a:lnTo>
                      <a:pt x="1157" y="305"/>
                    </a:lnTo>
                    <a:lnTo>
                      <a:pt x="1162" y="298"/>
                    </a:lnTo>
                    <a:lnTo>
                      <a:pt x="1143" y="285"/>
                    </a:lnTo>
                    <a:lnTo>
                      <a:pt x="1126" y="272"/>
                    </a:lnTo>
                    <a:lnTo>
                      <a:pt x="1112" y="259"/>
                    </a:lnTo>
                    <a:lnTo>
                      <a:pt x="1103" y="245"/>
                    </a:lnTo>
                    <a:lnTo>
                      <a:pt x="1098" y="230"/>
                    </a:lnTo>
                    <a:lnTo>
                      <a:pt x="1097" y="214"/>
                    </a:lnTo>
                    <a:lnTo>
                      <a:pt x="1098" y="198"/>
                    </a:lnTo>
                    <a:lnTo>
                      <a:pt x="1103" y="179"/>
                    </a:lnTo>
                    <a:lnTo>
                      <a:pt x="1109" y="156"/>
                    </a:lnTo>
                    <a:lnTo>
                      <a:pt x="1119" y="130"/>
                    </a:lnTo>
                    <a:lnTo>
                      <a:pt x="1123" y="116"/>
                    </a:lnTo>
                    <a:lnTo>
                      <a:pt x="1128" y="101"/>
                    </a:lnTo>
                    <a:lnTo>
                      <a:pt x="1133" y="87"/>
                    </a:lnTo>
                    <a:lnTo>
                      <a:pt x="1127" y="81"/>
                    </a:lnTo>
                    <a:lnTo>
                      <a:pt x="1121" y="76"/>
                    </a:lnTo>
                    <a:lnTo>
                      <a:pt x="1108" y="67"/>
                    </a:lnTo>
                    <a:lnTo>
                      <a:pt x="1097" y="57"/>
                    </a:lnTo>
                    <a:lnTo>
                      <a:pt x="1086" y="50"/>
                    </a:lnTo>
                    <a:lnTo>
                      <a:pt x="1074" y="40"/>
                    </a:lnTo>
                    <a:lnTo>
                      <a:pt x="1065" y="29"/>
                    </a:lnTo>
                    <a:lnTo>
                      <a:pt x="1060" y="15"/>
                    </a:lnTo>
                    <a:lnTo>
                      <a:pt x="1057" y="0"/>
                    </a:lnTo>
                    <a:lnTo>
                      <a:pt x="1574" y="0"/>
                    </a:lnTo>
                    <a:lnTo>
                      <a:pt x="1574" y="899"/>
                    </a:lnTo>
                    <a:lnTo>
                      <a:pt x="0" y="8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0B34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26" name="Freeform 128">
                <a:extLst>
                  <a:ext uri="{FF2B5EF4-FFF2-40B4-BE49-F238E27FC236}">
                    <a16:creationId xmlns:a16="http://schemas.microsoft.com/office/drawing/2014/main" id="{F89EEFC6-EBA1-4E58-B3ED-786146C54B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0674" y="3128935"/>
                <a:ext cx="355600" cy="203200"/>
              </a:xfrm>
              <a:custGeom>
                <a:avLst/>
                <a:gdLst>
                  <a:gd name="T0" fmla="*/ 340 w 1574"/>
                  <a:gd name="T1" fmla="*/ 0 h 899"/>
                  <a:gd name="T2" fmla="*/ 340 w 1574"/>
                  <a:gd name="T3" fmla="*/ 37 h 899"/>
                  <a:gd name="T4" fmla="*/ 342 w 1574"/>
                  <a:gd name="T5" fmla="*/ 71 h 899"/>
                  <a:gd name="T6" fmla="*/ 346 w 1574"/>
                  <a:gd name="T7" fmla="*/ 93 h 899"/>
                  <a:gd name="T8" fmla="*/ 356 w 1574"/>
                  <a:gd name="T9" fmla="*/ 101 h 899"/>
                  <a:gd name="T10" fmla="*/ 378 w 1574"/>
                  <a:gd name="T11" fmla="*/ 118 h 899"/>
                  <a:gd name="T12" fmla="*/ 406 w 1574"/>
                  <a:gd name="T13" fmla="*/ 142 h 899"/>
                  <a:gd name="T14" fmla="*/ 434 w 1574"/>
                  <a:gd name="T15" fmla="*/ 165 h 899"/>
                  <a:gd name="T16" fmla="*/ 461 w 1574"/>
                  <a:gd name="T17" fmla="*/ 183 h 899"/>
                  <a:gd name="T18" fmla="*/ 480 w 1574"/>
                  <a:gd name="T19" fmla="*/ 194 h 899"/>
                  <a:gd name="T20" fmla="*/ 501 w 1574"/>
                  <a:gd name="T21" fmla="*/ 222 h 899"/>
                  <a:gd name="T22" fmla="*/ 525 w 1574"/>
                  <a:gd name="T23" fmla="*/ 262 h 899"/>
                  <a:gd name="T24" fmla="*/ 548 w 1574"/>
                  <a:gd name="T25" fmla="*/ 308 h 899"/>
                  <a:gd name="T26" fmla="*/ 566 w 1574"/>
                  <a:gd name="T27" fmla="*/ 354 h 899"/>
                  <a:gd name="T28" fmla="*/ 574 w 1574"/>
                  <a:gd name="T29" fmla="*/ 392 h 899"/>
                  <a:gd name="T30" fmla="*/ 575 w 1574"/>
                  <a:gd name="T31" fmla="*/ 429 h 899"/>
                  <a:gd name="T32" fmla="*/ 574 w 1574"/>
                  <a:gd name="T33" fmla="*/ 472 h 899"/>
                  <a:gd name="T34" fmla="*/ 573 w 1574"/>
                  <a:gd name="T35" fmla="*/ 516 h 899"/>
                  <a:gd name="T36" fmla="*/ 574 w 1574"/>
                  <a:gd name="T37" fmla="*/ 553 h 899"/>
                  <a:gd name="T38" fmla="*/ 581 w 1574"/>
                  <a:gd name="T39" fmla="*/ 577 h 899"/>
                  <a:gd name="T40" fmla="*/ 595 w 1574"/>
                  <a:gd name="T41" fmla="*/ 589 h 899"/>
                  <a:gd name="T42" fmla="*/ 616 w 1574"/>
                  <a:gd name="T43" fmla="*/ 616 h 899"/>
                  <a:gd name="T44" fmla="*/ 644 w 1574"/>
                  <a:gd name="T45" fmla="*/ 652 h 899"/>
                  <a:gd name="T46" fmla="*/ 677 w 1574"/>
                  <a:gd name="T47" fmla="*/ 689 h 899"/>
                  <a:gd name="T48" fmla="*/ 712 w 1574"/>
                  <a:gd name="T49" fmla="*/ 716 h 899"/>
                  <a:gd name="T50" fmla="*/ 749 w 1574"/>
                  <a:gd name="T51" fmla="*/ 725 h 899"/>
                  <a:gd name="T52" fmla="*/ 780 w 1574"/>
                  <a:gd name="T53" fmla="*/ 708 h 899"/>
                  <a:gd name="T54" fmla="*/ 806 w 1574"/>
                  <a:gd name="T55" fmla="*/ 671 h 899"/>
                  <a:gd name="T56" fmla="*/ 827 w 1574"/>
                  <a:gd name="T57" fmla="*/ 624 h 899"/>
                  <a:gd name="T58" fmla="*/ 843 w 1574"/>
                  <a:gd name="T59" fmla="*/ 576 h 899"/>
                  <a:gd name="T60" fmla="*/ 854 w 1574"/>
                  <a:gd name="T61" fmla="*/ 533 h 899"/>
                  <a:gd name="T62" fmla="*/ 857 w 1574"/>
                  <a:gd name="T63" fmla="*/ 508 h 899"/>
                  <a:gd name="T64" fmla="*/ 865 w 1574"/>
                  <a:gd name="T65" fmla="*/ 488 h 899"/>
                  <a:gd name="T66" fmla="*/ 886 w 1574"/>
                  <a:gd name="T67" fmla="*/ 463 h 899"/>
                  <a:gd name="T68" fmla="*/ 914 w 1574"/>
                  <a:gd name="T69" fmla="*/ 435 h 899"/>
                  <a:gd name="T70" fmla="*/ 941 w 1574"/>
                  <a:gd name="T71" fmla="*/ 411 h 899"/>
                  <a:gd name="T72" fmla="*/ 962 w 1574"/>
                  <a:gd name="T73" fmla="*/ 393 h 899"/>
                  <a:gd name="T74" fmla="*/ 976 w 1574"/>
                  <a:gd name="T75" fmla="*/ 385 h 899"/>
                  <a:gd name="T76" fmla="*/ 1009 w 1574"/>
                  <a:gd name="T77" fmla="*/ 379 h 899"/>
                  <a:gd name="T78" fmla="*/ 1055 w 1574"/>
                  <a:gd name="T79" fmla="*/ 375 h 899"/>
                  <a:gd name="T80" fmla="*/ 1104 w 1574"/>
                  <a:gd name="T81" fmla="*/ 372 h 899"/>
                  <a:gd name="T82" fmla="*/ 1147 w 1574"/>
                  <a:gd name="T83" fmla="*/ 370 h 899"/>
                  <a:gd name="T84" fmla="*/ 1173 w 1574"/>
                  <a:gd name="T85" fmla="*/ 368 h 899"/>
                  <a:gd name="T86" fmla="*/ 1191 w 1574"/>
                  <a:gd name="T87" fmla="*/ 355 h 899"/>
                  <a:gd name="T88" fmla="*/ 1213 w 1574"/>
                  <a:gd name="T89" fmla="*/ 328 h 899"/>
                  <a:gd name="T90" fmla="*/ 1236 w 1574"/>
                  <a:gd name="T91" fmla="*/ 295 h 899"/>
                  <a:gd name="T92" fmla="*/ 1228 w 1574"/>
                  <a:gd name="T93" fmla="*/ 268 h 899"/>
                  <a:gd name="T94" fmla="*/ 1194 w 1574"/>
                  <a:gd name="T95" fmla="*/ 248 h 899"/>
                  <a:gd name="T96" fmla="*/ 1168 w 1574"/>
                  <a:gd name="T97" fmla="*/ 231 h 899"/>
                  <a:gd name="T98" fmla="*/ 1156 w 1574"/>
                  <a:gd name="T99" fmla="*/ 219 h 899"/>
                  <a:gd name="T100" fmla="*/ 1157 w 1574"/>
                  <a:gd name="T101" fmla="*/ 204 h 899"/>
                  <a:gd name="T102" fmla="*/ 1164 w 1574"/>
                  <a:gd name="T103" fmla="*/ 176 h 899"/>
                  <a:gd name="T104" fmla="*/ 1176 w 1574"/>
                  <a:gd name="T105" fmla="*/ 144 h 899"/>
                  <a:gd name="T106" fmla="*/ 1187 w 1574"/>
                  <a:gd name="T107" fmla="*/ 110 h 899"/>
                  <a:gd name="T108" fmla="*/ 1196 w 1574"/>
                  <a:gd name="T109" fmla="*/ 80 h 899"/>
                  <a:gd name="T110" fmla="*/ 1196 w 1574"/>
                  <a:gd name="T111" fmla="*/ 61 h 899"/>
                  <a:gd name="T112" fmla="*/ 1185 w 1574"/>
                  <a:gd name="T113" fmla="*/ 53 h 899"/>
                  <a:gd name="T114" fmla="*/ 1164 w 1574"/>
                  <a:gd name="T115" fmla="*/ 37 h 899"/>
                  <a:gd name="T116" fmla="*/ 1140 w 1574"/>
                  <a:gd name="T117" fmla="*/ 16 h 899"/>
                  <a:gd name="T118" fmla="*/ 1116 w 1574"/>
                  <a:gd name="T119" fmla="*/ 0 h 899"/>
                  <a:gd name="T120" fmla="*/ 1574 w 1574"/>
                  <a:gd name="T121" fmla="*/ 899 h 899"/>
                  <a:gd name="T122" fmla="*/ 0 w 1574"/>
                  <a:gd name="T123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74" h="899">
                    <a:moveTo>
                      <a:pt x="0" y="0"/>
                    </a:moveTo>
                    <a:lnTo>
                      <a:pt x="340" y="0"/>
                    </a:lnTo>
                    <a:lnTo>
                      <a:pt x="340" y="19"/>
                    </a:lnTo>
                    <a:lnTo>
                      <a:pt x="340" y="37"/>
                    </a:lnTo>
                    <a:lnTo>
                      <a:pt x="341" y="55"/>
                    </a:lnTo>
                    <a:lnTo>
                      <a:pt x="342" y="71"/>
                    </a:lnTo>
                    <a:lnTo>
                      <a:pt x="343" y="83"/>
                    </a:lnTo>
                    <a:lnTo>
                      <a:pt x="346" y="93"/>
                    </a:lnTo>
                    <a:lnTo>
                      <a:pt x="350" y="97"/>
                    </a:lnTo>
                    <a:lnTo>
                      <a:pt x="356" y="101"/>
                    </a:lnTo>
                    <a:lnTo>
                      <a:pt x="366" y="109"/>
                    </a:lnTo>
                    <a:lnTo>
                      <a:pt x="378" y="118"/>
                    </a:lnTo>
                    <a:lnTo>
                      <a:pt x="391" y="130"/>
                    </a:lnTo>
                    <a:lnTo>
                      <a:pt x="406" y="142"/>
                    </a:lnTo>
                    <a:lnTo>
                      <a:pt x="420" y="153"/>
                    </a:lnTo>
                    <a:lnTo>
                      <a:pt x="434" y="165"/>
                    </a:lnTo>
                    <a:lnTo>
                      <a:pt x="448" y="175"/>
                    </a:lnTo>
                    <a:lnTo>
                      <a:pt x="461" y="183"/>
                    </a:lnTo>
                    <a:lnTo>
                      <a:pt x="470" y="189"/>
                    </a:lnTo>
                    <a:lnTo>
                      <a:pt x="480" y="194"/>
                    </a:lnTo>
                    <a:lnTo>
                      <a:pt x="489" y="206"/>
                    </a:lnTo>
                    <a:lnTo>
                      <a:pt x="501" y="222"/>
                    </a:lnTo>
                    <a:lnTo>
                      <a:pt x="513" y="241"/>
                    </a:lnTo>
                    <a:lnTo>
                      <a:pt x="525" y="262"/>
                    </a:lnTo>
                    <a:lnTo>
                      <a:pt x="538" y="285"/>
                    </a:lnTo>
                    <a:lnTo>
                      <a:pt x="548" y="308"/>
                    </a:lnTo>
                    <a:lnTo>
                      <a:pt x="558" y="332"/>
                    </a:lnTo>
                    <a:lnTo>
                      <a:pt x="566" y="354"/>
                    </a:lnTo>
                    <a:lnTo>
                      <a:pt x="572" y="375"/>
                    </a:lnTo>
                    <a:lnTo>
                      <a:pt x="574" y="392"/>
                    </a:lnTo>
                    <a:lnTo>
                      <a:pt x="575" y="410"/>
                    </a:lnTo>
                    <a:lnTo>
                      <a:pt x="575" y="429"/>
                    </a:lnTo>
                    <a:lnTo>
                      <a:pt x="574" y="450"/>
                    </a:lnTo>
                    <a:lnTo>
                      <a:pt x="574" y="472"/>
                    </a:lnTo>
                    <a:lnTo>
                      <a:pt x="573" y="494"/>
                    </a:lnTo>
                    <a:lnTo>
                      <a:pt x="573" y="516"/>
                    </a:lnTo>
                    <a:lnTo>
                      <a:pt x="573" y="535"/>
                    </a:lnTo>
                    <a:lnTo>
                      <a:pt x="574" y="553"/>
                    </a:lnTo>
                    <a:lnTo>
                      <a:pt x="577" y="566"/>
                    </a:lnTo>
                    <a:lnTo>
                      <a:pt x="581" y="577"/>
                    </a:lnTo>
                    <a:lnTo>
                      <a:pt x="586" y="583"/>
                    </a:lnTo>
                    <a:lnTo>
                      <a:pt x="595" y="589"/>
                    </a:lnTo>
                    <a:lnTo>
                      <a:pt x="604" y="601"/>
                    </a:lnTo>
                    <a:lnTo>
                      <a:pt x="616" y="616"/>
                    </a:lnTo>
                    <a:lnTo>
                      <a:pt x="630" y="633"/>
                    </a:lnTo>
                    <a:lnTo>
                      <a:pt x="644" y="652"/>
                    </a:lnTo>
                    <a:lnTo>
                      <a:pt x="660" y="671"/>
                    </a:lnTo>
                    <a:lnTo>
                      <a:pt x="677" y="689"/>
                    </a:lnTo>
                    <a:lnTo>
                      <a:pt x="694" y="705"/>
                    </a:lnTo>
                    <a:lnTo>
                      <a:pt x="712" y="716"/>
                    </a:lnTo>
                    <a:lnTo>
                      <a:pt x="730" y="724"/>
                    </a:lnTo>
                    <a:lnTo>
                      <a:pt x="749" y="725"/>
                    </a:lnTo>
                    <a:lnTo>
                      <a:pt x="765" y="719"/>
                    </a:lnTo>
                    <a:lnTo>
                      <a:pt x="780" y="708"/>
                    </a:lnTo>
                    <a:lnTo>
                      <a:pt x="793" y="691"/>
                    </a:lnTo>
                    <a:lnTo>
                      <a:pt x="806" y="671"/>
                    </a:lnTo>
                    <a:lnTo>
                      <a:pt x="818" y="649"/>
                    </a:lnTo>
                    <a:lnTo>
                      <a:pt x="827" y="624"/>
                    </a:lnTo>
                    <a:lnTo>
                      <a:pt x="837" y="600"/>
                    </a:lnTo>
                    <a:lnTo>
                      <a:pt x="843" y="576"/>
                    </a:lnTo>
                    <a:lnTo>
                      <a:pt x="849" y="554"/>
                    </a:lnTo>
                    <a:lnTo>
                      <a:pt x="854" y="533"/>
                    </a:lnTo>
                    <a:lnTo>
                      <a:pt x="856" y="519"/>
                    </a:lnTo>
                    <a:lnTo>
                      <a:pt x="857" y="508"/>
                    </a:lnTo>
                    <a:lnTo>
                      <a:pt x="859" y="500"/>
                    </a:lnTo>
                    <a:lnTo>
                      <a:pt x="865" y="488"/>
                    </a:lnTo>
                    <a:lnTo>
                      <a:pt x="875" y="475"/>
                    </a:lnTo>
                    <a:lnTo>
                      <a:pt x="886" y="463"/>
                    </a:lnTo>
                    <a:lnTo>
                      <a:pt x="899" y="449"/>
                    </a:lnTo>
                    <a:lnTo>
                      <a:pt x="914" y="435"/>
                    </a:lnTo>
                    <a:lnTo>
                      <a:pt x="927" y="423"/>
                    </a:lnTo>
                    <a:lnTo>
                      <a:pt x="941" y="411"/>
                    </a:lnTo>
                    <a:lnTo>
                      <a:pt x="953" y="400"/>
                    </a:lnTo>
                    <a:lnTo>
                      <a:pt x="962" y="393"/>
                    </a:lnTo>
                    <a:lnTo>
                      <a:pt x="969" y="388"/>
                    </a:lnTo>
                    <a:lnTo>
                      <a:pt x="976" y="385"/>
                    </a:lnTo>
                    <a:lnTo>
                      <a:pt x="991" y="382"/>
                    </a:lnTo>
                    <a:lnTo>
                      <a:pt x="1009" y="379"/>
                    </a:lnTo>
                    <a:lnTo>
                      <a:pt x="1031" y="377"/>
                    </a:lnTo>
                    <a:lnTo>
                      <a:pt x="1055" y="375"/>
                    </a:lnTo>
                    <a:lnTo>
                      <a:pt x="1080" y="374"/>
                    </a:lnTo>
                    <a:lnTo>
                      <a:pt x="1104" y="372"/>
                    </a:lnTo>
                    <a:lnTo>
                      <a:pt x="1127" y="371"/>
                    </a:lnTo>
                    <a:lnTo>
                      <a:pt x="1147" y="370"/>
                    </a:lnTo>
                    <a:lnTo>
                      <a:pt x="1162" y="369"/>
                    </a:lnTo>
                    <a:lnTo>
                      <a:pt x="1173" y="368"/>
                    </a:lnTo>
                    <a:lnTo>
                      <a:pt x="1181" y="363"/>
                    </a:lnTo>
                    <a:lnTo>
                      <a:pt x="1191" y="355"/>
                    </a:lnTo>
                    <a:lnTo>
                      <a:pt x="1201" y="342"/>
                    </a:lnTo>
                    <a:lnTo>
                      <a:pt x="1213" y="328"/>
                    </a:lnTo>
                    <a:lnTo>
                      <a:pt x="1224" y="312"/>
                    </a:lnTo>
                    <a:lnTo>
                      <a:pt x="1236" y="295"/>
                    </a:lnTo>
                    <a:lnTo>
                      <a:pt x="1247" y="279"/>
                    </a:lnTo>
                    <a:lnTo>
                      <a:pt x="1228" y="268"/>
                    </a:lnTo>
                    <a:lnTo>
                      <a:pt x="1210" y="259"/>
                    </a:lnTo>
                    <a:lnTo>
                      <a:pt x="1194" y="248"/>
                    </a:lnTo>
                    <a:lnTo>
                      <a:pt x="1179" y="239"/>
                    </a:lnTo>
                    <a:lnTo>
                      <a:pt x="1168" y="231"/>
                    </a:lnTo>
                    <a:lnTo>
                      <a:pt x="1160" y="224"/>
                    </a:lnTo>
                    <a:lnTo>
                      <a:pt x="1156" y="219"/>
                    </a:lnTo>
                    <a:lnTo>
                      <a:pt x="1155" y="213"/>
                    </a:lnTo>
                    <a:lnTo>
                      <a:pt x="1157" y="204"/>
                    </a:lnTo>
                    <a:lnTo>
                      <a:pt x="1160" y="191"/>
                    </a:lnTo>
                    <a:lnTo>
                      <a:pt x="1164" y="176"/>
                    </a:lnTo>
                    <a:lnTo>
                      <a:pt x="1170" y="161"/>
                    </a:lnTo>
                    <a:lnTo>
                      <a:pt x="1176" y="144"/>
                    </a:lnTo>
                    <a:lnTo>
                      <a:pt x="1182" y="127"/>
                    </a:lnTo>
                    <a:lnTo>
                      <a:pt x="1187" y="110"/>
                    </a:lnTo>
                    <a:lnTo>
                      <a:pt x="1192" y="94"/>
                    </a:lnTo>
                    <a:lnTo>
                      <a:pt x="1196" y="80"/>
                    </a:lnTo>
                    <a:lnTo>
                      <a:pt x="1197" y="69"/>
                    </a:lnTo>
                    <a:lnTo>
                      <a:pt x="1196" y="61"/>
                    </a:lnTo>
                    <a:lnTo>
                      <a:pt x="1193" y="57"/>
                    </a:lnTo>
                    <a:lnTo>
                      <a:pt x="1185" y="53"/>
                    </a:lnTo>
                    <a:lnTo>
                      <a:pt x="1176" y="45"/>
                    </a:lnTo>
                    <a:lnTo>
                      <a:pt x="1164" y="37"/>
                    </a:lnTo>
                    <a:lnTo>
                      <a:pt x="1151" y="26"/>
                    </a:lnTo>
                    <a:lnTo>
                      <a:pt x="1140" y="16"/>
                    </a:lnTo>
                    <a:lnTo>
                      <a:pt x="1127" y="7"/>
                    </a:lnTo>
                    <a:lnTo>
                      <a:pt x="1116" y="0"/>
                    </a:lnTo>
                    <a:lnTo>
                      <a:pt x="1574" y="0"/>
                    </a:lnTo>
                    <a:lnTo>
                      <a:pt x="1574" y="899"/>
                    </a:lnTo>
                    <a:lnTo>
                      <a:pt x="0" y="8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D04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27" name="Freeform 129">
                <a:extLst>
                  <a:ext uri="{FF2B5EF4-FFF2-40B4-BE49-F238E27FC236}">
                    <a16:creationId xmlns:a16="http://schemas.microsoft.com/office/drawing/2014/main" id="{C3F43E79-4AA7-4A9C-AA07-7BC9CFBDD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0673" y="3213072"/>
                <a:ext cx="117475" cy="119063"/>
              </a:xfrm>
              <a:custGeom>
                <a:avLst/>
                <a:gdLst>
                  <a:gd name="T0" fmla="*/ 0 w 518"/>
                  <a:gd name="T1" fmla="*/ 0 h 523"/>
                  <a:gd name="T2" fmla="*/ 21 w 518"/>
                  <a:gd name="T3" fmla="*/ 17 h 523"/>
                  <a:gd name="T4" fmla="*/ 41 w 518"/>
                  <a:gd name="T5" fmla="*/ 35 h 523"/>
                  <a:gd name="T6" fmla="*/ 59 w 518"/>
                  <a:gd name="T7" fmla="*/ 56 h 523"/>
                  <a:gd name="T8" fmla="*/ 75 w 518"/>
                  <a:gd name="T9" fmla="*/ 80 h 523"/>
                  <a:gd name="T10" fmla="*/ 97 w 518"/>
                  <a:gd name="T11" fmla="*/ 112 h 523"/>
                  <a:gd name="T12" fmla="*/ 124 w 518"/>
                  <a:gd name="T13" fmla="*/ 142 h 523"/>
                  <a:gd name="T14" fmla="*/ 153 w 518"/>
                  <a:gd name="T15" fmla="*/ 171 h 523"/>
                  <a:gd name="T16" fmla="*/ 187 w 518"/>
                  <a:gd name="T17" fmla="*/ 199 h 523"/>
                  <a:gd name="T18" fmla="*/ 222 w 518"/>
                  <a:gd name="T19" fmla="*/ 224 h 523"/>
                  <a:gd name="T20" fmla="*/ 259 w 518"/>
                  <a:gd name="T21" fmla="*/ 248 h 523"/>
                  <a:gd name="T22" fmla="*/ 295 w 518"/>
                  <a:gd name="T23" fmla="*/ 271 h 523"/>
                  <a:gd name="T24" fmla="*/ 331 w 518"/>
                  <a:gd name="T25" fmla="*/ 291 h 523"/>
                  <a:gd name="T26" fmla="*/ 364 w 518"/>
                  <a:gd name="T27" fmla="*/ 310 h 523"/>
                  <a:gd name="T28" fmla="*/ 390 w 518"/>
                  <a:gd name="T29" fmla="*/ 325 h 523"/>
                  <a:gd name="T30" fmla="*/ 411 w 518"/>
                  <a:gd name="T31" fmla="*/ 344 h 523"/>
                  <a:gd name="T32" fmla="*/ 430 w 518"/>
                  <a:gd name="T33" fmla="*/ 367 h 523"/>
                  <a:gd name="T34" fmla="*/ 446 w 518"/>
                  <a:gd name="T35" fmla="*/ 391 h 523"/>
                  <a:gd name="T36" fmla="*/ 460 w 518"/>
                  <a:gd name="T37" fmla="*/ 415 h 523"/>
                  <a:gd name="T38" fmla="*/ 471 w 518"/>
                  <a:gd name="T39" fmla="*/ 440 h 523"/>
                  <a:gd name="T40" fmla="*/ 482 w 518"/>
                  <a:gd name="T41" fmla="*/ 462 h 523"/>
                  <a:gd name="T42" fmla="*/ 491 w 518"/>
                  <a:gd name="T43" fmla="*/ 483 h 523"/>
                  <a:gd name="T44" fmla="*/ 501 w 518"/>
                  <a:gd name="T45" fmla="*/ 501 h 523"/>
                  <a:gd name="T46" fmla="*/ 509 w 518"/>
                  <a:gd name="T47" fmla="*/ 515 h 523"/>
                  <a:gd name="T48" fmla="*/ 518 w 518"/>
                  <a:gd name="T49" fmla="*/ 523 h 523"/>
                  <a:gd name="T50" fmla="*/ 0 w 518"/>
                  <a:gd name="T51" fmla="*/ 523 h 523"/>
                  <a:gd name="T52" fmla="*/ 0 w 518"/>
                  <a:gd name="T53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18" h="523">
                    <a:moveTo>
                      <a:pt x="0" y="0"/>
                    </a:moveTo>
                    <a:lnTo>
                      <a:pt x="21" y="17"/>
                    </a:lnTo>
                    <a:lnTo>
                      <a:pt x="41" y="35"/>
                    </a:lnTo>
                    <a:lnTo>
                      <a:pt x="59" y="56"/>
                    </a:lnTo>
                    <a:lnTo>
                      <a:pt x="75" y="80"/>
                    </a:lnTo>
                    <a:lnTo>
                      <a:pt x="97" y="112"/>
                    </a:lnTo>
                    <a:lnTo>
                      <a:pt x="124" y="142"/>
                    </a:lnTo>
                    <a:lnTo>
                      <a:pt x="153" y="171"/>
                    </a:lnTo>
                    <a:lnTo>
                      <a:pt x="187" y="199"/>
                    </a:lnTo>
                    <a:lnTo>
                      <a:pt x="222" y="224"/>
                    </a:lnTo>
                    <a:lnTo>
                      <a:pt x="259" y="248"/>
                    </a:lnTo>
                    <a:lnTo>
                      <a:pt x="295" y="271"/>
                    </a:lnTo>
                    <a:lnTo>
                      <a:pt x="331" y="291"/>
                    </a:lnTo>
                    <a:lnTo>
                      <a:pt x="364" y="310"/>
                    </a:lnTo>
                    <a:lnTo>
                      <a:pt x="390" y="325"/>
                    </a:lnTo>
                    <a:lnTo>
                      <a:pt x="411" y="344"/>
                    </a:lnTo>
                    <a:lnTo>
                      <a:pt x="430" y="367"/>
                    </a:lnTo>
                    <a:lnTo>
                      <a:pt x="446" y="391"/>
                    </a:lnTo>
                    <a:lnTo>
                      <a:pt x="460" y="415"/>
                    </a:lnTo>
                    <a:lnTo>
                      <a:pt x="471" y="440"/>
                    </a:lnTo>
                    <a:lnTo>
                      <a:pt x="482" y="462"/>
                    </a:lnTo>
                    <a:lnTo>
                      <a:pt x="491" y="483"/>
                    </a:lnTo>
                    <a:lnTo>
                      <a:pt x="501" y="501"/>
                    </a:lnTo>
                    <a:lnTo>
                      <a:pt x="509" y="515"/>
                    </a:lnTo>
                    <a:lnTo>
                      <a:pt x="518" y="523"/>
                    </a:lnTo>
                    <a:lnTo>
                      <a:pt x="0" y="5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9A5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28" name="Freeform 130">
                <a:extLst>
                  <a:ext uri="{FF2B5EF4-FFF2-40B4-BE49-F238E27FC236}">
                    <a16:creationId xmlns:a16="http://schemas.microsoft.com/office/drawing/2014/main" id="{E387C110-D22A-4D53-B8A7-A20C27663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3724" y="3170210"/>
                <a:ext cx="82550" cy="161925"/>
              </a:xfrm>
              <a:custGeom>
                <a:avLst/>
                <a:gdLst>
                  <a:gd name="T0" fmla="*/ 367 w 367"/>
                  <a:gd name="T1" fmla="*/ 0 h 712"/>
                  <a:gd name="T2" fmla="*/ 367 w 367"/>
                  <a:gd name="T3" fmla="*/ 712 h 712"/>
                  <a:gd name="T4" fmla="*/ 0 w 367"/>
                  <a:gd name="T5" fmla="*/ 712 h 712"/>
                  <a:gd name="T6" fmla="*/ 9 w 367"/>
                  <a:gd name="T7" fmla="*/ 700 h 712"/>
                  <a:gd name="T8" fmla="*/ 17 w 367"/>
                  <a:gd name="T9" fmla="*/ 690 h 712"/>
                  <a:gd name="T10" fmla="*/ 25 w 367"/>
                  <a:gd name="T11" fmla="*/ 680 h 712"/>
                  <a:gd name="T12" fmla="*/ 30 w 367"/>
                  <a:gd name="T13" fmla="*/ 672 h 712"/>
                  <a:gd name="T14" fmla="*/ 33 w 367"/>
                  <a:gd name="T15" fmla="*/ 667 h 712"/>
                  <a:gd name="T16" fmla="*/ 44 w 367"/>
                  <a:gd name="T17" fmla="*/ 642 h 712"/>
                  <a:gd name="T18" fmla="*/ 49 w 367"/>
                  <a:gd name="T19" fmla="*/ 616 h 712"/>
                  <a:gd name="T20" fmla="*/ 52 w 367"/>
                  <a:gd name="T21" fmla="*/ 589 h 712"/>
                  <a:gd name="T22" fmla="*/ 53 w 367"/>
                  <a:gd name="T23" fmla="*/ 562 h 712"/>
                  <a:gd name="T24" fmla="*/ 53 w 367"/>
                  <a:gd name="T25" fmla="*/ 536 h 712"/>
                  <a:gd name="T26" fmla="*/ 55 w 367"/>
                  <a:gd name="T27" fmla="*/ 508 h 712"/>
                  <a:gd name="T28" fmla="*/ 60 w 367"/>
                  <a:gd name="T29" fmla="*/ 482 h 712"/>
                  <a:gd name="T30" fmla="*/ 67 w 367"/>
                  <a:gd name="T31" fmla="*/ 456 h 712"/>
                  <a:gd name="T32" fmla="*/ 79 w 367"/>
                  <a:gd name="T33" fmla="*/ 434 h 712"/>
                  <a:gd name="T34" fmla="*/ 93 w 367"/>
                  <a:gd name="T35" fmla="*/ 413 h 712"/>
                  <a:gd name="T36" fmla="*/ 110 w 367"/>
                  <a:gd name="T37" fmla="*/ 394 h 712"/>
                  <a:gd name="T38" fmla="*/ 128 w 367"/>
                  <a:gd name="T39" fmla="*/ 376 h 712"/>
                  <a:gd name="T40" fmla="*/ 147 w 367"/>
                  <a:gd name="T41" fmla="*/ 357 h 712"/>
                  <a:gd name="T42" fmla="*/ 166 w 367"/>
                  <a:gd name="T43" fmla="*/ 339 h 712"/>
                  <a:gd name="T44" fmla="*/ 183 w 367"/>
                  <a:gd name="T45" fmla="*/ 320 h 712"/>
                  <a:gd name="T46" fmla="*/ 198 w 367"/>
                  <a:gd name="T47" fmla="*/ 299 h 712"/>
                  <a:gd name="T48" fmla="*/ 226 w 367"/>
                  <a:gd name="T49" fmla="*/ 252 h 712"/>
                  <a:gd name="T50" fmla="*/ 255 w 367"/>
                  <a:gd name="T51" fmla="*/ 202 h 712"/>
                  <a:gd name="T52" fmla="*/ 282 w 367"/>
                  <a:gd name="T53" fmla="*/ 149 h 712"/>
                  <a:gd name="T54" fmla="*/ 311 w 367"/>
                  <a:gd name="T55" fmla="*/ 96 h 712"/>
                  <a:gd name="T56" fmla="*/ 340 w 367"/>
                  <a:gd name="T57" fmla="*/ 45 h 712"/>
                  <a:gd name="T58" fmla="*/ 367 w 367"/>
                  <a:gd name="T59" fmla="*/ 0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7" h="712">
                    <a:moveTo>
                      <a:pt x="367" y="0"/>
                    </a:moveTo>
                    <a:lnTo>
                      <a:pt x="367" y="712"/>
                    </a:lnTo>
                    <a:lnTo>
                      <a:pt x="0" y="712"/>
                    </a:lnTo>
                    <a:lnTo>
                      <a:pt x="9" y="700"/>
                    </a:lnTo>
                    <a:lnTo>
                      <a:pt x="17" y="690"/>
                    </a:lnTo>
                    <a:lnTo>
                      <a:pt x="25" y="680"/>
                    </a:lnTo>
                    <a:lnTo>
                      <a:pt x="30" y="672"/>
                    </a:lnTo>
                    <a:lnTo>
                      <a:pt x="33" y="667"/>
                    </a:lnTo>
                    <a:lnTo>
                      <a:pt x="44" y="642"/>
                    </a:lnTo>
                    <a:lnTo>
                      <a:pt x="49" y="616"/>
                    </a:lnTo>
                    <a:lnTo>
                      <a:pt x="52" y="589"/>
                    </a:lnTo>
                    <a:lnTo>
                      <a:pt x="53" y="562"/>
                    </a:lnTo>
                    <a:lnTo>
                      <a:pt x="53" y="536"/>
                    </a:lnTo>
                    <a:lnTo>
                      <a:pt x="55" y="508"/>
                    </a:lnTo>
                    <a:lnTo>
                      <a:pt x="60" y="482"/>
                    </a:lnTo>
                    <a:lnTo>
                      <a:pt x="67" y="456"/>
                    </a:lnTo>
                    <a:lnTo>
                      <a:pt x="79" y="434"/>
                    </a:lnTo>
                    <a:lnTo>
                      <a:pt x="93" y="413"/>
                    </a:lnTo>
                    <a:lnTo>
                      <a:pt x="110" y="394"/>
                    </a:lnTo>
                    <a:lnTo>
                      <a:pt x="128" y="376"/>
                    </a:lnTo>
                    <a:lnTo>
                      <a:pt x="147" y="357"/>
                    </a:lnTo>
                    <a:lnTo>
                      <a:pt x="166" y="339"/>
                    </a:lnTo>
                    <a:lnTo>
                      <a:pt x="183" y="320"/>
                    </a:lnTo>
                    <a:lnTo>
                      <a:pt x="198" y="299"/>
                    </a:lnTo>
                    <a:lnTo>
                      <a:pt x="226" y="252"/>
                    </a:lnTo>
                    <a:lnTo>
                      <a:pt x="255" y="202"/>
                    </a:lnTo>
                    <a:lnTo>
                      <a:pt x="282" y="149"/>
                    </a:lnTo>
                    <a:lnTo>
                      <a:pt x="311" y="96"/>
                    </a:lnTo>
                    <a:lnTo>
                      <a:pt x="340" y="45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79A5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29" name="Freeform 131">
                <a:extLst>
                  <a:ext uri="{FF2B5EF4-FFF2-40B4-BE49-F238E27FC236}">
                    <a16:creationId xmlns:a16="http://schemas.microsoft.com/office/drawing/2014/main" id="{681E2222-4937-4547-98A9-53BC792DF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0675" y="3251173"/>
                <a:ext cx="90488" cy="80963"/>
              </a:xfrm>
              <a:custGeom>
                <a:avLst/>
                <a:gdLst>
                  <a:gd name="T0" fmla="*/ 0 w 402"/>
                  <a:gd name="T1" fmla="*/ 0 h 359"/>
                  <a:gd name="T2" fmla="*/ 18 w 402"/>
                  <a:gd name="T3" fmla="*/ 18 h 359"/>
                  <a:gd name="T4" fmla="*/ 34 w 402"/>
                  <a:gd name="T5" fmla="*/ 38 h 359"/>
                  <a:gd name="T6" fmla="*/ 48 w 402"/>
                  <a:gd name="T7" fmla="*/ 59 h 359"/>
                  <a:gd name="T8" fmla="*/ 61 w 402"/>
                  <a:gd name="T9" fmla="*/ 79 h 359"/>
                  <a:gd name="T10" fmla="*/ 79 w 402"/>
                  <a:gd name="T11" fmla="*/ 96 h 359"/>
                  <a:gd name="T12" fmla="*/ 101 w 402"/>
                  <a:gd name="T13" fmla="*/ 111 h 359"/>
                  <a:gd name="T14" fmla="*/ 125 w 402"/>
                  <a:gd name="T15" fmla="*/ 123 h 359"/>
                  <a:gd name="T16" fmla="*/ 151 w 402"/>
                  <a:gd name="T17" fmla="*/ 135 h 359"/>
                  <a:gd name="T18" fmla="*/ 180 w 402"/>
                  <a:gd name="T19" fmla="*/ 146 h 359"/>
                  <a:gd name="T20" fmla="*/ 208 w 402"/>
                  <a:gd name="T21" fmla="*/ 156 h 359"/>
                  <a:gd name="T22" fmla="*/ 238 w 402"/>
                  <a:gd name="T23" fmla="*/ 167 h 359"/>
                  <a:gd name="T24" fmla="*/ 267 w 402"/>
                  <a:gd name="T25" fmla="*/ 178 h 359"/>
                  <a:gd name="T26" fmla="*/ 296 w 402"/>
                  <a:gd name="T27" fmla="*/ 191 h 359"/>
                  <a:gd name="T28" fmla="*/ 323 w 402"/>
                  <a:gd name="T29" fmla="*/ 206 h 359"/>
                  <a:gd name="T30" fmla="*/ 342 w 402"/>
                  <a:gd name="T31" fmla="*/ 220 h 359"/>
                  <a:gd name="T32" fmla="*/ 357 w 402"/>
                  <a:gd name="T33" fmla="*/ 235 h 359"/>
                  <a:gd name="T34" fmla="*/ 370 w 402"/>
                  <a:gd name="T35" fmla="*/ 253 h 359"/>
                  <a:gd name="T36" fmla="*/ 380 w 402"/>
                  <a:gd name="T37" fmla="*/ 273 h 359"/>
                  <a:gd name="T38" fmla="*/ 389 w 402"/>
                  <a:gd name="T39" fmla="*/ 295 h 359"/>
                  <a:gd name="T40" fmla="*/ 395 w 402"/>
                  <a:gd name="T41" fmla="*/ 317 h 359"/>
                  <a:gd name="T42" fmla="*/ 399 w 402"/>
                  <a:gd name="T43" fmla="*/ 338 h 359"/>
                  <a:gd name="T44" fmla="*/ 402 w 402"/>
                  <a:gd name="T45" fmla="*/ 359 h 359"/>
                  <a:gd name="T46" fmla="*/ 0 w 402"/>
                  <a:gd name="T47" fmla="*/ 359 h 359"/>
                  <a:gd name="T48" fmla="*/ 0 w 402"/>
                  <a:gd name="T49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2" h="359">
                    <a:moveTo>
                      <a:pt x="0" y="0"/>
                    </a:moveTo>
                    <a:lnTo>
                      <a:pt x="18" y="18"/>
                    </a:lnTo>
                    <a:lnTo>
                      <a:pt x="34" y="38"/>
                    </a:lnTo>
                    <a:lnTo>
                      <a:pt x="48" y="59"/>
                    </a:lnTo>
                    <a:lnTo>
                      <a:pt x="61" y="79"/>
                    </a:lnTo>
                    <a:lnTo>
                      <a:pt x="79" y="96"/>
                    </a:lnTo>
                    <a:lnTo>
                      <a:pt x="101" y="111"/>
                    </a:lnTo>
                    <a:lnTo>
                      <a:pt x="125" y="123"/>
                    </a:lnTo>
                    <a:lnTo>
                      <a:pt x="151" y="135"/>
                    </a:lnTo>
                    <a:lnTo>
                      <a:pt x="180" y="146"/>
                    </a:lnTo>
                    <a:lnTo>
                      <a:pt x="208" y="156"/>
                    </a:lnTo>
                    <a:lnTo>
                      <a:pt x="238" y="167"/>
                    </a:lnTo>
                    <a:lnTo>
                      <a:pt x="267" y="178"/>
                    </a:lnTo>
                    <a:lnTo>
                      <a:pt x="296" y="191"/>
                    </a:lnTo>
                    <a:lnTo>
                      <a:pt x="323" y="206"/>
                    </a:lnTo>
                    <a:lnTo>
                      <a:pt x="342" y="220"/>
                    </a:lnTo>
                    <a:lnTo>
                      <a:pt x="357" y="235"/>
                    </a:lnTo>
                    <a:lnTo>
                      <a:pt x="370" y="253"/>
                    </a:lnTo>
                    <a:lnTo>
                      <a:pt x="380" y="273"/>
                    </a:lnTo>
                    <a:lnTo>
                      <a:pt x="389" y="295"/>
                    </a:lnTo>
                    <a:lnTo>
                      <a:pt x="395" y="317"/>
                    </a:lnTo>
                    <a:lnTo>
                      <a:pt x="399" y="338"/>
                    </a:lnTo>
                    <a:lnTo>
                      <a:pt x="402" y="359"/>
                    </a:lnTo>
                    <a:lnTo>
                      <a:pt x="0" y="3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D1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30" name="Freeform 132">
                <a:extLst>
                  <a:ext uri="{FF2B5EF4-FFF2-40B4-BE49-F238E27FC236}">
                    <a16:creationId xmlns:a16="http://schemas.microsoft.com/office/drawing/2014/main" id="{E1C9C83B-75D8-4613-988E-A9E24DA21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2112" y="3205136"/>
                <a:ext cx="22225" cy="20638"/>
              </a:xfrm>
              <a:custGeom>
                <a:avLst/>
                <a:gdLst>
                  <a:gd name="T0" fmla="*/ 48 w 94"/>
                  <a:gd name="T1" fmla="*/ 0 h 94"/>
                  <a:gd name="T2" fmla="*/ 62 w 94"/>
                  <a:gd name="T3" fmla="*/ 2 h 94"/>
                  <a:gd name="T4" fmla="*/ 75 w 94"/>
                  <a:gd name="T5" fmla="*/ 8 h 94"/>
                  <a:gd name="T6" fmla="*/ 86 w 94"/>
                  <a:gd name="T7" fmla="*/ 19 h 94"/>
                  <a:gd name="T8" fmla="*/ 92 w 94"/>
                  <a:gd name="T9" fmla="*/ 32 h 94"/>
                  <a:gd name="T10" fmla="*/ 94 w 94"/>
                  <a:gd name="T11" fmla="*/ 46 h 94"/>
                  <a:gd name="T12" fmla="*/ 92 w 94"/>
                  <a:gd name="T13" fmla="*/ 61 h 94"/>
                  <a:gd name="T14" fmla="*/ 86 w 94"/>
                  <a:gd name="T15" fmla="*/ 74 h 94"/>
                  <a:gd name="T16" fmla="*/ 75 w 94"/>
                  <a:gd name="T17" fmla="*/ 84 h 94"/>
                  <a:gd name="T18" fmla="*/ 62 w 94"/>
                  <a:gd name="T19" fmla="*/ 91 h 94"/>
                  <a:gd name="T20" fmla="*/ 48 w 94"/>
                  <a:gd name="T21" fmla="*/ 94 h 94"/>
                  <a:gd name="T22" fmla="*/ 33 w 94"/>
                  <a:gd name="T23" fmla="*/ 91 h 94"/>
                  <a:gd name="T24" fmla="*/ 19 w 94"/>
                  <a:gd name="T25" fmla="*/ 84 h 94"/>
                  <a:gd name="T26" fmla="*/ 10 w 94"/>
                  <a:gd name="T27" fmla="*/ 74 h 94"/>
                  <a:gd name="T28" fmla="*/ 2 w 94"/>
                  <a:gd name="T29" fmla="*/ 61 h 94"/>
                  <a:gd name="T30" fmla="*/ 0 w 94"/>
                  <a:gd name="T31" fmla="*/ 46 h 94"/>
                  <a:gd name="T32" fmla="*/ 2 w 94"/>
                  <a:gd name="T33" fmla="*/ 32 h 94"/>
                  <a:gd name="T34" fmla="*/ 10 w 94"/>
                  <a:gd name="T35" fmla="*/ 19 h 94"/>
                  <a:gd name="T36" fmla="*/ 19 w 94"/>
                  <a:gd name="T37" fmla="*/ 8 h 94"/>
                  <a:gd name="T38" fmla="*/ 33 w 94"/>
                  <a:gd name="T39" fmla="*/ 2 h 94"/>
                  <a:gd name="T40" fmla="*/ 48 w 94"/>
                  <a:gd name="T4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94">
                    <a:moveTo>
                      <a:pt x="48" y="0"/>
                    </a:moveTo>
                    <a:lnTo>
                      <a:pt x="62" y="2"/>
                    </a:lnTo>
                    <a:lnTo>
                      <a:pt x="75" y="8"/>
                    </a:lnTo>
                    <a:lnTo>
                      <a:pt x="86" y="19"/>
                    </a:lnTo>
                    <a:lnTo>
                      <a:pt x="92" y="32"/>
                    </a:lnTo>
                    <a:lnTo>
                      <a:pt x="94" y="46"/>
                    </a:lnTo>
                    <a:lnTo>
                      <a:pt x="92" y="61"/>
                    </a:lnTo>
                    <a:lnTo>
                      <a:pt x="86" y="74"/>
                    </a:lnTo>
                    <a:lnTo>
                      <a:pt x="75" y="84"/>
                    </a:lnTo>
                    <a:lnTo>
                      <a:pt x="62" y="91"/>
                    </a:lnTo>
                    <a:lnTo>
                      <a:pt x="48" y="94"/>
                    </a:lnTo>
                    <a:lnTo>
                      <a:pt x="33" y="91"/>
                    </a:lnTo>
                    <a:lnTo>
                      <a:pt x="19" y="84"/>
                    </a:lnTo>
                    <a:lnTo>
                      <a:pt x="10" y="74"/>
                    </a:lnTo>
                    <a:lnTo>
                      <a:pt x="2" y="61"/>
                    </a:lnTo>
                    <a:lnTo>
                      <a:pt x="0" y="46"/>
                    </a:lnTo>
                    <a:lnTo>
                      <a:pt x="2" y="32"/>
                    </a:lnTo>
                    <a:lnTo>
                      <a:pt x="10" y="19"/>
                    </a:lnTo>
                    <a:lnTo>
                      <a:pt x="19" y="8"/>
                    </a:lnTo>
                    <a:lnTo>
                      <a:pt x="33" y="2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28813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31" name="Freeform 133">
                <a:extLst>
                  <a:ext uri="{FF2B5EF4-FFF2-40B4-BE49-F238E27FC236}">
                    <a16:creationId xmlns:a16="http://schemas.microsoft.com/office/drawing/2014/main" id="{B1D055F5-09ED-44E9-BDAB-6A5792609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8300" y="3270223"/>
                <a:ext cx="31750" cy="33338"/>
              </a:xfrm>
              <a:custGeom>
                <a:avLst/>
                <a:gdLst>
                  <a:gd name="T0" fmla="*/ 72 w 144"/>
                  <a:gd name="T1" fmla="*/ 0 h 143"/>
                  <a:gd name="T2" fmla="*/ 91 w 144"/>
                  <a:gd name="T3" fmla="*/ 2 h 143"/>
                  <a:gd name="T4" fmla="*/ 108 w 144"/>
                  <a:gd name="T5" fmla="*/ 9 h 143"/>
                  <a:gd name="T6" fmla="*/ 123 w 144"/>
                  <a:gd name="T7" fmla="*/ 21 h 143"/>
                  <a:gd name="T8" fmla="*/ 134 w 144"/>
                  <a:gd name="T9" fmla="*/ 35 h 143"/>
                  <a:gd name="T10" fmla="*/ 142 w 144"/>
                  <a:gd name="T11" fmla="*/ 52 h 143"/>
                  <a:gd name="T12" fmla="*/ 144 w 144"/>
                  <a:gd name="T13" fmla="*/ 71 h 143"/>
                  <a:gd name="T14" fmla="*/ 142 w 144"/>
                  <a:gd name="T15" fmla="*/ 90 h 143"/>
                  <a:gd name="T16" fmla="*/ 134 w 144"/>
                  <a:gd name="T17" fmla="*/ 107 h 143"/>
                  <a:gd name="T18" fmla="*/ 123 w 144"/>
                  <a:gd name="T19" fmla="*/ 122 h 143"/>
                  <a:gd name="T20" fmla="*/ 108 w 144"/>
                  <a:gd name="T21" fmla="*/ 134 h 143"/>
                  <a:gd name="T22" fmla="*/ 91 w 144"/>
                  <a:gd name="T23" fmla="*/ 141 h 143"/>
                  <a:gd name="T24" fmla="*/ 72 w 144"/>
                  <a:gd name="T25" fmla="*/ 143 h 143"/>
                  <a:gd name="T26" fmla="*/ 53 w 144"/>
                  <a:gd name="T27" fmla="*/ 141 h 143"/>
                  <a:gd name="T28" fmla="*/ 36 w 144"/>
                  <a:gd name="T29" fmla="*/ 134 h 143"/>
                  <a:gd name="T30" fmla="*/ 21 w 144"/>
                  <a:gd name="T31" fmla="*/ 122 h 143"/>
                  <a:gd name="T32" fmla="*/ 10 w 144"/>
                  <a:gd name="T33" fmla="*/ 107 h 143"/>
                  <a:gd name="T34" fmla="*/ 2 w 144"/>
                  <a:gd name="T35" fmla="*/ 90 h 143"/>
                  <a:gd name="T36" fmla="*/ 0 w 144"/>
                  <a:gd name="T37" fmla="*/ 71 h 143"/>
                  <a:gd name="T38" fmla="*/ 2 w 144"/>
                  <a:gd name="T39" fmla="*/ 52 h 143"/>
                  <a:gd name="T40" fmla="*/ 10 w 144"/>
                  <a:gd name="T41" fmla="*/ 35 h 143"/>
                  <a:gd name="T42" fmla="*/ 21 w 144"/>
                  <a:gd name="T43" fmla="*/ 21 h 143"/>
                  <a:gd name="T44" fmla="*/ 36 w 144"/>
                  <a:gd name="T45" fmla="*/ 9 h 143"/>
                  <a:gd name="T46" fmla="*/ 53 w 144"/>
                  <a:gd name="T47" fmla="*/ 2 h 143"/>
                  <a:gd name="T48" fmla="*/ 72 w 144"/>
                  <a:gd name="T4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3">
                    <a:moveTo>
                      <a:pt x="72" y="0"/>
                    </a:moveTo>
                    <a:lnTo>
                      <a:pt x="91" y="2"/>
                    </a:lnTo>
                    <a:lnTo>
                      <a:pt x="108" y="9"/>
                    </a:lnTo>
                    <a:lnTo>
                      <a:pt x="123" y="21"/>
                    </a:lnTo>
                    <a:lnTo>
                      <a:pt x="134" y="35"/>
                    </a:lnTo>
                    <a:lnTo>
                      <a:pt x="142" y="52"/>
                    </a:lnTo>
                    <a:lnTo>
                      <a:pt x="144" y="71"/>
                    </a:lnTo>
                    <a:lnTo>
                      <a:pt x="142" y="90"/>
                    </a:lnTo>
                    <a:lnTo>
                      <a:pt x="134" y="107"/>
                    </a:lnTo>
                    <a:lnTo>
                      <a:pt x="123" y="122"/>
                    </a:lnTo>
                    <a:lnTo>
                      <a:pt x="108" y="134"/>
                    </a:lnTo>
                    <a:lnTo>
                      <a:pt x="91" y="141"/>
                    </a:lnTo>
                    <a:lnTo>
                      <a:pt x="72" y="143"/>
                    </a:lnTo>
                    <a:lnTo>
                      <a:pt x="53" y="141"/>
                    </a:lnTo>
                    <a:lnTo>
                      <a:pt x="36" y="134"/>
                    </a:lnTo>
                    <a:lnTo>
                      <a:pt x="21" y="122"/>
                    </a:lnTo>
                    <a:lnTo>
                      <a:pt x="10" y="107"/>
                    </a:lnTo>
                    <a:lnTo>
                      <a:pt x="2" y="90"/>
                    </a:lnTo>
                    <a:lnTo>
                      <a:pt x="0" y="71"/>
                    </a:lnTo>
                    <a:lnTo>
                      <a:pt x="2" y="52"/>
                    </a:lnTo>
                    <a:lnTo>
                      <a:pt x="10" y="35"/>
                    </a:lnTo>
                    <a:lnTo>
                      <a:pt x="21" y="21"/>
                    </a:lnTo>
                    <a:lnTo>
                      <a:pt x="36" y="9"/>
                    </a:lnTo>
                    <a:lnTo>
                      <a:pt x="53" y="2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D0750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32" name="Freeform 134">
                <a:extLst>
                  <a:ext uri="{FF2B5EF4-FFF2-40B4-BE49-F238E27FC236}">
                    <a16:creationId xmlns:a16="http://schemas.microsoft.com/office/drawing/2014/main" id="{51F59153-2A59-431D-90C8-FFE5B77B9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5599" y="3168621"/>
                <a:ext cx="22225" cy="20638"/>
              </a:xfrm>
              <a:custGeom>
                <a:avLst/>
                <a:gdLst>
                  <a:gd name="T0" fmla="*/ 48 w 94"/>
                  <a:gd name="T1" fmla="*/ 0 h 95"/>
                  <a:gd name="T2" fmla="*/ 63 w 94"/>
                  <a:gd name="T3" fmla="*/ 4 h 95"/>
                  <a:gd name="T4" fmla="*/ 75 w 94"/>
                  <a:gd name="T5" fmla="*/ 10 h 95"/>
                  <a:gd name="T6" fmla="*/ 86 w 94"/>
                  <a:gd name="T7" fmla="*/ 20 h 95"/>
                  <a:gd name="T8" fmla="*/ 92 w 94"/>
                  <a:gd name="T9" fmla="*/ 33 h 95"/>
                  <a:gd name="T10" fmla="*/ 94 w 94"/>
                  <a:gd name="T11" fmla="*/ 48 h 95"/>
                  <a:gd name="T12" fmla="*/ 92 w 94"/>
                  <a:gd name="T13" fmla="*/ 63 h 95"/>
                  <a:gd name="T14" fmla="*/ 86 w 94"/>
                  <a:gd name="T15" fmla="*/ 75 h 95"/>
                  <a:gd name="T16" fmla="*/ 75 w 94"/>
                  <a:gd name="T17" fmla="*/ 86 h 95"/>
                  <a:gd name="T18" fmla="*/ 63 w 94"/>
                  <a:gd name="T19" fmla="*/ 92 h 95"/>
                  <a:gd name="T20" fmla="*/ 48 w 94"/>
                  <a:gd name="T21" fmla="*/ 95 h 95"/>
                  <a:gd name="T22" fmla="*/ 32 w 94"/>
                  <a:gd name="T23" fmla="*/ 92 h 95"/>
                  <a:gd name="T24" fmla="*/ 19 w 94"/>
                  <a:gd name="T25" fmla="*/ 86 h 95"/>
                  <a:gd name="T26" fmla="*/ 10 w 94"/>
                  <a:gd name="T27" fmla="*/ 75 h 95"/>
                  <a:gd name="T28" fmla="*/ 3 w 94"/>
                  <a:gd name="T29" fmla="*/ 63 h 95"/>
                  <a:gd name="T30" fmla="*/ 0 w 94"/>
                  <a:gd name="T31" fmla="*/ 48 h 95"/>
                  <a:gd name="T32" fmla="*/ 3 w 94"/>
                  <a:gd name="T33" fmla="*/ 33 h 95"/>
                  <a:gd name="T34" fmla="*/ 10 w 94"/>
                  <a:gd name="T35" fmla="*/ 20 h 95"/>
                  <a:gd name="T36" fmla="*/ 19 w 94"/>
                  <a:gd name="T37" fmla="*/ 10 h 95"/>
                  <a:gd name="T38" fmla="*/ 32 w 94"/>
                  <a:gd name="T39" fmla="*/ 4 h 95"/>
                  <a:gd name="T40" fmla="*/ 48 w 94"/>
                  <a:gd name="T4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95">
                    <a:moveTo>
                      <a:pt x="48" y="0"/>
                    </a:moveTo>
                    <a:lnTo>
                      <a:pt x="63" y="4"/>
                    </a:lnTo>
                    <a:lnTo>
                      <a:pt x="75" y="10"/>
                    </a:lnTo>
                    <a:lnTo>
                      <a:pt x="86" y="20"/>
                    </a:lnTo>
                    <a:lnTo>
                      <a:pt x="92" y="33"/>
                    </a:lnTo>
                    <a:lnTo>
                      <a:pt x="94" y="48"/>
                    </a:lnTo>
                    <a:lnTo>
                      <a:pt x="92" y="63"/>
                    </a:lnTo>
                    <a:lnTo>
                      <a:pt x="86" y="75"/>
                    </a:lnTo>
                    <a:lnTo>
                      <a:pt x="75" y="86"/>
                    </a:lnTo>
                    <a:lnTo>
                      <a:pt x="63" y="92"/>
                    </a:lnTo>
                    <a:lnTo>
                      <a:pt x="48" y="95"/>
                    </a:lnTo>
                    <a:lnTo>
                      <a:pt x="32" y="92"/>
                    </a:lnTo>
                    <a:lnTo>
                      <a:pt x="19" y="86"/>
                    </a:lnTo>
                    <a:lnTo>
                      <a:pt x="10" y="75"/>
                    </a:lnTo>
                    <a:lnTo>
                      <a:pt x="3" y="63"/>
                    </a:lnTo>
                    <a:lnTo>
                      <a:pt x="0" y="48"/>
                    </a:lnTo>
                    <a:lnTo>
                      <a:pt x="3" y="33"/>
                    </a:lnTo>
                    <a:lnTo>
                      <a:pt x="10" y="20"/>
                    </a:lnTo>
                    <a:lnTo>
                      <a:pt x="19" y="10"/>
                    </a:lnTo>
                    <a:lnTo>
                      <a:pt x="32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7AC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33" name="Freeform 135">
                <a:extLst>
                  <a:ext uri="{FF2B5EF4-FFF2-40B4-BE49-F238E27FC236}">
                    <a16:creationId xmlns:a16="http://schemas.microsoft.com/office/drawing/2014/main" id="{ADA50EB4-2201-4979-8EE0-42F8CFAC7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1970" y="3252759"/>
                <a:ext cx="22225" cy="20638"/>
              </a:xfrm>
              <a:custGeom>
                <a:avLst/>
                <a:gdLst>
                  <a:gd name="T0" fmla="*/ 47 w 95"/>
                  <a:gd name="T1" fmla="*/ 0 h 94"/>
                  <a:gd name="T2" fmla="*/ 62 w 95"/>
                  <a:gd name="T3" fmla="*/ 2 h 94"/>
                  <a:gd name="T4" fmla="*/ 75 w 95"/>
                  <a:gd name="T5" fmla="*/ 9 h 94"/>
                  <a:gd name="T6" fmla="*/ 86 w 95"/>
                  <a:gd name="T7" fmla="*/ 19 h 94"/>
                  <a:gd name="T8" fmla="*/ 92 w 95"/>
                  <a:gd name="T9" fmla="*/ 32 h 94"/>
                  <a:gd name="T10" fmla="*/ 95 w 95"/>
                  <a:gd name="T11" fmla="*/ 47 h 94"/>
                  <a:gd name="T12" fmla="*/ 92 w 95"/>
                  <a:gd name="T13" fmla="*/ 61 h 94"/>
                  <a:gd name="T14" fmla="*/ 86 w 95"/>
                  <a:gd name="T15" fmla="*/ 75 h 94"/>
                  <a:gd name="T16" fmla="*/ 75 w 95"/>
                  <a:gd name="T17" fmla="*/ 85 h 94"/>
                  <a:gd name="T18" fmla="*/ 62 w 95"/>
                  <a:gd name="T19" fmla="*/ 92 h 94"/>
                  <a:gd name="T20" fmla="*/ 47 w 95"/>
                  <a:gd name="T21" fmla="*/ 94 h 94"/>
                  <a:gd name="T22" fmla="*/ 33 w 95"/>
                  <a:gd name="T23" fmla="*/ 92 h 94"/>
                  <a:gd name="T24" fmla="*/ 20 w 95"/>
                  <a:gd name="T25" fmla="*/ 85 h 94"/>
                  <a:gd name="T26" fmla="*/ 9 w 95"/>
                  <a:gd name="T27" fmla="*/ 75 h 94"/>
                  <a:gd name="T28" fmla="*/ 3 w 95"/>
                  <a:gd name="T29" fmla="*/ 61 h 94"/>
                  <a:gd name="T30" fmla="*/ 0 w 95"/>
                  <a:gd name="T31" fmla="*/ 47 h 94"/>
                  <a:gd name="T32" fmla="*/ 3 w 95"/>
                  <a:gd name="T33" fmla="*/ 32 h 94"/>
                  <a:gd name="T34" fmla="*/ 9 w 95"/>
                  <a:gd name="T35" fmla="*/ 19 h 94"/>
                  <a:gd name="T36" fmla="*/ 20 w 95"/>
                  <a:gd name="T37" fmla="*/ 9 h 94"/>
                  <a:gd name="T38" fmla="*/ 33 w 95"/>
                  <a:gd name="T39" fmla="*/ 2 h 94"/>
                  <a:gd name="T40" fmla="*/ 47 w 95"/>
                  <a:gd name="T4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5" h="94">
                    <a:moveTo>
                      <a:pt x="47" y="0"/>
                    </a:moveTo>
                    <a:lnTo>
                      <a:pt x="62" y="2"/>
                    </a:lnTo>
                    <a:lnTo>
                      <a:pt x="75" y="9"/>
                    </a:lnTo>
                    <a:lnTo>
                      <a:pt x="86" y="19"/>
                    </a:lnTo>
                    <a:lnTo>
                      <a:pt x="92" y="32"/>
                    </a:lnTo>
                    <a:lnTo>
                      <a:pt x="95" y="47"/>
                    </a:lnTo>
                    <a:lnTo>
                      <a:pt x="92" y="61"/>
                    </a:lnTo>
                    <a:lnTo>
                      <a:pt x="86" y="75"/>
                    </a:lnTo>
                    <a:lnTo>
                      <a:pt x="75" y="85"/>
                    </a:lnTo>
                    <a:lnTo>
                      <a:pt x="62" y="92"/>
                    </a:lnTo>
                    <a:lnTo>
                      <a:pt x="47" y="94"/>
                    </a:lnTo>
                    <a:lnTo>
                      <a:pt x="33" y="92"/>
                    </a:lnTo>
                    <a:lnTo>
                      <a:pt x="20" y="85"/>
                    </a:lnTo>
                    <a:lnTo>
                      <a:pt x="9" y="75"/>
                    </a:lnTo>
                    <a:lnTo>
                      <a:pt x="3" y="61"/>
                    </a:lnTo>
                    <a:lnTo>
                      <a:pt x="0" y="47"/>
                    </a:lnTo>
                    <a:lnTo>
                      <a:pt x="3" y="32"/>
                    </a:lnTo>
                    <a:lnTo>
                      <a:pt x="9" y="19"/>
                    </a:lnTo>
                    <a:lnTo>
                      <a:pt x="20" y="9"/>
                    </a:lnTo>
                    <a:lnTo>
                      <a:pt x="33" y="2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7F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34" name="Freeform 136">
                <a:extLst>
                  <a:ext uri="{FF2B5EF4-FFF2-40B4-BE49-F238E27FC236}">
                    <a16:creationId xmlns:a16="http://schemas.microsoft.com/office/drawing/2014/main" id="{FF179AB1-C6E4-4254-85C9-CC18A25DC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3879" y="3203545"/>
                <a:ext cx="52388" cy="128588"/>
              </a:xfrm>
              <a:custGeom>
                <a:avLst/>
                <a:gdLst>
                  <a:gd name="T0" fmla="*/ 235 w 235"/>
                  <a:gd name="T1" fmla="*/ 0 h 568"/>
                  <a:gd name="T2" fmla="*/ 235 w 235"/>
                  <a:gd name="T3" fmla="*/ 568 h 568"/>
                  <a:gd name="T4" fmla="*/ 19 w 235"/>
                  <a:gd name="T5" fmla="*/ 568 h 568"/>
                  <a:gd name="T6" fmla="*/ 15 w 235"/>
                  <a:gd name="T7" fmla="*/ 568 h 568"/>
                  <a:gd name="T8" fmla="*/ 9 w 235"/>
                  <a:gd name="T9" fmla="*/ 567 h 568"/>
                  <a:gd name="T10" fmla="*/ 4 w 235"/>
                  <a:gd name="T11" fmla="*/ 567 h 568"/>
                  <a:gd name="T12" fmla="*/ 0 w 235"/>
                  <a:gd name="T13" fmla="*/ 568 h 568"/>
                  <a:gd name="T14" fmla="*/ 10 w 235"/>
                  <a:gd name="T15" fmla="*/ 554 h 568"/>
                  <a:gd name="T16" fmla="*/ 17 w 235"/>
                  <a:gd name="T17" fmla="*/ 538 h 568"/>
                  <a:gd name="T18" fmla="*/ 24 w 235"/>
                  <a:gd name="T19" fmla="*/ 522 h 568"/>
                  <a:gd name="T20" fmla="*/ 29 w 235"/>
                  <a:gd name="T21" fmla="*/ 490 h 568"/>
                  <a:gd name="T22" fmla="*/ 31 w 235"/>
                  <a:gd name="T23" fmla="*/ 458 h 568"/>
                  <a:gd name="T24" fmla="*/ 32 w 235"/>
                  <a:gd name="T25" fmla="*/ 426 h 568"/>
                  <a:gd name="T26" fmla="*/ 33 w 235"/>
                  <a:gd name="T27" fmla="*/ 402 h 568"/>
                  <a:gd name="T28" fmla="*/ 36 w 235"/>
                  <a:gd name="T29" fmla="*/ 378 h 568"/>
                  <a:gd name="T30" fmla="*/ 43 w 235"/>
                  <a:gd name="T31" fmla="*/ 355 h 568"/>
                  <a:gd name="T32" fmla="*/ 52 w 235"/>
                  <a:gd name="T33" fmla="*/ 332 h 568"/>
                  <a:gd name="T34" fmla="*/ 66 w 235"/>
                  <a:gd name="T35" fmla="*/ 312 h 568"/>
                  <a:gd name="T36" fmla="*/ 83 w 235"/>
                  <a:gd name="T37" fmla="*/ 293 h 568"/>
                  <a:gd name="T38" fmla="*/ 102 w 235"/>
                  <a:gd name="T39" fmla="*/ 275 h 568"/>
                  <a:gd name="T40" fmla="*/ 121 w 235"/>
                  <a:gd name="T41" fmla="*/ 258 h 568"/>
                  <a:gd name="T42" fmla="*/ 139 w 235"/>
                  <a:gd name="T43" fmla="*/ 239 h 568"/>
                  <a:gd name="T44" fmla="*/ 154 w 235"/>
                  <a:gd name="T45" fmla="*/ 218 h 568"/>
                  <a:gd name="T46" fmla="*/ 178 w 235"/>
                  <a:gd name="T47" fmla="*/ 176 h 568"/>
                  <a:gd name="T48" fmla="*/ 185 w 235"/>
                  <a:gd name="T49" fmla="*/ 159 h 568"/>
                  <a:gd name="T50" fmla="*/ 192 w 235"/>
                  <a:gd name="T51" fmla="*/ 140 h 568"/>
                  <a:gd name="T52" fmla="*/ 196 w 235"/>
                  <a:gd name="T53" fmla="*/ 122 h 568"/>
                  <a:gd name="T54" fmla="*/ 234 w 235"/>
                  <a:gd name="T55" fmla="*/ 3 h 568"/>
                  <a:gd name="T56" fmla="*/ 234 w 235"/>
                  <a:gd name="T57" fmla="*/ 2 h 568"/>
                  <a:gd name="T58" fmla="*/ 235 w 235"/>
                  <a:gd name="T59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35" h="568">
                    <a:moveTo>
                      <a:pt x="235" y="0"/>
                    </a:moveTo>
                    <a:lnTo>
                      <a:pt x="235" y="568"/>
                    </a:lnTo>
                    <a:lnTo>
                      <a:pt x="19" y="568"/>
                    </a:lnTo>
                    <a:lnTo>
                      <a:pt x="15" y="568"/>
                    </a:lnTo>
                    <a:lnTo>
                      <a:pt x="9" y="567"/>
                    </a:lnTo>
                    <a:lnTo>
                      <a:pt x="4" y="567"/>
                    </a:lnTo>
                    <a:lnTo>
                      <a:pt x="0" y="568"/>
                    </a:lnTo>
                    <a:lnTo>
                      <a:pt x="10" y="554"/>
                    </a:lnTo>
                    <a:lnTo>
                      <a:pt x="17" y="538"/>
                    </a:lnTo>
                    <a:lnTo>
                      <a:pt x="24" y="522"/>
                    </a:lnTo>
                    <a:lnTo>
                      <a:pt x="29" y="490"/>
                    </a:lnTo>
                    <a:lnTo>
                      <a:pt x="31" y="458"/>
                    </a:lnTo>
                    <a:lnTo>
                      <a:pt x="32" y="426"/>
                    </a:lnTo>
                    <a:lnTo>
                      <a:pt x="33" y="402"/>
                    </a:lnTo>
                    <a:lnTo>
                      <a:pt x="36" y="378"/>
                    </a:lnTo>
                    <a:lnTo>
                      <a:pt x="43" y="355"/>
                    </a:lnTo>
                    <a:lnTo>
                      <a:pt x="52" y="332"/>
                    </a:lnTo>
                    <a:lnTo>
                      <a:pt x="66" y="312"/>
                    </a:lnTo>
                    <a:lnTo>
                      <a:pt x="83" y="293"/>
                    </a:lnTo>
                    <a:lnTo>
                      <a:pt x="102" y="275"/>
                    </a:lnTo>
                    <a:lnTo>
                      <a:pt x="121" y="258"/>
                    </a:lnTo>
                    <a:lnTo>
                      <a:pt x="139" y="239"/>
                    </a:lnTo>
                    <a:lnTo>
                      <a:pt x="154" y="218"/>
                    </a:lnTo>
                    <a:lnTo>
                      <a:pt x="178" y="176"/>
                    </a:lnTo>
                    <a:lnTo>
                      <a:pt x="185" y="159"/>
                    </a:lnTo>
                    <a:lnTo>
                      <a:pt x="192" y="140"/>
                    </a:lnTo>
                    <a:lnTo>
                      <a:pt x="196" y="122"/>
                    </a:lnTo>
                    <a:lnTo>
                      <a:pt x="234" y="3"/>
                    </a:lnTo>
                    <a:lnTo>
                      <a:pt x="234" y="2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FAD1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7759941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B3E165-AA7E-406F-8039-E142E611208A}"/>
              </a:ext>
            </a:extLst>
          </p:cNvPr>
          <p:cNvSpPr txBox="1"/>
          <p:nvPr/>
        </p:nvSpPr>
        <p:spPr>
          <a:xfrm>
            <a:off x="714920" y="711082"/>
            <a:ext cx="8217448" cy="50594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lvl="0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r>
              <a:rPr lang="en-US" sz="3200" dirty="0">
                <a:solidFill>
                  <a:schemeClr val="bg1"/>
                </a:solidFill>
              </a:rPr>
              <a:t>Build an 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Information Product</a:t>
            </a: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b="1" dirty="0">
              <a:solidFill>
                <a:prstClr val="white"/>
              </a:solidFill>
              <a:cs typeface="Arial"/>
            </a:endParaRP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b="1" dirty="0">
              <a:solidFill>
                <a:schemeClr val="tx2"/>
              </a:solidFill>
              <a:cs typeface="Arial"/>
            </a:endParaRP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69B3D997-73BC-4C85-9ED2-4C6031FECECC}"/>
              </a:ext>
            </a:extLst>
          </p:cNvPr>
          <p:cNvSpPr>
            <a:spLocks noChangeAspect="1"/>
          </p:cNvSpPr>
          <p:nvPr/>
        </p:nvSpPr>
        <p:spPr bwMode="auto">
          <a:xfrm>
            <a:off x="4539412" y="3358876"/>
            <a:ext cx="3110000" cy="1047337"/>
          </a:xfrm>
          <a:prstGeom prst="rightArrow">
            <a:avLst>
              <a:gd name="adj1" fmla="val 36541"/>
              <a:gd name="adj2" fmla="val 67945"/>
            </a:avLst>
          </a:prstGeom>
          <a:gradFill flip="none" rotWithShape="1">
            <a:gsLst>
              <a:gs pos="0">
                <a:srgbClr val="6FC6DF">
                  <a:alpha val="0"/>
                </a:srgbClr>
              </a:gs>
              <a:gs pos="100000">
                <a:srgbClr val="6FC6DF"/>
              </a:gs>
            </a:gsLst>
            <a:lin ang="0" scaled="1"/>
            <a:tileRect/>
          </a:gra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dirty="0">
              <a:solidFill>
                <a:prstClr val="white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2D2526-D288-4E18-AA5F-60F267646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377" y="1330836"/>
            <a:ext cx="1643715" cy="11879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0E8968-E435-4C34-A20E-AEE3941A2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195" y="2861864"/>
            <a:ext cx="2573539" cy="1872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62B87D-8B14-4BF8-83F5-E2E6A24DA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964" y="5077015"/>
            <a:ext cx="1595437" cy="1143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F54E3E3-19EE-4E6A-8396-8219B5579ECF}"/>
              </a:ext>
            </a:extLst>
          </p:cNvPr>
          <p:cNvGrpSpPr/>
          <p:nvPr/>
        </p:nvGrpSpPr>
        <p:grpSpPr>
          <a:xfrm>
            <a:off x="827753" y="2587384"/>
            <a:ext cx="3639761" cy="3045988"/>
            <a:chOff x="8250185" y="3038448"/>
            <a:chExt cx="536575" cy="485775"/>
          </a:xfrm>
        </p:grpSpPr>
        <p:sp useBgFill="1">
          <p:nvSpPr>
            <p:cNvPr id="20" name="Freeform 124">
              <a:extLst>
                <a:ext uri="{FF2B5EF4-FFF2-40B4-BE49-F238E27FC236}">
                  <a16:creationId xmlns:a16="http://schemas.microsoft.com/office/drawing/2014/main" id="{25728312-ED31-4413-B8F6-5CEC54A74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0185" y="3038448"/>
              <a:ext cx="536575" cy="485775"/>
            </a:xfrm>
            <a:custGeom>
              <a:avLst/>
              <a:gdLst>
                <a:gd name="T0" fmla="*/ 2081 w 2362"/>
                <a:gd name="T1" fmla="*/ 0 h 2137"/>
                <a:gd name="T2" fmla="*/ 2161 w 2362"/>
                <a:gd name="T3" fmla="*/ 12 h 2137"/>
                <a:gd name="T4" fmla="*/ 2233 w 2362"/>
                <a:gd name="T5" fmla="*/ 45 h 2137"/>
                <a:gd name="T6" fmla="*/ 2292 w 2362"/>
                <a:gd name="T7" fmla="*/ 97 h 2137"/>
                <a:gd name="T8" fmla="*/ 2336 w 2362"/>
                <a:gd name="T9" fmla="*/ 163 h 2137"/>
                <a:gd name="T10" fmla="*/ 2359 w 2362"/>
                <a:gd name="T11" fmla="*/ 240 h 2137"/>
                <a:gd name="T12" fmla="*/ 2362 w 2362"/>
                <a:gd name="T13" fmla="*/ 1462 h 2137"/>
                <a:gd name="T14" fmla="*/ 2349 w 2362"/>
                <a:gd name="T15" fmla="*/ 1543 h 2137"/>
                <a:gd name="T16" fmla="*/ 2317 w 2362"/>
                <a:gd name="T17" fmla="*/ 1615 h 2137"/>
                <a:gd name="T18" fmla="*/ 2265 w 2362"/>
                <a:gd name="T19" fmla="*/ 1674 h 2137"/>
                <a:gd name="T20" fmla="*/ 2199 w 2362"/>
                <a:gd name="T21" fmla="*/ 1717 h 2137"/>
                <a:gd name="T22" fmla="*/ 2122 w 2362"/>
                <a:gd name="T23" fmla="*/ 1740 h 2137"/>
                <a:gd name="T24" fmla="*/ 1518 w 2362"/>
                <a:gd name="T25" fmla="*/ 1743 h 2137"/>
                <a:gd name="T26" fmla="*/ 1555 w 2362"/>
                <a:gd name="T27" fmla="*/ 1802 h 2137"/>
                <a:gd name="T28" fmla="*/ 1622 w 2362"/>
                <a:gd name="T29" fmla="*/ 1824 h 2137"/>
                <a:gd name="T30" fmla="*/ 1677 w 2362"/>
                <a:gd name="T31" fmla="*/ 1866 h 2137"/>
                <a:gd name="T32" fmla="*/ 1718 w 2362"/>
                <a:gd name="T33" fmla="*/ 1920 h 2137"/>
                <a:gd name="T34" fmla="*/ 1740 w 2362"/>
                <a:gd name="T35" fmla="*/ 1988 h 2137"/>
                <a:gd name="T36" fmla="*/ 1740 w 2362"/>
                <a:gd name="T37" fmla="*/ 2049 h 2137"/>
                <a:gd name="T38" fmla="*/ 1719 w 2362"/>
                <a:gd name="T39" fmla="*/ 2095 h 2137"/>
                <a:gd name="T40" fmla="*/ 1681 w 2362"/>
                <a:gd name="T41" fmla="*/ 2125 h 2137"/>
                <a:gd name="T42" fmla="*/ 1631 w 2362"/>
                <a:gd name="T43" fmla="*/ 2137 h 2137"/>
                <a:gd name="T44" fmla="*/ 706 w 2362"/>
                <a:gd name="T45" fmla="*/ 2134 h 2137"/>
                <a:gd name="T46" fmla="*/ 661 w 2362"/>
                <a:gd name="T47" fmla="*/ 2112 h 2137"/>
                <a:gd name="T48" fmla="*/ 631 w 2362"/>
                <a:gd name="T49" fmla="*/ 2074 h 2137"/>
                <a:gd name="T50" fmla="*/ 619 w 2362"/>
                <a:gd name="T51" fmla="*/ 2024 h 2137"/>
                <a:gd name="T52" fmla="*/ 631 w 2362"/>
                <a:gd name="T53" fmla="*/ 1953 h 2137"/>
                <a:gd name="T54" fmla="*/ 662 w 2362"/>
                <a:gd name="T55" fmla="*/ 1891 h 2137"/>
                <a:gd name="T56" fmla="*/ 711 w 2362"/>
                <a:gd name="T57" fmla="*/ 1842 h 2137"/>
                <a:gd name="T58" fmla="*/ 772 w 2362"/>
                <a:gd name="T59" fmla="*/ 1811 h 2137"/>
                <a:gd name="T60" fmla="*/ 844 w 2362"/>
                <a:gd name="T61" fmla="*/ 1799 h 2137"/>
                <a:gd name="T62" fmla="*/ 281 w 2362"/>
                <a:gd name="T63" fmla="*/ 1743 h 2137"/>
                <a:gd name="T64" fmla="*/ 201 w 2362"/>
                <a:gd name="T65" fmla="*/ 1731 h 2137"/>
                <a:gd name="T66" fmla="*/ 129 w 2362"/>
                <a:gd name="T67" fmla="*/ 1698 h 2137"/>
                <a:gd name="T68" fmla="*/ 70 w 2362"/>
                <a:gd name="T69" fmla="*/ 1646 h 2137"/>
                <a:gd name="T70" fmla="*/ 26 w 2362"/>
                <a:gd name="T71" fmla="*/ 1580 h 2137"/>
                <a:gd name="T72" fmla="*/ 3 w 2362"/>
                <a:gd name="T73" fmla="*/ 1503 h 2137"/>
                <a:gd name="T74" fmla="*/ 0 w 2362"/>
                <a:gd name="T75" fmla="*/ 281 h 2137"/>
                <a:gd name="T76" fmla="*/ 13 w 2362"/>
                <a:gd name="T77" fmla="*/ 200 h 2137"/>
                <a:gd name="T78" fmla="*/ 45 w 2362"/>
                <a:gd name="T79" fmla="*/ 128 h 2137"/>
                <a:gd name="T80" fmla="*/ 97 w 2362"/>
                <a:gd name="T81" fmla="*/ 69 h 2137"/>
                <a:gd name="T82" fmla="*/ 163 w 2362"/>
                <a:gd name="T83" fmla="*/ 26 h 2137"/>
                <a:gd name="T84" fmla="*/ 240 w 2362"/>
                <a:gd name="T85" fmla="*/ 3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2" h="2137">
                  <a:moveTo>
                    <a:pt x="281" y="0"/>
                  </a:moveTo>
                  <a:lnTo>
                    <a:pt x="2081" y="0"/>
                  </a:lnTo>
                  <a:lnTo>
                    <a:pt x="2122" y="3"/>
                  </a:lnTo>
                  <a:lnTo>
                    <a:pt x="2161" y="12"/>
                  </a:lnTo>
                  <a:lnTo>
                    <a:pt x="2199" y="26"/>
                  </a:lnTo>
                  <a:lnTo>
                    <a:pt x="2233" y="45"/>
                  </a:lnTo>
                  <a:lnTo>
                    <a:pt x="2265" y="69"/>
                  </a:lnTo>
                  <a:lnTo>
                    <a:pt x="2292" y="97"/>
                  </a:lnTo>
                  <a:lnTo>
                    <a:pt x="2317" y="128"/>
                  </a:lnTo>
                  <a:lnTo>
                    <a:pt x="2336" y="163"/>
                  </a:lnTo>
                  <a:lnTo>
                    <a:pt x="2349" y="200"/>
                  </a:lnTo>
                  <a:lnTo>
                    <a:pt x="2359" y="240"/>
                  </a:lnTo>
                  <a:lnTo>
                    <a:pt x="2362" y="281"/>
                  </a:lnTo>
                  <a:lnTo>
                    <a:pt x="2362" y="1462"/>
                  </a:lnTo>
                  <a:lnTo>
                    <a:pt x="2359" y="1503"/>
                  </a:lnTo>
                  <a:lnTo>
                    <a:pt x="2349" y="1543"/>
                  </a:lnTo>
                  <a:lnTo>
                    <a:pt x="2336" y="1580"/>
                  </a:lnTo>
                  <a:lnTo>
                    <a:pt x="2317" y="1615"/>
                  </a:lnTo>
                  <a:lnTo>
                    <a:pt x="2292" y="1646"/>
                  </a:lnTo>
                  <a:lnTo>
                    <a:pt x="2265" y="1674"/>
                  </a:lnTo>
                  <a:lnTo>
                    <a:pt x="2233" y="1698"/>
                  </a:lnTo>
                  <a:lnTo>
                    <a:pt x="2199" y="1717"/>
                  </a:lnTo>
                  <a:lnTo>
                    <a:pt x="2161" y="1731"/>
                  </a:lnTo>
                  <a:lnTo>
                    <a:pt x="2122" y="1740"/>
                  </a:lnTo>
                  <a:lnTo>
                    <a:pt x="2081" y="1743"/>
                  </a:lnTo>
                  <a:lnTo>
                    <a:pt x="1518" y="1743"/>
                  </a:lnTo>
                  <a:lnTo>
                    <a:pt x="1518" y="1799"/>
                  </a:lnTo>
                  <a:lnTo>
                    <a:pt x="1555" y="1802"/>
                  </a:lnTo>
                  <a:lnTo>
                    <a:pt x="1590" y="1811"/>
                  </a:lnTo>
                  <a:lnTo>
                    <a:pt x="1622" y="1824"/>
                  </a:lnTo>
                  <a:lnTo>
                    <a:pt x="1651" y="1842"/>
                  </a:lnTo>
                  <a:lnTo>
                    <a:pt x="1677" y="1866"/>
                  </a:lnTo>
                  <a:lnTo>
                    <a:pt x="1700" y="1891"/>
                  </a:lnTo>
                  <a:lnTo>
                    <a:pt x="1718" y="1920"/>
                  </a:lnTo>
                  <a:lnTo>
                    <a:pt x="1731" y="1953"/>
                  </a:lnTo>
                  <a:lnTo>
                    <a:pt x="1740" y="1988"/>
                  </a:lnTo>
                  <a:lnTo>
                    <a:pt x="1743" y="2024"/>
                  </a:lnTo>
                  <a:lnTo>
                    <a:pt x="1740" y="2049"/>
                  </a:lnTo>
                  <a:lnTo>
                    <a:pt x="1731" y="2074"/>
                  </a:lnTo>
                  <a:lnTo>
                    <a:pt x="1719" y="2095"/>
                  </a:lnTo>
                  <a:lnTo>
                    <a:pt x="1701" y="2112"/>
                  </a:lnTo>
                  <a:lnTo>
                    <a:pt x="1681" y="2125"/>
                  </a:lnTo>
                  <a:lnTo>
                    <a:pt x="1656" y="2134"/>
                  </a:lnTo>
                  <a:lnTo>
                    <a:pt x="1631" y="2137"/>
                  </a:lnTo>
                  <a:lnTo>
                    <a:pt x="731" y="2137"/>
                  </a:lnTo>
                  <a:lnTo>
                    <a:pt x="706" y="2134"/>
                  </a:lnTo>
                  <a:lnTo>
                    <a:pt x="681" y="2125"/>
                  </a:lnTo>
                  <a:lnTo>
                    <a:pt x="661" y="2112"/>
                  </a:lnTo>
                  <a:lnTo>
                    <a:pt x="643" y="2095"/>
                  </a:lnTo>
                  <a:lnTo>
                    <a:pt x="631" y="2074"/>
                  </a:lnTo>
                  <a:lnTo>
                    <a:pt x="622" y="2049"/>
                  </a:lnTo>
                  <a:lnTo>
                    <a:pt x="619" y="2024"/>
                  </a:lnTo>
                  <a:lnTo>
                    <a:pt x="622" y="1988"/>
                  </a:lnTo>
                  <a:lnTo>
                    <a:pt x="631" y="1953"/>
                  </a:lnTo>
                  <a:lnTo>
                    <a:pt x="644" y="1920"/>
                  </a:lnTo>
                  <a:lnTo>
                    <a:pt x="662" y="1891"/>
                  </a:lnTo>
                  <a:lnTo>
                    <a:pt x="685" y="1866"/>
                  </a:lnTo>
                  <a:lnTo>
                    <a:pt x="711" y="1842"/>
                  </a:lnTo>
                  <a:lnTo>
                    <a:pt x="740" y="1824"/>
                  </a:lnTo>
                  <a:lnTo>
                    <a:pt x="772" y="1811"/>
                  </a:lnTo>
                  <a:lnTo>
                    <a:pt x="807" y="1802"/>
                  </a:lnTo>
                  <a:lnTo>
                    <a:pt x="844" y="1799"/>
                  </a:lnTo>
                  <a:lnTo>
                    <a:pt x="844" y="1743"/>
                  </a:lnTo>
                  <a:lnTo>
                    <a:pt x="281" y="1743"/>
                  </a:lnTo>
                  <a:lnTo>
                    <a:pt x="240" y="1740"/>
                  </a:lnTo>
                  <a:lnTo>
                    <a:pt x="201" y="1731"/>
                  </a:lnTo>
                  <a:lnTo>
                    <a:pt x="163" y="1717"/>
                  </a:lnTo>
                  <a:lnTo>
                    <a:pt x="129" y="1698"/>
                  </a:lnTo>
                  <a:lnTo>
                    <a:pt x="97" y="1674"/>
                  </a:lnTo>
                  <a:lnTo>
                    <a:pt x="70" y="1646"/>
                  </a:lnTo>
                  <a:lnTo>
                    <a:pt x="45" y="1615"/>
                  </a:lnTo>
                  <a:lnTo>
                    <a:pt x="26" y="1580"/>
                  </a:lnTo>
                  <a:lnTo>
                    <a:pt x="13" y="1543"/>
                  </a:lnTo>
                  <a:lnTo>
                    <a:pt x="3" y="1503"/>
                  </a:lnTo>
                  <a:lnTo>
                    <a:pt x="0" y="1462"/>
                  </a:lnTo>
                  <a:lnTo>
                    <a:pt x="0" y="281"/>
                  </a:lnTo>
                  <a:lnTo>
                    <a:pt x="3" y="240"/>
                  </a:lnTo>
                  <a:lnTo>
                    <a:pt x="13" y="200"/>
                  </a:lnTo>
                  <a:lnTo>
                    <a:pt x="26" y="163"/>
                  </a:lnTo>
                  <a:lnTo>
                    <a:pt x="45" y="128"/>
                  </a:lnTo>
                  <a:lnTo>
                    <a:pt x="70" y="97"/>
                  </a:lnTo>
                  <a:lnTo>
                    <a:pt x="97" y="69"/>
                  </a:lnTo>
                  <a:lnTo>
                    <a:pt x="129" y="45"/>
                  </a:lnTo>
                  <a:lnTo>
                    <a:pt x="163" y="26"/>
                  </a:lnTo>
                  <a:lnTo>
                    <a:pt x="201" y="12"/>
                  </a:lnTo>
                  <a:lnTo>
                    <a:pt x="240" y="3"/>
                  </a:lnTo>
                  <a:lnTo>
                    <a:pt x="281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1" name="Freeform 125">
              <a:extLst>
                <a:ext uri="{FF2B5EF4-FFF2-40B4-BE49-F238E27FC236}">
                  <a16:creationId xmlns:a16="http://schemas.microsoft.com/office/drawing/2014/main" id="{4773F25D-B20A-4032-8A95-8AB0F9FB6E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5586" y="3063848"/>
              <a:ext cx="485775" cy="434975"/>
            </a:xfrm>
            <a:custGeom>
              <a:avLst/>
              <a:gdLst>
                <a:gd name="T0" fmla="*/ 1293 w 2136"/>
                <a:gd name="T1" fmla="*/ 1631 h 1912"/>
                <a:gd name="T2" fmla="*/ 1405 w 2136"/>
                <a:gd name="T3" fmla="*/ 1800 h 1912"/>
                <a:gd name="T4" fmla="*/ 1455 w 2136"/>
                <a:gd name="T5" fmla="*/ 1811 h 1912"/>
                <a:gd name="T6" fmla="*/ 1493 w 2136"/>
                <a:gd name="T7" fmla="*/ 1841 h 1912"/>
                <a:gd name="T8" fmla="*/ 1515 w 2136"/>
                <a:gd name="T9" fmla="*/ 1887 h 1912"/>
                <a:gd name="T10" fmla="*/ 618 w 2136"/>
                <a:gd name="T11" fmla="*/ 1912 h 1912"/>
                <a:gd name="T12" fmla="*/ 630 w 2136"/>
                <a:gd name="T13" fmla="*/ 1862 h 1912"/>
                <a:gd name="T14" fmla="*/ 660 w 2136"/>
                <a:gd name="T15" fmla="*/ 1824 h 1912"/>
                <a:gd name="T16" fmla="*/ 705 w 2136"/>
                <a:gd name="T17" fmla="*/ 1802 h 1912"/>
                <a:gd name="T18" fmla="*/ 843 w 2136"/>
                <a:gd name="T19" fmla="*/ 1800 h 1912"/>
                <a:gd name="T20" fmla="*/ 168 w 2136"/>
                <a:gd name="T21" fmla="*/ 169 h 1912"/>
                <a:gd name="T22" fmla="*/ 1968 w 2136"/>
                <a:gd name="T23" fmla="*/ 1294 h 1912"/>
                <a:gd name="T24" fmla="*/ 168 w 2136"/>
                <a:gd name="T25" fmla="*/ 169 h 1912"/>
                <a:gd name="T26" fmla="*/ 483 w 2136"/>
                <a:gd name="T27" fmla="*/ 0 h 1912"/>
                <a:gd name="T28" fmla="*/ 829 w 2136"/>
                <a:gd name="T29" fmla="*/ 0 h 1912"/>
                <a:gd name="T30" fmla="*/ 989 w 2136"/>
                <a:gd name="T31" fmla="*/ 0 h 1912"/>
                <a:gd name="T32" fmla="*/ 1226 w 2136"/>
                <a:gd name="T33" fmla="*/ 0 h 1912"/>
                <a:gd name="T34" fmla="*/ 1389 w 2136"/>
                <a:gd name="T35" fmla="*/ 0 h 1912"/>
                <a:gd name="T36" fmla="*/ 1751 w 2136"/>
                <a:gd name="T37" fmla="*/ 0 h 1912"/>
                <a:gd name="T38" fmla="*/ 1968 w 2136"/>
                <a:gd name="T39" fmla="*/ 0 h 1912"/>
                <a:gd name="T40" fmla="*/ 2026 w 2136"/>
                <a:gd name="T41" fmla="*/ 11 h 1912"/>
                <a:gd name="T42" fmla="*/ 2076 w 2136"/>
                <a:gd name="T43" fmla="*/ 40 h 1912"/>
                <a:gd name="T44" fmla="*/ 2113 w 2136"/>
                <a:gd name="T45" fmla="*/ 83 h 1912"/>
                <a:gd name="T46" fmla="*/ 2134 w 2136"/>
                <a:gd name="T47" fmla="*/ 138 h 1912"/>
                <a:gd name="T48" fmla="*/ 2136 w 2136"/>
                <a:gd name="T49" fmla="*/ 570 h 1912"/>
                <a:gd name="T50" fmla="*/ 2136 w 2136"/>
                <a:gd name="T51" fmla="*/ 822 h 1912"/>
                <a:gd name="T52" fmla="*/ 2134 w 2136"/>
                <a:gd name="T53" fmla="*/ 1381 h 1912"/>
                <a:gd name="T54" fmla="*/ 2113 w 2136"/>
                <a:gd name="T55" fmla="*/ 1435 h 1912"/>
                <a:gd name="T56" fmla="*/ 2076 w 2136"/>
                <a:gd name="T57" fmla="*/ 1479 h 1912"/>
                <a:gd name="T58" fmla="*/ 2026 w 2136"/>
                <a:gd name="T59" fmla="*/ 1507 h 1912"/>
                <a:gd name="T60" fmla="*/ 1968 w 2136"/>
                <a:gd name="T61" fmla="*/ 1518 h 1912"/>
                <a:gd name="T62" fmla="*/ 138 w 2136"/>
                <a:gd name="T63" fmla="*/ 1516 h 1912"/>
                <a:gd name="T64" fmla="*/ 83 w 2136"/>
                <a:gd name="T65" fmla="*/ 1496 h 1912"/>
                <a:gd name="T66" fmla="*/ 39 w 2136"/>
                <a:gd name="T67" fmla="*/ 1459 h 1912"/>
                <a:gd name="T68" fmla="*/ 11 w 2136"/>
                <a:gd name="T69" fmla="*/ 1409 h 1912"/>
                <a:gd name="T70" fmla="*/ 0 w 2136"/>
                <a:gd name="T71" fmla="*/ 1350 h 1912"/>
                <a:gd name="T72" fmla="*/ 0 w 2136"/>
                <a:gd name="T73" fmla="*/ 822 h 1912"/>
                <a:gd name="T74" fmla="*/ 0 w 2136"/>
                <a:gd name="T75" fmla="*/ 169 h 1912"/>
                <a:gd name="T76" fmla="*/ 11 w 2136"/>
                <a:gd name="T77" fmla="*/ 110 h 1912"/>
                <a:gd name="T78" fmla="*/ 39 w 2136"/>
                <a:gd name="T79" fmla="*/ 60 h 1912"/>
                <a:gd name="T80" fmla="*/ 83 w 2136"/>
                <a:gd name="T81" fmla="*/ 23 h 1912"/>
                <a:gd name="T82" fmla="*/ 138 w 2136"/>
                <a:gd name="T83" fmla="*/ 3 h 1912"/>
                <a:gd name="T84" fmla="*/ 280 w 2136"/>
                <a:gd name="T85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6" h="1912">
                  <a:moveTo>
                    <a:pt x="843" y="1631"/>
                  </a:moveTo>
                  <a:lnTo>
                    <a:pt x="1293" y="1631"/>
                  </a:lnTo>
                  <a:lnTo>
                    <a:pt x="1293" y="1800"/>
                  </a:lnTo>
                  <a:lnTo>
                    <a:pt x="1405" y="1800"/>
                  </a:lnTo>
                  <a:lnTo>
                    <a:pt x="1431" y="1802"/>
                  </a:lnTo>
                  <a:lnTo>
                    <a:pt x="1455" y="1811"/>
                  </a:lnTo>
                  <a:lnTo>
                    <a:pt x="1476" y="1824"/>
                  </a:lnTo>
                  <a:lnTo>
                    <a:pt x="1493" y="1841"/>
                  </a:lnTo>
                  <a:lnTo>
                    <a:pt x="1506" y="1862"/>
                  </a:lnTo>
                  <a:lnTo>
                    <a:pt x="1515" y="1887"/>
                  </a:lnTo>
                  <a:lnTo>
                    <a:pt x="1518" y="1912"/>
                  </a:lnTo>
                  <a:lnTo>
                    <a:pt x="618" y="1912"/>
                  </a:lnTo>
                  <a:lnTo>
                    <a:pt x="621" y="1887"/>
                  </a:lnTo>
                  <a:lnTo>
                    <a:pt x="630" y="1862"/>
                  </a:lnTo>
                  <a:lnTo>
                    <a:pt x="643" y="1841"/>
                  </a:lnTo>
                  <a:lnTo>
                    <a:pt x="660" y="1824"/>
                  </a:lnTo>
                  <a:lnTo>
                    <a:pt x="681" y="1811"/>
                  </a:lnTo>
                  <a:lnTo>
                    <a:pt x="705" y="1802"/>
                  </a:lnTo>
                  <a:lnTo>
                    <a:pt x="731" y="1800"/>
                  </a:lnTo>
                  <a:lnTo>
                    <a:pt x="843" y="1800"/>
                  </a:lnTo>
                  <a:lnTo>
                    <a:pt x="843" y="1631"/>
                  </a:lnTo>
                  <a:close/>
                  <a:moveTo>
                    <a:pt x="168" y="169"/>
                  </a:moveTo>
                  <a:lnTo>
                    <a:pt x="168" y="1294"/>
                  </a:lnTo>
                  <a:lnTo>
                    <a:pt x="1968" y="1294"/>
                  </a:lnTo>
                  <a:lnTo>
                    <a:pt x="1968" y="169"/>
                  </a:lnTo>
                  <a:lnTo>
                    <a:pt x="168" y="169"/>
                  </a:lnTo>
                  <a:close/>
                  <a:moveTo>
                    <a:pt x="385" y="0"/>
                  </a:moveTo>
                  <a:lnTo>
                    <a:pt x="483" y="0"/>
                  </a:lnTo>
                  <a:lnTo>
                    <a:pt x="575" y="0"/>
                  </a:lnTo>
                  <a:lnTo>
                    <a:pt x="829" y="0"/>
                  </a:lnTo>
                  <a:lnTo>
                    <a:pt x="910" y="0"/>
                  </a:lnTo>
                  <a:lnTo>
                    <a:pt x="989" y="0"/>
                  </a:lnTo>
                  <a:lnTo>
                    <a:pt x="1147" y="0"/>
                  </a:lnTo>
                  <a:lnTo>
                    <a:pt x="1226" y="0"/>
                  </a:lnTo>
                  <a:lnTo>
                    <a:pt x="1307" y="0"/>
                  </a:lnTo>
                  <a:lnTo>
                    <a:pt x="1389" y="0"/>
                  </a:lnTo>
                  <a:lnTo>
                    <a:pt x="1653" y="0"/>
                  </a:lnTo>
                  <a:lnTo>
                    <a:pt x="1751" y="0"/>
                  </a:lnTo>
                  <a:lnTo>
                    <a:pt x="1856" y="0"/>
                  </a:lnTo>
                  <a:lnTo>
                    <a:pt x="1968" y="0"/>
                  </a:lnTo>
                  <a:lnTo>
                    <a:pt x="1998" y="3"/>
                  </a:lnTo>
                  <a:lnTo>
                    <a:pt x="2026" y="11"/>
                  </a:lnTo>
                  <a:lnTo>
                    <a:pt x="2053" y="23"/>
                  </a:lnTo>
                  <a:lnTo>
                    <a:pt x="2076" y="40"/>
                  </a:lnTo>
                  <a:lnTo>
                    <a:pt x="2097" y="60"/>
                  </a:lnTo>
                  <a:lnTo>
                    <a:pt x="2113" y="83"/>
                  </a:lnTo>
                  <a:lnTo>
                    <a:pt x="2125" y="110"/>
                  </a:lnTo>
                  <a:lnTo>
                    <a:pt x="2134" y="138"/>
                  </a:lnTo>
                  <a:lnTo>
                    <a:pt x="2136" y="169"/>
                  </a:lnTo>
                  <a:lnTo>
                    <a:pt x="2136" y="570"/>
                  </a:lnTo>
                  <a:lnTo>
                    <a:pt x="2136" y="696"/>
                  </a:lnTo>
                  <a:lnTo>
                    <a:pt x="2136" y="822"/>
                  </a:lnTo>
                  <a:lnTo>
                    <a:pt x="2136" y="1350"/>
                  </a:lnTo>
                  <a:lnTo>
                    <a:pt x="2134" y="1381"/>
                  </a:lnTo>
                  <a:lnTo>
                    <a:pt x="2125" y="1409"/>
                  </a:lnTo>
                  <a:lnTo>
                    <a:pt x="2113" y="1435"/>
                  </a:lnTo>
                  <a:lnTo>
                    <a:pt x="2097" y="1459"/>
                  </a:lnTo>
                  <a:lnTo>
                    <a:pt x="2076" y="1479"/>
                  </a:lnTo>
                  <a:lnTo>
                    <a:pt x="2053" y="1496"/>
                  </a:lnTo>
                  <a:lnTo>
                    <a:pt x="2026" y="1507"/>
                  </a:lnTo>
                  <a:lnTo>
                    <a:pt x="1998" y="1516"/>
                  </a:lnTo>
                  <a:lnTo>
                    <a:pt x="1968" y="1518"/>
                  </a:lnTo>
                  <a:lnTo>
                    <a:pt x="168" y="1518"/>
                  </a:lnTo>
                  <a:lnTo>
                    <a:pt x="138" y="1516"/>
                  </a:lnTo>
                  <a:lnTo>
                    <a:pt x="110" y="1507"/>
                  </a:lnTo>
                  <a:lnTo>
                    <a:pt x="83" y="1496"/>
                  </a:lnTo>
                  <a:lnTo>
                    <a:pt x="60" y="1479"/>
                  </a:lnTo>
                  <a:lnTo>
                    <a:pt x="39" y="1459"/>
                  </a:lnTo>
                  <a:lnTo>
                    <a:pt x="23" y="1435"/>
                  </a:lnTo>
                  <a:lnTo>
                    <a:pt x="11" y="1409"/>
                  </a:lnTo>
                  <a:lnTo>
                    <a:pt x="2" y="1381"/>
                  </a:lnTo>
                  <a:lnTo>
                    <a:pt x="0" y="1350"/>
                  </a:lnTo>
                  <a:lnTo>
                    <a:pt x="0" y="948"/>
                  </a:lnTo>
                  <a:lnTo>
                    <a:pt x="0" y="822"/>
                  </a:lnTo>
                  <a:lnTo>
                    <a:pt x="0" y="696"/>
                  </a:lnTo>
                  <a:lnTo>
                    <a:pt x="0" y="169"/>
                  </a:lnTo>
                  <a:lnTo>
                    <a:pt x="2" y="138"/>
                  </a:lnTo>
                  <a:lnTo>
                    <a:pt x="11" y="110"/>
                  </a:lnTo>
                  <a:lnTo>
                    <a:pt x="23" y="83"/>
                  </a:lnTo>
                  <a:lnTo>
                    <a:pt x="39" y="60"/>
                  </a:lnTo>
                  <a:lnTo>
                    <a:pt x="60" y="40"/>
                  </a:lnTo>
                  <a:lnTo>
                    <a:pt x="83" y="23"/>
                  </a:lnTo>
                  <a:lnTo>
                    <a:pt x="110" y="11"/>
                  </a:lnTo>
                  <a:lnTo>
                    <a:pt x="138" y="3"/>
                  </a:lnTo>
                  <a:lnTo>
                    <a:pt x="168" y="0"/>
                  </a:lnTo>
                  <a:lnTo>
                    <a:pt x="280" y="0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9595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2" name="Rectangle 126">
              <a:extLst>
                <a:ext uri="{FF2B5EF4-FFF2-40B4-BE49-F238E27FC236}">
                  <a16:creationId xmlns:a16="http://schemas.microsoft.com/office/drawing/2014/main" id="{2C0BCF03-BFED-404E-8072-52E21812E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0674" y="3128936"/>
              <a:ext cx="355600" cy="203200"/>
            </a:xfrm>
            <a:prstGeom prst="rect">
              <a:avLst/>
            </a:prstGeom>
            <a:solidFill>
              <a:srgbClr val="7FD9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3" name="Freeform 127">
              <a:extLst>
                <a:ext uri="{FF2B5EF4-FFF2-40B4-BE49-F238E27FC236}">
                  <a16:creationId xmlns:a16="http://schemas.microsoft.com/office/drawing/2014/main" id="{96816C32-ABB2-45EA-B5CD-42F40EA1B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674" y="3128936"/>
              <a:ext cx="355600" cy="203200"/>
            </a:xfrm>
            <a:custGeom>
              <a:avLst/>
              <a:gdLst>
                <a:gd name="T0" fmla="*/ 399 w 1574"/>
                <a:gd name="T1" fmla="*/ 0 h 899"/>
                <a:gd name="T2" fmla="*/ 399 w 1574"/>
                <a:gd name="T3" fmla="*/ 13 h 899"/>
                <a:gd name="T4" fmla="*/ 399 w 1574"/>
                <a:gd name="T5" fmla="*/ 45 h 899"/>
                <a:gd name="T6" fmla="*/ 413 w 1574"/>
                <a:gd name="T7" fmla="*/ 72 h 899"/>
                <a:gd name="T8" fmla="*/ 439 w 1574"/>
                <a:gd name="T9" fmla="*/ 94 h 899"/>
                <a:gd name="T10" fmla="*/ 465 w 1574"/>
                <a:gd name="T11" fmla="*/ 114 h 899"/>
                <a:gd name="T12" fmla="*/ 486 w 1574"/>
                <a:gd name="T13" fmla="*/ 130 h 899"/>
                <a:gd name="T14" fmla="*/ 504 w 1574"/>
                <a:gd name="T15" fmla="*/ 142 h 899"/>
                <a:gd name="T16" fmla="*/ 530 w 1574"/>
                <a:gd name="T17" fmla="*/ 168 h 899"/>
                <a:gd name="T18" fmla="*/ 560 w 1574"/>
                <a:gd name="T19" fmla="*/ 207 h 899"/>
                <a:gd name="T20" fmla="*/ 588 w 1574"/>
                <a:gd name="T21" fmla="*/ 257 h 899"/>
                <a:gd name="T22" fmla="*/ 613 w 1574"/>
                <a:gd name="T23" fmla="*/ 310 h 899"/>
                <a:gd name="T24" fmla="*/ 629 w 1574"/>
                <a:gd name="T25" fmla="*/ 362 h 899"/>
                <a:gd name="T26" fmla="*/ 634 w 1574"/>
                <a:gd name="T27" fmla="*/ 412 h 899"/>
                <a:gd name="T28" fmla="*/ 632 w 1574"/>
                <a:gd name="T29" fmla="*/ 466 h 899"/>
                <a:gd name="T30" fmla="*/ 631 w 1574"/>
                <a:gd name="T31" fmla="*/ 507 h 899"/>
                <a:gd name="T32" fmla="*/ 632 w 1574"/>
                <a:gd name="T33" fmla="*/ 544 h 899"/>
                <a:gd name="T34" fmla="*/ 656 w 1574"/>
                <a:gd name="T35" fmla="*/ 572 h 899"/>
                <a:gd name="T36" fmla="*/ 676 w 1574"/>
                <a:gd name="T37" fmla="*/ 598 h 899"/>
                <a:gd name="T38" fmla="*/ 696 w 1574"/>
                <a:gd name="T39" fmla="*/ 623 h 899"/>
                <a:gd name="T40" fmla="*/ 719 w 1574"/>
                <a:gd name="T41" fmla="*/ 649 h 899"/>
                <a:gd name="T42" fmla="*/ 739 w 1574"/>
                <a:gd name="T43" fmla="*/ 664 h 899"/>
                <a:gd name="T44" fmla="*/ 757 w 1574"/>
                <a:gd name="T45" fmla="*/ 640 h 899"/>
                <a:gd name="T46" fmla="*/ 773 w 1574"/>
                <a:gd name="T47" fmla="*/ 601 h 899"/>
                <a:gd name="T48" fmla="*/ 788 w 1574"/>
                <a:gd name="T49" fmla="*/ 559 h 899"/>
                <a:gd name="T50" fmla="*/ 797 w 1574"/>
                <a:gd name="T51" fmla="*/ 521 h 899"/>
                <a:gd name="T52" fmla="*/ 802 w 1574"/>
                <a:gd name="T53" fmla="*/ 487 h 899"/>
                <a:gd name="T54" fmla="*/ 824 w 1574"/>
                <a:gd name="T55" fmla="*/ 445 h 899"/>
                <a:gd name="T56" fmla="*/ 860 w 1574"/>
                <a:gd name="T57" fmla="*/ 404 h 899"/>
                <a:gd name="T58" fmla="*/ 900 w 1574"/>
                <a:gd name="T59" fmla="*/ 368 h 899"/>
                <a:gd name="T60" fmla="*/ 934 w 1574"/>
                <a:gd name="T61" fmla="*/ 341 h 899"/>
                <a:gd name="T62" fmla="*/ 950 w 1574"/>
                <a:gd name="T63" fmla="*/ 332 h 899"/>
                <a:gd name="T64" fmla="*/ 974 w 1574"/>
                <a:gd name="T65" fmla="*/ 325 h 899"/>
                <a:gd name="T66" fmla="*/ 1013 w 1574"/>
                <a:gd name="T67" fmla="*/ 320 h 899"/>
                <a:gd name="T68" fmla="*/ 1072 w 1574"/>
                <a:gd name="T69" fmla="*/ 316 h 899"/>
                <a:gd name="T70" fmla="*/ 1132 w 1574"/>
                <a:gd name="T71" fmla="*/ 312 h 899"/>
                <a:gd name="T72" fmla="*/ 1157 w 1574"/>
                <a:gd name="T73" fmla="*/ 305 h 899"/>
                <a:gd name="T74" fmla="*/ 1143 w 1574"/>
                <a:gd name="T75" fmla="*/ 285 h 899"/>
                <a:gd name="T76" fmla="*/ 1112 w 1574"/>
                <a:gd name="T77" fmla="*/ 259 h 899"/>
                <a:gd name="T78" fmla="*/ 1098 w 1574"/>
                <a:gd name="T79" fmla="*/ 230 h 899"/>
                <a:gd name="T80" fmla="*/ 1098 w 1574"/>
                <a:gd name="T81" fmla="*/ 198 h 899"/>
                <a:gd name="T82" fmla="*/ 1109 w 1574"/>
                <a:gd name="T83" fmla="*/ 156 h 899"/>
                <a:gd name="T84" fmla="*/ 1123 w 1574"/>
                <a:gd name="T85" fmla="*/ 116 h 899"/>
                <a:gd name="T86" fmla="*/ 1133 w 1574"/>
                <a:gd name="T87" fmla="*/ 87 h 899"/>
                <a:gd name="T88" fmla="*/ 1121 w 1574"/>
                <a:gd name="T89" fmla="*/ 76 h 899"/>
                <a:gd name="T90" fmla="*/ 1097 w 1574"/>
                <a:gd name="T91" fmla="*/ 57 h 899"/>
                <a:gd name="T92" fmla="*/ 1074 w 1574"/>
                <a:gd name="T93" fmla="*/ 40 h 899"/>
                <a:gd name="T94" fmla="*/ 1060 w 1574"/>
                <a:gd name="T95" fmla="*/ 15 h 899"/>
                <a:gd name="T96" fmla="*/ 1574 w 1574"/>
                <a:gd name="T97" fmla="*/ 0 h 899"/>
                <a:gd name="T98" fmla="*/ 0 w 1574"/>
                <a:gd name="T99" fmla="*/ 899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74" h="899">
                  <a:moveTo>
                    <a:pt x="0" y="0"/>
                  </a:moveTo>
                  <a:lnTo>
                    <a:pt x="399" y="0"/>
                  </a:lnTo>
                  <a:lnTo>
                    <a:pt x="399" y="0"/>
                  </a:lnTo>
                  <a:lnTo>
                    <a:pt x="399" y="13"/>
                  </a:lnTo>
                  <a:lnTo>
                    <a:pt x="399" y="29"/>
                  </a:lnTo>
                  <a:lnTo>
                    <a:pt x="399" y="45"/>
                  </a:lnTo>
                  <a:lnTo>
                    <a:pt x="400" y="61"/>
                  </a:lnTo>
                  <a:lnTo>
                    <a:pt x="413" y="72"/>
                  </a:lnTo>
                  <a:lnTo>
                    <a:pt x="430" y="86"/>
                  </a:lnTo>
                  <a:lnTo>
                    <a:pt x="439" y="94"/>
                  </a:lnTo>
                  <a:lnTo>
                    <a:pt x="452" y="104"/>
                  </a:lnTo>
                  <a:lnTo>
                    <a:pt x="465" y="114"/>
                  </a:lnTo>
                  <a:lnTo>
                    <a:pt x="476" y="123"/>
                  </a:lnTo>
                  <a:lnTo>
                    <a:pt x="486" y="130"/>
                  </a:lnTo>
                  <a:lnTo>
                    <a:pt x="493" y="135"/>
                  </a:lnTo>
                  <a:lnTo>
                    <a:pt x="504" y="142"/>
                  </a:lnTo>
                  <a:lnTo>
                    <a:pt x="517" y="152"/>
                  </a:lnTo>
                  <a:lnTo>
                    <a:pt x="530" y="168"/>
                  </a:lnTo>
                  <a:lnTo>
                    <a:pt x="545" y="186"/>
                  </a:lnTo>
                  <a:lnTo>
                    <a:pt x="560" y="207"/>
                  </a:lnTo>
                  <a:lnTo>
                    <a:pt x="575" y="231"/>
                  </a:lnTo>
                  <a:lnTo>
                    <a:pt x="588" y="257"/>
                  </a:lnTo>
                  <a:lnTo>
                    <a:pt x="602" y="283"/>
                  </a:lnTo>
                  <a:lnTo>
                    <a:pt x="613" y="310"/>
                  </a:lnTo>
                  <a:lnTo>
                    <a:pt x="622" y="337"/>
                  </a:lnTo>
                  <a:lnTo>
                    <a:pt x="629" y="362"/>
                  </a:lnTo>
                  <a:lnTo>
                    <a:pt x="633" y="388"/>
                  </a:lnTo>
                  <a:lnTo>
                    <a:pt x="634" y="412"/>
                  </a:lnTo>
                  <a:lnTo>
                    <a:pt x="633" y="438"/>
                  </a:lnTo>
                  <a:lnTo>
                    <a:pt x="632" y="466"/>
                  </a:lnTo>
                  <a:lnTo>
                    <a:pt x="632" y="486"/>
                  </a:lnTo>
                  <a:lnTo>
                    <a:pt x="631" y="507"/>
                  </a:lnTo>
                  <a:lnTo>
                    <a:pt x="631" y="528"/>
                  </a:lnTo>
                  <a:lnTo>
                    <a:pt x="632" y="544"/>
                  </a:lnTo>
                  <a:lnTo>
                    <a:pt x="643" y="557"/>
                  </a:lnTo>
                  <a:lnTo>
                    <a:pt x="656" y="572"/>
                  </a:lnTo>
                  <a:lnTo>
                    <a:pt x="669" y="588"/>
                  </a:lnTo>
                  <a:lnTo>
                    <a:pt x="676" y="598"/>
                  </a:lnTo>
                  <a:lnTo>
                    <a:pt x="686" y="611"/>
                  </a:lnTo>
                  <a:lnTo>
                    <a:pt x="696" y="623"/>
                  </a:lnTo>
                  <a:lnTo>
                    <a:pt x="708" y="637"/>
                  </a:lnTo>
                  <a:lnTo>
                    <a:pt x="719" y="649"/>
                  </a:lnTo>
                  <a:lnTo>
                    <a:pt x="730" y="658"/>
                  </a:lnTo>
                  <a:lnTo>
                    <a:pt x="739" y="664"/>
                  </a:lnTo>
                  <a:lnTo>
                    <a:pt x="748" y="655"/>
                  </a:lnTo>
                  <a:lnTo>
                    <a:pt x="757" y="640"/>
                  </a:lnTo>
                  <a:lnTo>
                    <a:pt x="766" y="621"/>
                  </a:lnTo>
                  <a:lnTo>
                    <a:pt x="773" y="601"/>
                  </a:lnTo>
                  <a:lnTo>
                    <a:pt x="781" y="580"/>
                  </a:lnTo>
                  <a:lnTo>
                    <a:pt x="788" y="559"/>
                  </a:lnTo>
                  <a:lnTo>
                    <a:pt x="792" y="539"/>
                  </a:lnTo>
                  <a:lnTo>
                    <a:pt x="797" y="521"/>
                  </a:lnTo>
                  <a:lnTo>
                    <a:pt x="798" y="508"/>
                  </a:lnTo>
                  <a:lnTo>
                    <a:pt x="802" y="487"/>
                  </a:lnTo>
                  <a:lnTo>
                    <a:pt x="810" y="467"/>
                  </a:lnTo>
                  <a:lnTo>
                    <a:pt x="824" y="445"/>
                  </a:lnTo>
                  <a:lnTo>
                    <a:pt x="841" y="425"/>
                  </a:lnTo>
                  <a:lnTo>
                    <a:pt x="860" y="404"/>
                  </a:lnTo>
                  <a:lnTo>
                    <a:pt x="880" y="385"/>
                  </a:lnTo>
                  <a:lnTo>
                    <a:pt x="900" y="368"/>
                  </a:lnTo>
                  <a:lnTo>
                    <a:pt x="918" y="353"/>
                  </a:lnTo>
                  <a:lnTo>
                    <a:pt x="934" y="341"/>
                  </a:lnTo>
                  <a:lnTo>
                    <a:pt x="941" y="336"/>
                  </a:lnTo>
                  <a:lnTo>
                    <a:pt x="950" y="332"/>
                  </a:lnTo>
                  <a:lnTo>
                    <a:pt x="960" y="329"/>
                  </a:lnTo>
                  <a:lnTo>
                    <a:pt x="974" y="325"/>
                  </a:lnTo>
                  <a:lnTo>
                    <a:pt x="991" y="322"/>
                  </a:lnTo>
                  <a:lnTo>
                    <a:pt x="1013" y="320"/>
                  </a:lnTo>
                  <a:lnTo>
                    <a:pt x="1039" y="318"/>
                  </a:lnTo>
                  <a:lnTo>
                    <a:pt x="1072" y="316"/>
                  </a:lnTo>
                  <a:lnTo>
                    <a:pt x="1111" y="313"/>
                  </a:lnTo>
                  <a:lnTo>
                    <a:pt x="1132" y="312"/>
                  </a:lnTo>
                  <a:lnTo>
                    <a:pt x="1151" y="311"/>
                  </a:lnTo>
                  <a:lnTo>
                    <a:pt x="1157" y="305"/>
                  </a:lnTo>
                  <a:lnTo>
                    <a:pt x="1162" y="298"/>
                  </a:lnTo>
                  <a:lnTo>
                    <a:pt x="1143" y="285"/>
                  </a:lnTo>
                  <a:lnTo>
                    <a:pt x="1126" y="272"/>
                  </a:lnTo>
                  <a:lnTo>
                    <a:pt x="1112" y="259"/>
                  </a:lnTo>
                  <a:lnTo>
                    <a:pt x="1103" y="245"/>
                  </a:lnTo>
                  <a:lnTo>
                    <a:pt x="1098" y="230"/>
                  </a:lnTo>
                  <a:lnTo>
                    <a:pt x="1097" y="214"/>
                  </a:lnTo>
                  <a:lnTo>
                    <a:pt x="1098" y="198"/>
                  </a:lnTo>
                  <a:lnTo>
                    <a:pt x="1103" y="179"/>
                  </a:lnTo>
                  <a:lnTo>
                    <a:pt x="1109" y="156"/>
                  </a:lnTo>
                  <a:lnTo>
                    <a:pt x="1119" y="130"/>
                  </a:lnTo>
                  <a:lnTo>
                    <a:pt x="1123" y="116"/>
                  </a:lnTo>
                  <a:lnTo>
                    <a:pt x="1128" y="101"/>
                  </a:lnTo>
                  <a:lnTo>
                    <a:pt x="1133" y="87"/>
                  </a:lnTo>
                  <a:lnTo>
                    <a:pt x="1127" y="81"/>
                  </a:lnTo>
                  <a:lnTo>
                    <a:pt x="1121" y="76"/>
                  </a:lnTo>
                  <a:lnTo>
                    <a:pt x="1108" y="67"/>
                  </a:lnTo>
                  <a:lnTo>
                    <a:pt x="1097" y="57"/>
                  </a:lnTo>
                  <a:lnTo>
                    <a:pt x="1086" y="50"/>
                  </a:lnTo>
                  <a:lnTo>
                    <a:pt x="1074" y="40"/>
                  </a:lnTo>
                  <a:lnTo>
                    <a:pt x="1065" y="29"/>
                  </a:lnTo>
                  <a:lnTo>
                    <a:pt x="1060" y="15"/>
                  </a:lnTo>
                  <a:lnTo>
                    <a:pt x="1057" y="0"/>
                  </a:lnTo>
                  <a:lnTo>
                    <a:pt x="1574" y="0"/>
                  </a:lnTo>
                  <a:lnTo>
                    <a:pt x="1574" y="899"/>
                  </a:lnTo>
                  <a:lnTo>
                    <a:pt x="0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4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4" name="Freeform 128">
              <a:extLst>
                <a:ext uri="{FF2B5EF4-FFF2-40B4-BE49-F238E27FC236}">
                  <a16:creationId xmlns:a16="http://schemas.microsoft.com/office/drawing/2014/main" id="{B0903FF0-F2E4-4AAC-97BB-B460BDA29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674" y="3128935"/>
              <a:ext cx="355600" cy="203200"/>
            </a:xfrm>
            <a:custGeom>
              <a:avLst/>
              <a:gdLst>
                <a:gd name="T0" fmla="*/ 340 w 1574"/>
                <a:gd name="T1" fmla="*/ 0 h 899"/>
                <a:gd name="T2" fmla="*/ 340 w 1574"/>
                <a:gd name="T3" fmla="*/ 37 h 899"/>
                <a:gd name="T4" fmla="*/ 342 w 1574"/>
                <a:gd name="T5" fmla="*/ 71 h 899"/>
                <a:gd name="T6" fmla="*/ 346 w 1574"/>
                <a:gd name="T7" fmla="*/ 93 h 899"/>
                <a:gd name="T8" fmla="*/ 356 w 1574"/>
                <a:gd name="T9" fmla="*/ 101 h 899"/>
                <a:gd name="T10" fmla="*/ 378 w 1574"/>
                <a:gd name="T11" fmla="*/ 118 h 899"/>
                <a:gd name="T12" fmla="*/ 406 w 1574"/>
                <a:gd name="T13" fmla="*/ 142 h 899"/>
                <a:gd name="T14" fmla="*/ 434 w 1574"/>
                <a:gd name="T15" fmla="*/ 165 h 899"/>
                <a:gd name="T16" fmla="*/ 461 w 1574"/>
                <a:gd name="T17" fmla="*/ 183 h 899"/>
                <a:gd name="T18" fmla="*/ 480 w 1574"/>
                <a:gd name="T19" fmla="*/ 194 h 899"/>
                <a:gd name="T20" fmla="*/ 501 w 1574"/>
                <a:gd name="T21" fmla="*/ 222 h 899"/>
                <a:gd name="T22" fmla="*/ 525 w 1574"/>
                <a:gd name="T23" fmla="*/ 262 h 899"/>
                <a:gd name="T24" fmla="*/ 548 w 1574"/>
                <a:gd name="T25" fmla="*/ 308 h 899"/>
                <a:gd name="T26" fmla="*/ 566 w 1574"/>
                <a:gd name="T27" fmla="*/ 354 h 899"/>
                <a:gd name="T28" fmla="*/ 574 w 1574"/>
                <a:gd name="T29" fmla="*/ 392 h 899"/>
                <a:gd name="T30" fmla="*/ 575 w 1574"/>
                <a:gd name="T31" fmla="*/ 429 h 899"/>
                <a:gd name="T32" fmla="*/ 574 w 1574"/>
                <a:gd name="T33" fmla="*/ 472 h 899"/>
                <a:gd name="T34" fmla="*/ 573 w 1574"/>
                <a:gd name="T35" fmla="*/ 516 h 899"/>
                <a:gd name="T36" fmla="*/ 574 w 1574"/>
                <a:gd name="T37" fmla="*/ 553 h 899"/>
                <a:gd name="T38" fmla="*/ 581 w 1574"/>
                <a:gd name="T39" fmla="*/ 577 h 899"/>
                <a:gd name="T40" fmla="*/ 595 w 1574"/>
                <a:gd name="T41" fmla="*/ 589 h 899"/>
                <a:gd name="T42" fmla="*/ 616 w 1574"/>
                <a:gd name="T43" fmla="*/ 616 h 899"/>
                <a:gd name="T44" fmla="*/ 644 w 1574"/>
                <a:gd name="T45" fmla="*/ 652 h 899"/>
                <a:gd name="T46" fmla="*/ 677 w 1574"/>
                <a:gd name="T47" fmla="*/ 689 h 899"/>
                <a:gd name="T48" fmla="*/ 712 w 1574"/>
                <a:gd name="T49" fmla="*/ 716 h 899"/>
                <a:gd name="T50" fmla="*/ 749 w 1574"/>
                <a:gd name="T51" fmla="*/ 725 h 899"/>
                <a:gd name="T52" fmla="*/ 780 w 1574"/>
                <a:gd name="T53" fmla="*/ 708 h 899"/>
                <a:gd name="T54" fmla="*/ 806 w 1574"/>
                <a:gd name="T55" fmla="*/ 671 h 899"/>
                <a:gd name="T56" fmla="*/ 827 w 1574"/>
                <a:gd name="T57" fmla="*/ 624 h 899"/>
                <a:gd name="T58" fmla="*/ 843 w 1574"/>
                <a:gd name="T59" fmla="*/ 576 h 899"/>
                <a:gd name="T60" fmla="*/ 854 w 1574"/>
                <a:gd name="T61" fmla="*/ 533 h 899"/>
                <a:gd name="T62" fmla="*/ 857 w 1574"/>
                <a:gd name="T63" fmla="*/ 508 h 899"/>
                <a:gd name="T64" fmla="*/ 865 w 1574"/>
                <a:gd name="T65" fmla="*/ 488 h 899"/>
                <a:gd name="T66" fmla="*/ 886 w 1574"/>
                <a:gd name="T67" fmla="*/ 463 h 899"/>
                <a:gd name="T68" fmla="*/ 914 w 1574"/>
                <a:gd name="T69" fmla="*/ 435 h 899"/>
                <a:gd name="T70" fmla="*/ 941 w 1574"/>
                <a:gd name="T71" fmla="*/ 411 h 899"/>
                <a:gd name="T72" fmla="*/ 962 w 1574"/>
                <a:gd name="T73" fmla="*/ 393 h 899"/>
                <a:gd name="T74" fmla="*/ 976 w 1574"/>
                <a:gd name="T75" fmla="*/ 385 h 899"/>
                <a:gd name="T76" fmla="*/ 1009 w 1574"/>
                <a:gd name="T77" fmla="*/ 379 h 899"/>
                <a:gd name="T78" fmla="*/ 1055 w 1574"/>
                <a:gd name="T79" fmla="*/ 375 h 899"/>
                <a:gd name="T80" fmla="*/ 1104 w 1574"/>
                <a:gd name="T81" fmla="*/ 372 h 899"/>
                <a:gd name="T82" fmla="*/ 1147 w 1574"/>
                <a:gd name="T83" fmla="*/ 370 h 899"/>
                <a:gd name="T84" fmla="*/ 1173 w 1574"/>
                <a:gd name="T85" fmla="*/ 368 h 899"/>
                <a:gd name="T86" fmla="*/ 1191 w 1574"/>
                <a:gd name="T87" fmla="*/ 355 h 899"/>
                <a:gd name="T88" fmla="*/ 1213 w 1574"/>
                <a:gd name="T89" fmla="*/ 328 h 899"/>
                <a:gd name="T90" fmla="*/ 1236 w 1574"/>
                <a:gd name="T91" fmla="*/ 295 h 899"/>
                <a:gd name="T92" fmla="*/ 1228 w 1574"/>
                <a:gd name="T93" fmla="*/ 268 h 899"/>
                <a:gd name="T94" fmla="*/ 1194 w 1574"/>
                <a:gd name="T95" fmla="*/ 248 h 899"/>
                <a:gd name="T96" fmla="*/ 1168 w 1574"/>
                <a:gd name="T97" fmla="*/ 231 h 899"/>
                <a:gd name="T98" fmla="*/ 1156 w 1574"/>
                <a:gd name="T99" fmla="*/ 219 h 899"/>
                <a:gd name="T100" fmla="*/ 1157 w 1574"/>
                <a:gd name="T101" fmla="*/ 204 h 899"/>
                <a:gd name="T102" fmla="*/ 1164 w 1574"/>
                <a:gd name="T103" fmla="*/ 176 h 899"/>
                <a:gd name="T104" fmla="*/ 1176 w 1574"/>
                <a:gd name="T105" fmla="*/ 144 h 899"/>
                <a:gd name="T106" fmla="*/ 1187 w 1574"/>
                <a:gd name="T107" fmla="*/ 110 h 899"/>
                <a:gd name="T108" fmla="*/ 1196 w 1574"/>
                <a:gd name="T109" fmla="*/ 80 h 899"/>
                <a:gd name="T110" fmla="*/ 1196 w 1574"/>
                <a:gd name="T111" fmla="*/ 61 h 899"/>
                <a:gd name="T112" fmla="*/ 1185 w 1574"/>
                <a:gd name="T113" fmla="*/ 53 h 899"/>
                <a:gd name="T114" fmla="*/ 1164 w 1574"/>
                <a:gd name="T115" fmla="*/ 37 h 899"/>
                <a:gd name="T116" fmla="*/ 1140 w 1574"/>
                <a:gd name="T117" fmla="*/ 16 h 899"/>
                <a:gd name="T118" fmla="*/ 1116 w 1574"/>
                <a:gd name="T119" fmla="*/ 0 h 899"/>
                <a:gd name="T120" fmla="*/ 1574 w 1574"/>
                <a:gd name="T121" fmla="*/ 899 h 899"/>
                <a:gd name="T122" fmla="*/ 0 w 1574"/>
                <a:gd name="T123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74" h="899">
                  <a:moveTo>
                    <a:pt x="0" y="0"/>
                  </a:moveTo>
                  <a:lnTo>
                    <a:pt x="340" y="0"/>
                  </a:lnTo>
                  <a:lnTo>
                    <a:pt x="340" y="19"/>
                  </a:lnTo>
                  <a:lnTo>
                    <a:pt x="340" y="37"/>
                  </a:lnTo>
                  <a:lnTo>
                    <a:pt x="341" y="55"/>
                  </a:lnTo>
                  <a:lnTo>
                    <a:pt x="342" y="71"/>
                  </a:lnTo>
                  <a:lnTo>
                    <a:pt x="343" y="83"/>
                  </a:lnTo>
                  <a:lnTo>
                    <a:pt x="346" y="93"/>
                  </a:lnTo>
                  <a:lnTo>
                    <a:pt x="350" y="97"/>
                  </a:lnTo>
                  <a:lnTo>
                    <a:pt x="356" y="101"/>
                  </a:lnTo>
                  <a:lnTo>
                    <a:pt x="366" y="109"/>
                  </a:lnTo>
                  <a:lnTo>
                    <a:pt x="378" y="118"/>
                  </a:lnTo>
                  <a:lnTo>
                    <a:pt x="391" y="130"/>
                  </a:lnTo>
                  <a:lnTo>
                    <a:pt x="406" y="142"/>
                  </a:lnTo>
                  <a:lnTo>
                    <a:pt x="420" y="153"/>
                  </a:lnTo>
                  <a:lnTo>
                    <a:pt x="434" y="165"/>
                  </a:lnTo>
                  <a:lnTo>
                    <a:pt x="448" y="175"/>
                  </a:lnTo>
                  <a:lnTo>
                    <a:pt x="461" y="183"/>
                  </a:lnTo>
                  <a:lnTo>
                    <a:pt x="470" y="189"/>
                  </a:lnTo>
                  <a:lnTo>
                    <a:pt x="480" y="194"/>
                  </a:lnTo>
                  <a:lnTo>
                    <a:pt x="489" y="206"/>
                  </a:lnTo>
                  <a:lnTo>
                    <a:pt x="501" y="222"/>
                  </a:lnTo>
                  <a:lnTo>
                    <a:pt x="513" y="241"/>
                  </a:lnTo>
                  <a:lnTo>
                    <a:pt x="525" y="262"/>
                  </a:lnTo>
                  <a:lnTo>
                    <a:pt x="538" y="285"/>
                  </a:lnTo>
                  <a:lnTo>
                    <a:pt x="548" y="308"/>
                  </a:lnTo>
                  <a:lnTo>
                    <a:pt x="558" y="332"/>
                  </a:lnTo>
                  <a:lnTo>
                    <a:pt x="566" y="354"/>
                  </a:lnTo>
                  <a:lnTo>
                    <a:pt x="572" y="375"/>
                  </a:lnTo>
                  <a:lnTo>
                    <a:pt x="574" y="392"/>
                  </a:lnTo>
                  <a:lnTo>
                    <a:pt x="575" y="410"/>
                  </a:lnTo>
                  <a:lnTo>
                    <a:pt x="575" y="429"/>
                  </a:lnTo>
                  <a:lnTo>
                    <a:pt x="574" y="450"/>
                  </a:lnTo>
                  <a:lnTo>
                    <a:pt x="574" y="472"/>
                  </a:lnTo>
                  <a:lnTo>
                    <a:pt x="573" y="494"/>
                  </a:lnTo>
                  <a:lnTo>
                    <a:pt x="573" y="516"/>
                  </a:lnTo>
                  <a:lnTo>
                    <a:pt x="573" y="535"/>
                  </a:lnTo>
                  <a:lnTo>
                    <a:pt x="574" y="553"/>
                  </a:lnTo>
                  <a:lnTo>
                    <a:pt x="577" y="566"/>
                  </a:lnTo>
                  <a:lnTo>
                    <a:pt x="581" y="577"/>
                  </a:lnTo>
                  <a:lnTo>
                    <a:pt x="586" y="583"/>
                  </a:lnTo>
                  <a:lnTo>
                    <a:pt x="595" y="589"/>
                  </a:lnTo>
                  <a:lnTo>
                    <a:pt x="604" y="601"/>
                  </a:lnTo>
                  <a:lnTo>
                    <a:pt x="616" y="616"/>
                  </a:lnTo>
                  <a:lnTo>
                    <a:pt x="630" y="633"/>
                  </a:lnTo>
                  <a:lnTo>
                    <a:pt x="644" y="652"/>
                  </a:lnTo>
                  <a:lnTo>
                    <a:pt x="660" y="671"/>
                  </a:lnTo>
                  <a:lnTo>
                    <a:pt x="677" y="689"/>
                  </a:lnTo>
                  <a:lnTo>
                    <a:pt x="694" y="705"/>
                  </a:lnTo>
                  <a:lnTo>
                    <a:pt x="712" y="716"/>
                  </a:lnTo>
                  <a:lnTo>
                    <a:pt x="730" y="724"/>
                  </a:lnTo>
                  <a:lnTo>
                    <a:pt x="749" y="725"/>
                  </a:lnTo>
                  <a:lnTo>
                    <a:pt x="765" y="719"/>
                  </a:lnTo>
                  <a:lnTo>
                    <a:pt x="780" y="708"/>
                  </a:lnTo>
                  <a:lnTo>
                    <a:pt x="793" y="691"/>
                  </a:lnTo>
                  <a:lnTo>
                    <a:pt x="806" y="671"/>
                  </a:lnTo>
                  <a:lnTo>
                    <a:pt x="818" y="649"/>
                  </a:lnTo>
                  <a:lnTo>
                    <a:pt x="827" y="624"/>
                  </a:lnTo>
                  <a:lnTo>
                    <a:pt x="837" y="600"/>
                  </a:lnTo>
                  <a:lnTo>
                    <a:pt x="843" y="576"/>
                  </a:lnTo>
                  <a:lnTo>
                    <a:pt x="849" y="554"/>
                  </a:lnTo>
                  <a:lnTo>
                    <a:pt x="854" y="533"/>
                  </a:lnTo>
                  <a:lnTo>
                    <a:pt x="856" y="519"/>
                  </a:lnTo>
                  <a:lnTo>
                    <a:pt x="857" y="508"/>
                  </a:lnTo>
                  <a:lnTo>
                    <a:pt x="859" y="500"/>
                  </a:lnTo>
                  <a:lnTo>
                    <a:pt x="865" y="488"/>
                  </a:lnTo>
                  <a:lnTo>
                    <a:pt x="875" y="475"/>
                  </a:lnTo>
                  <a:lnTo>
                    <a:pt x="886" y="463"/>
                  </a:lnTo>
                  <a:lnTo>
                    <a:pt x="899" y="449"/>
                  </a:lnTo>
                  <a:lnTo>
                    <a:pt x="914" y="435"/>
                  </a:lnTo>
                  <a:lnTo>
                    <a:pt x="927" y="423"/>
                  </a:lnTo>
                  <a:lnTo>
                    <a:pt x="941" y="411"/>
                  </a:lnTo>
                  <a:lnTo>
                    <a:pt x="953" y="400"/>
                  </a:lnTo>
                  <a:lnTo>
                    <a:pt x="962" y="393"/>
                  </a:lnTo>
                  <a:lnTo>
                    <a:pt x="969" y="388"/>
                  </a:lnTo>
                  <a:lnTo>
                    <a:pt x="976" y="385"/>
                  </a:lnTo>
                  <a:lnTo>
                    <a:pt x="991" y="382"/>
                  </a:lnTo>
                  <a:lnTo>
                    <a:pt x="1009" y="379"/>
                  </a:lnTo>
                  <a:lnTo>
                    <a:pt x="1031" y="377"/>
                  </a:lnTo>
                  <a:lnTo>
                    <a:pt x="1055" y="375"/>
                  </a:lnTo>
                  <a:lnTo>
                    <a:pt x="1080" y="374"/>
                  </a:lnTo>
                  <a:lnTo>
                    <a:pt x="1104" y="372"/>
                  </a:lnTo>
                  <a:lnTo>
                    <a:pt x="1127" y="371"/>
                  </a:lnTo>
                  <a:lnTo>
                    <a:pt x="1147" y="370"/>
                  </a:lnTo>
                  <a:lnTo>
                    <a:pt x="1162" y="369"/>
                  </a:lnTo>
                  <a:lnTo>
                    <a:pt x="1173" y="368"/>
                  </a:lnTo>
                  <a:lnTo>
                    <a:pt x="1181" y="363"/>
                  </a:lnTo>
                  <a:lnTo>
                    <a:pt x="1191" y="355"/>
                  </a:lnTo>
                  <a:lnTo>
                    <a:pt x="1201" y="342"/>
                  </a:lnTo>
                  <a:lnTo>
                    <a:pt x="1213" y="328"/>
                  </a:lnTo>
                  <a:lnTo>
                    <a:pt x="1224" y="312"/>
                  </a:lnTo>
                  <a:lnTo>
                    <a:pt x="1236" y="295"/>
                  </a:lnTo>
                  <a:lnTo>
                    <a:pt x="1247" y="279"/>
                  </a:lnTo>
                  <a:lnTo>
                    <a:pt x="1228" y="268"/>
                  </a:lnTo>
                  <a:lnTo>
                    <a:pt x="1210" y="259"/>
                  </a:lnTo>
                  <a:lnTo>
                    <a:pt x="1194" y="248"/>
                  </a:lnTo>
                  <a:lnTo>
                    <a:pt x="1179" y="239"/>
                  </a:lnTo>
                  <a:lnTo>
                    <a:pt x="1168" y="231"/>
                  </a:lnTo>
                  <a:lnTo>
                    <a:pt x="1160" y="224"/>
                  </a:lnTo>
                  <a:lnTo>
                    <a:pt x="1156" y="219"/>
                  </a:lnTo>
                  <a:lnTo>
                    <a:pt x="1155" y="213"/>
                  </a:lnTo>
                  <a:lnTo>
                    <a:pt x="1157" y="204"/>
                  </a:lnTo>
                  <a:lnTo>
                    <a:pt x="1160" y="191"/>
                  </a:lnTo>
                  <a:lnTo>
                    <a:pt x="1164" y="176"/>
                  </a:lnTo>
                  <a:lnTo>
                    <a:pt x="1170" y="161"/>
                  </a:lnTo>
                  <a:lnTo>
                    <a:pt x="1176" y="144"/>
                  </a:lnTo>
                  <a:lnTo>
                    <a:pt x="1182" y="127"/>
                  </a:lnTo>
                  <a:lnTo>
                    <a:pt x="1187" y="110"/>
                  </a:lnTo>
                  <a:lnTo>
                    <a:pt x="1192" y="94"/>
                  </a:lnTo>
                  <a:lnTo>
                    <a:pt x="1196" y="80"/>
                  </a:lnTo>
                  <a:lnTo>
                    <a:pt x="1197" y="69"/>
                  </a:lnTo>
                  <a:lnTo>
                    <a:pt x="1196" y="61"/>
                  </a:lnTo>
                  <a:lnTo>
                    <a:pt x="1193" y="57"/>
                  </a:lnTo>
                  <a:lnTo>
                    <a:pt x="1185" y="53"/>
                  </a:lnTo>
                  <a:lnTo>
                    <a:pt x="1176" y="45"/>
                  </a:lnTo>
                  <a:lnTo>
                    <a:pt x="1164" y="37"/>
                  </a:lnTo>
                  <a:lnTo>
                    <a:pt x="1151" y="26"/>
                  </a:lnTo>
                  <a:lnTo>
                    <a:pt x="1140" y="16"/>
                  </a:lnTo>
                  <a:lnTo>
                    <a:pt x="1127" y="7"/>
                  </a:lnTo>
                  <a:lnTo>
                    <a:pt x="1116" y="0"/>
                  </a:lnTo>
                  <a:lnTo>
                    <a:pt x="1574" y="0"/>
                  </a:lnTo>
                  <a:lnTo>
                    <a:pt x="1574" y="899"/>
                  </a:lnTo>
                  <a:lnTo>
                    <a:pt x="0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D0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5" name="Freeform 129">
              <a:extLst>
                <a:ext uri="{FF2B5EF4-FFF2-40B4-BE49-F238E27FC236}">
                  <a16:creationId xmlns:a16="http://schemas.microsoft.com/office/drawing/2014/main" id="{0CD4AC57-8DD1-4263-9BB2-2D624A997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673" y="3213072"/>
              <a:ext cx="117475" cy="119063"/>
            </a:xfrm>
            <a:custGeom>
              <a:avLst/>
              <a:gdLst>
                <a:gd name="T0" fmla="*/ 0 w 518"/>
                <a:gd name="T1" fmla="*/ 0 h 523"/>
                <a:gd name="T2" fmla="*/ 21 w 518"/>
                <a:gd name="T3" fmla="*/ 17 h 523"/>
                <a:gd name="T4" fmla="*/ 41 w 518"/>
                <a:gd name="T5" fmla="*/ 35 h 523"/>
                <a:gd name="T6" fmla="*/ 59 w 518"/>
                <a:gd name="T7" fmla="*/ 56 h 523"/>
                <a:gd name="T8" fmla="*/ 75 w 518"/>
                <a:gd name="T9" fmla="*/ 80 h 523"/>
                <a:gd name="T10" fmla="*/ 97 w 518"/>
                <a:gd name="T11" fmla="*/ 112 h 523"/>
                <a:gd name="T12" fmla="*/ 124 w 518"/>
                <a:gd name="T13" fmla="*/ 142 h 523"/>
                <a:gd name="T14" fmla="*/ 153 w 518"/>
                <a:gd name="T15" fmla="*/ 171 h 523"/>
                <a:gd name="T16" fmla="*/ 187 w 518"/>
                <a:gd name="T17" fmla="*/ 199 h 523"/>
                <a:gd name="T18" fmla="*/ 222 w 518"/>
                <a:gd name="T19" fmla="*/ 224 h 523"/>
                <a:gd name="T20" fmla="*/ 259 w 518"/>
                <a:gd name="T21" fmla="*/ 248 h 523"/>
                <a:gd name="T22" fmla="*/ 295 w 518"/>
                <a:gd name="T23" fmla="*/ 271 h 523"/>
                <a:gd name="T24" fmla="*/ 331 w 518"/>
                <a:gd name="T25" fmla="*/ 291 h 523"/>
                <a:gd name="T26" fmla="*/ 364 w 518"/>
                <a:gd name="T27" fmla="*/ 310 h 523"/>
                <a:gd name="T28" fmla="*/ 390 w 518"/>
                <a:gd name="T29" fmla="*/ 325 h 523"/>
                <a:gd name="T30" fmla="*/ 411 w 518"/>
                <a:gd name="T31" fmla="*/ 344 h 523"/>
                <a:gd name="T32" fmla="*/ 430 w 518"/>
                <a:gd name="T33" fmla="*/ 367 h 523"/>
                <a:gd name="T34" fmla="*/ 446 w 518"/>
                <a:gd name="T35" fmla="*/ 391 h 523"/>
                <a:gd name="T36" fmla="*/ 460 w 518"/>
                <a:gd name="T37" fmla="*/ 415 h 523"/>
                <a:gd name="T38" fmla="*/ 471 w 518"/>
                <a:gd name="T39" fmla="*/ 440 h 523"/>
                <a:gd name="T40" fmla="*/ 482 w 518"/>
                <a:gd name="T41" fmla="*/ 462 h 523"/>
                <a:gd name="T42" fmla="*/ 491 w 518"/>
                <a:gd name="T43" fmla="*/ 483 h 523"/>
                <a:gd name="T44" fmla="*/ 501 w 518"/>
                <a:gd name="T45" fmla="*/ 501 h 523"/>
                <a:gd name="T46" fmla="*/ 509 w 518"/>
                <a:gd name="T47" fmla="*/ 515 h 523"/>
                <a:gd name="T48" fmla="*/ 518 w 518"/>
                <a:gd name="T49" fmla="*/ 523 h 523"/>
                <a:gd name="T50" fmla="*/ 0 w 518"/>
                <a:gd name="T51" fmla="*/ 523 h 523"/>
                <a:gd name="T52" fmla="*/ 0 w 518"/>
                <a:gd name="T53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8" h="523">
                  <a:moveTo>
                    <a:pt x="0" y="0"/>
                  </a:moveTo>
                  <a:lnTo>
                    <a:pt x="21" y="17"/>
                  </a:lnTo>
                  <a:lnTo>
                    <a:pt x="41" y="35"/>
                  </a:lnTo>
                  <a:lnTo>
                    <a:pt x="59" y="56"/>
                  </a:lnTo>
                  <a:lnTo>
                    <a:pt x="75" y="80"/>
                  </a:lnTo>
                  <a:lnTo>
                    <a:pt x="97" y="112"/>
                  </a:lnTo>
                  <a:lnTo>
                    <a:pt x="124" y="142"/>
                  </a:lnTo>
                  <a:lnTo>
                    <a:pt x="153" y="171"/>
                  </a:lnTo>
                  <a:lnTo>
                    <a:pt x="187" y="199"/>
                  </a:lnTo>
                  <a:lnTo>
                    <a:pt x="222" y="224"/>
                  </a:lnTo>
                  <a:lnTo>
                    <a:pt x="259" y="248"/>
                  </a:lnTo>
                  <a:lnTo>
                    <a:pt x="295" y="271"/>
                  </a:lnTo>
                  <a:lnTo>
                    <a:pt x="331" y="291"/>
                  </a:lnTo>
                  <a:lnTo>
                    <a:pt x="364" y="310"/>
                  </a:lnTo>
                  <a:lnTo>
                    <a:pt x="390" y="325"/>
                  </a:lnTo>
                  <a:lnTo>
                    <a:pt x="411" y="344"/>
                  </a:lnTo>
                  <a:lnTo>
                    <a:pt x="430" y="367"/>
                  </a:lnTo>
                  <a:lnTo>
                    <a:pt x="446" y="391"/>
                  </a:lnTo>
                  <a:lnTo>
                    <a:pt x="460" y="415"/>
                  </a:lnTo>
                  <a:lnTo>
                    <a:pt x="471" y="440"/>
                  </a:lnTo>
                  <a:lnTo>
                    <a:pt x="482" y="462"/>
                  </a:lnTo>
                  <a:lnTo>
                    <a:pt x="491" y="483"/>
                  </a:lnTo>
                  <a:lnTo>
                    <a:pt x="501" y="501"/>
                  </a:lnTo>
                  <a:lnTo>
                    <a:pt x="509" y="515"/>
                  </a:lnTo>
                  <a:lnTo>
                    <a:pt x="518" y="523"/>
                  </a:lnTo>
                  <a:lnTo>
                    <a:pt x="0" y="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A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6" name="Freeform 130">
              <a:extLst>
                <a:ext uri="{FF2B5EF4-FFF2-40B4-BE49-F238E27FC236}">
                  <a16:creationId xmlns:a16="http://schemas.microsoft.com/office/drawing/2014/main" id="{ECFD7C34-6D03-49D8-B88F-46C8FE3BF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3724" y="3170210"/>
              <a:ext cx="82550" cy="161925"/>
            </a:xfrm>
            <a:custGeom>
              <a:avLst/>
              <a:gdLst>
                <a:gd name="T0" fmla="*/ 367 w 367"/>
                <a:gd name="T1" fmla="*/ 0 h 712"/>
                <a:gd name="T2" fmla="*/ 367 w 367"/>
                <a:gd name="T3" fmla="*/ 712 h 712"/>
                <a:gd name="T4" fmla="*/ 0 w 367"/>
                <a:gd name="T5" fmla="*/ 712 h 712"/>
                <a:gd name="T6" fmla="*/ 9 w 367"/>
                <a:gd name="T7" fmla="*/ 700 h 712"/>
                <a:gd name="T8" fmla="*/ 17 w 367"/>
                <a:gd name="T9" fmla="*/ 690 h 712"/>
                <a:gd name="T10" fmla="*/ 25 w 367"/>
                <a:gd name="T11" fmla="*/ 680 h 712"/>
                <a:gd name="T12" fmla="*/ 30 w 367"/>
                <a:gd name="T13" fmla="*/ 672 h 712"/>
                <a:gd name="T14" fmla="*/ 33 w 367"/>
                <a:gd name="T15" fmla="*/ 667 h 712"/>
                <a:gd name="T16" fmla="*/ 44 w 367"/>
                <a:gd name="T17" fmla="*/ 642 h 712"/>
                <a:gd name="T18" fmla="*/ 49 w 367"/>
                <a:gd name="T19" fmla="*/ 616 h 712"/>
                <a:gd name="T20" fmla="*/ 52 w 367"/>
                <a:gd name="T21" fmla="*/ 589 h 712"/>
                <a:gd name="T22" fmla="*/ 53 w 367"/>
                <a:gd name="T23" fmla="*/ 562 h 712"/>
                <a:gd name="T24" fmla="*/ 53 w 367"/>
                <a:gd name="T25" fmla="*/ 536 h 712"/>
                <a:gd name="T26" fmla="*/ 55 w 367"/>
                <a:gd name="T27" fmla="*/ 508 h 712"/>
                <a:gd name="T28" fmla="*/ 60 w 367"/>
                <a:gd name="T29" fmla="*/ 482 h 712"/>
                <a:gd name="T30" fmla="*/ 67 w 367"/>
                <a:gd name="T31" fmla="*/ 456 h 712"/>
                <a:gd name="T32" fmla="*/ 79 w 367"/>
                <a:gd name="T33" fmla="*/ 434 h 712"/>
                <a:gd name="T34" fmla="*/ 93 w 367"/>
                <a:gd name="T35" fmla="*/ 413 h 712"/>
                <a:gd name="T36" fmla="*/ 110 w 367"/>
                <a:gd name="T37" fmla="*/ 394 h 712"/>
                <a:gd name="T38" fmla="*/ 128 w 367"/>
                <a:gd name="T39" fmla="*/ 376 h 712"/>
                <a:gd name="T40" fmla="*/ 147 w 367"/>
                <a:gd name="T41" fmla="*/ 357 h 712"/>
                <a:gd name="T42" fmla="*/ 166 w 367"/>
                <a:gd name="T43" fmla="*/ 339 h 712"/>
                <a:gd name="T44" fmla="*/ 183 w 367"/>
                <a:gd name="T45" fmla="*/ 320 h 712"/>
                <a:gd name="T46" fmla="*/ 198 w 367"/>
                <a:gd name="T47" fmla="*/ 299 h 712"/>
                <a:gd name="T48" fmla="*/ 226 w 367"/>
                <a:gd name="T49" fmla="*/ 252 h 712"/>
                <a:gd name="T50" fmla="*/ 255 w 367"/>
                <a:gd name="T51" fmla="*/ 202 h 712"/>
                <a:gd name="T52" fmla="*/ 282 w 367"/>
                <a:gd name="T53" fmla="*/ 149 h 712"/>
                <a:gd name="T54" fmla="*/ 311 w 367"/>
                <a:gd name="T55" fmla="*/ 96 h 712"/>
                <a:gd name="T56" fmla="*/ 340 w 367"/>
                <a:gd name="T57" fmla="*/ 45 h 712"/>
                <a:gd name="T58" fmla="*/ 367 w 367"/>
                <a:gd name="T5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7" h="712">
                  <a:moveTo>
                    <a:pt x="367" y="0"/>
                  </a:moveTo>
                  <a:lnTo>
                    <a:pt x="367" y="712"/>
                  </a:lnTo>
                  <a:lnTo>
                    <a:pt x="0" y="712"/>
                  </a:lnTo>
                  <a:lnTo>
                    <a:pt x="9" y="700"/>
                  </a:lnTo>
                  <a:lnTo>
                    <a:pt x="17" y="690"/>
                  </a:lnTo>
                  <a:lnTo>
                    <a:pt x="25" y="680"/>
                  </a:lnTo>
                  <a:lnTo>
                    <a:pt x="30" y="672"/>
                  </a:lnTo>
                  <a:lnTo>
                    <a:pt x="33" y="667"/>
                  </a:lnTo>
                  <a:lnTo>
                    <a:pt x="44" y="642"/>
                  </a:lnTo>
                  <a:lnTo>
                    <a:pt x="49" y="616"/>
                  </a:lnTo>
                  <a:lnTo>
                    <a:pt x="52" y="589"/>
                  </a:lnTo>
                  <a:lnTo>
                    <a:pt x="53" y="562"/>
                  </a:lnTo>
                  <a:lnTo>
                    <a:pt x="53" y="536"/>
                  </a:lnTo>
                  <a:lnTo>
                    <a:pt x="55" y="508"/>
                  </a:lnTo>
                  <a:lnTo>
                    <a:pt x="60" y="482"/>
                  </a:lnTo>
                  <a:lnTo>
                    <a:pt x="67" y="456"/>
                  </a:lnTo>
                  <a:lnTo>
                    <a:pt x="79" y="434"/>
                  </a:lnTo>
                  <a:lnTo>
                    <a:pt x="93" y="413"/>
                  </a:lnTo>
                  <a:lnTo>
                    <a:pt x="110" y="394"/>
                  </a:lnTo>
                  <a:lnTo>
                    <a:pt x="128" y="376"/>
                  </a:lnTo>
                  <a:lnTo>
                    <a:pt x="147" y="357"/>
                  </a:lnTo>
                  <a:lnTo>
                    <a:pt x="166" y="339"/>
                  </a:lnTo>
                  <a:lnTo>
                    <a:pt x="183" y="320"/>
                  </a:lnTo>
                  <a:lnTo>
                    <a:pt x="198" y="299"/>
                  </a:lnTo>
                  <a:lnTo>
                    <a:pt x="226" y="252"/>
                  </a:lnTo>
                  <a:lnTo>
                    <a:pt x="255" y="202"/>
                  </a:lnTo>
                  <a:lnTo>
                    <a:pt x="282" y="149"/>
                  </a:lnTo>
                  <a:lnTo>
                    <a:pt x="311" y="96"/>
                  </a:lnTo>
                  <a:lnTo>
                    <a:pt x="340" y="45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79A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7" name="Freeform 131">
              <a:extLst>
                <a:ext uri="{FF2B5EF4-FFF2-40B4-BE49-F238E27FC236}">
                  <a16:creationId xmlns:a16="http://schemas.microsoft.com/office/drawing/2014/main" id="{859A62D7-2B24-47B3-9B94-7A9812DEE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675" y="3251173"/>
              <a:ext cx="90488" cy="80963"/>
            </a:xfrm>
            <a:custGeom>
              <a:avLst/>
              <a:gdLst>
                <a:gd name="T0" fmla="*/ 0 w 402"/>
                <a:gd name="T1" fmla="*/ 0 h 359"/>
                <a:gd name="T2" fmla="*/ 18 w 402"/>
                <a:gd name="T3" fmla="*/ 18 h 359"/>
                <a:gd name="T4" fmla="*/ 34 w 402"/>
                <a:gd name="T5" fmla="*/ 38 h 359"/>
                <a:gd name="T6" fmla="*/ 48 w 402"/>
                <a:gd name="T7" fmla="*/ 59 h 359"/>
                <a:gd name="T8" fmla="*/ 61 w 402"/>
                <a:gd name="T9" fmla="*/ 79 h 359"/>
                <a:gd name="T10" fmla="*/ 79 w 402"/>
                <a:gd name="T11" fmla="*/ 96 h 359"/>
                <a:gd name="T12" fmla="*/ 101 w 402"/>
                <a:gd name="T13" fmla="*/ 111 h 359"/>
                <a:gd name="T14" fmla="*/ 125 w 402"/>
                <a:gd name="T15" fmla="*/ 123 h 359"/>
                <a:gd name="T16" fmla="*/ 151 w 402"/>
                <a:gd name="T17" fmla="*/ 135 h 359"/>
                <a:gd name="T18" fmla="*/ 180 w 402"/>
                <a:gd name="T19" fmla="*/ 146 h 359"/>
                <a:gd name="T20" fmla="*/ 208 w 402"/>
                <a:gd name="T21" fmla="*/ 156 h 359"/>
                <a:gd name="T22" fmla="*/ 238 w 402"/>
                <a:gd name="T23" fmla="*/ 167 h 359"/>
                <a:gd name="T24" fmla="*/ 267 w 402"/>
                <a:gd name="T25" fmla="*/ 178 h 359"/>
                <a:gd name="T26" fmla="*/ 296 w 402"/>
                <a:gd name="T27" fmla="*/ 191 h 359"/>
                <a:gd name="T28" fmla="*/ 323 w 402"/>
                <a:gd name="T29" fmla="*/ 206 h 359"/>
                <a:gd name="T30" fmla="*/ 342 w 402"/>
                <a:gd name="T31" fmla="*/ 220 h 359"/>
                <a:gd name="T32" fmla="*/ 357 w 402"/>
                <a:gd name="T33" fmla="*/ 235 h 359"/>
                <a:gd name="T34" fmla="*/ 370 w 402"/>
                <a:gd name="T35" fmla="*/ 253 h 359"/>
                <a:gd name="T36" fmla="*/ 380 w 402"/>
                <a:gd name="T37" fmla="*/ 273 h 359"/>
                <a:gd name="T38" fmla="*/ 389 w 402"/>
                <a:gd name="T39" fmla="*/ 295 h 359"/>
                <a:gd name="T40" fmla="*/ 395 w 402"/>
                <a:gd name="T41" fmla="*/ 317 h 359"/>
                <a:gd name="T42" fmla="*/ 399 w 402"/>
                <a:gd name="T43" fmla="*/ 338 h 359"/>
                <a:gd name="T44" fmla="*/ 402 w 402"/>
                <a:gd name="T45" fmla="*/ 359 h 359"/>
                <a:gd name="T46" fmla="*/ 0 w 402"/>
                <a:gd name="T47" fmla="*/ 359 h 359"/>
                <a:gd name="T48" fmla="*/ 0 w 402"/>
                <a:gd name="T4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2" h="359">
                  <a:moveTo>
                    <a:pt x="0" y="0"/>
                  </a:moveTo>
                  <a:lnTo>
                    <a:pt x="18" y="18"/>
                  </a:lnTo>
                  <a:lnTo>
                    <a:pt x="34" y="38"/>
                  </a:lnTo>
                  <a:lnTo>
                    <a:pt x="48" y="59"/>
                  </a:lnTo>
                  <a:lnTo>
                    <a:pt x="61" y="79"/>
                  </a:lnTo>
                  <a:lnTo>
                    <a:pt x="79" y="96"/>
                  </a:lnTo>
                  <a:lnTo>
                    <a:pt x="101" y="111"/>
                  </a:lnTo>
                  <a:lnTo>
                    <a:pt x="125" y="123"/>
                  </a:lnTo>
                  <a:lnTo>
                    <a:pt x="151" y="135"/>
                  </a:lnTo>
                  <a:lnTo>
                    <a:pt x="180" y="146"/>
                  </a:lnTo>
                  <a:lnTo>
                    <a:pt x="208" y="156"/>
                  </a:lnTo>
                  <a:lnTo>
                    <a:pt x="238" y="167"/>
                  </a:lnTo>
                  <a:lnTo>
                    <a:pt x="267" y="178"/>
                  </a:lnTo>
                  <a:lnTo>
                    <a:pt x="296" y="191"/>
                  </a:lnTo>
                  <a:lnTo>
                    <a:pt x="323" y="206"/>
                  </a:lnTo>
                  <a:lnTo>
                    <a:pt x="342" y="220"/>
                  </a:lnTo>
                  <a:lnTo>
                    <a:pt x="357" y="235"/>
                  </a:lnTo>
                  <a:lnTo>
                    <a:pt x="370" y="253"/>
                  </a:lnTo>
                  <a:lnTo>
                    <a:pt x="380" y="273"/>
                  </a:lnTo>
                  <a:lnTo>
                    <a:pt x="389" y="295"/>
                  </a:lnTo>
                  <a:lnTo>
                    <a:pt x="395" y="317"/>
                  </a:lnTo>
                  <a:lnTo>
                    <a:pt x="399" y="338"/>
                  </a:lnTo>
                  <a:lnTo>
                    <a:pt x="402" y="359"/>
                  </a:lnTo>
                  <a:lnTo>
                    <a:pt x="0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D1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8" name="Freeform 132">
              <a:extLst>
                <a:ext uri="{FF2B5EF4-FFF2-40B4-BE49-F238E27FC236}">
                  <a16:creationId xmlns:a16="http://schemas.microsoft.com/office/drawing/2014/main" id="{CEDC8BFE-C01E-4E25-987F-293E5F197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2112" y="3205136"/>
              <a:ext cx="22225" cy="20638"/>
            </a:xfrm>
            <a:custGeom>
              <a:avLst/>
              <a:gdLst>
                <a:gd name="T0" fmla="*/ 48 w 94"/>
                <a:gd name="T1" fmla="*/ 0 h 94"/>
                <a:gd name="T2" fmla="*/ 62 w 94"/>
                <a:gd name="T3" fmla="*/ 2 h 94"/>
                <a:gd name="T4" fmla="*/ 75 w 94"/>
                <a:gd name="T5" fmla="*/ 8 h 94"/>
                <a:gd name="T6" fmla="*/ 86 w 94"/>
                <a:gd name="T7" fmla="*/ 19 h 94"/>
                <a:gd name="T8" fmla="*/ 92 w 94"/>
                <a:gd name="T9" fmla="*/ 32 h 94"/>
                <a:gd name="T10" fmla="*/ 94 w 94"/>
                <a:gd name="T11" fmla="*/ 46 h 94"/>
                <a:gd name="T12" fmla="*/ 92 w 94"/>
                <a:gd name="T13" fmla="*/ 61 h 94"/>
                <a:gd name="T14" fmla="*/ 86 w 94"/>
                <a:gd name="T15" fmla="*/ 74 h 94"/>
                <a:gd name="T16" fmla="*/ 75 w 94"/>
                <a:gd name="T17" fmla="*/ 84 h 94"/>
                <a:gd name="T18" fmla="*/ 62 w 94"/>
                <a:gd name="T19" fmla="*/ 91 h 94"/>
                <a:gd name="T20" fmla="*/ 48 w 94"/>
                <a:gd name="T21" fmla="*/ 94 h 94"/>
                <a:gd name="T22" fmla="*/ 33 w 94"/>
                <a:gd name="T23" fmla="*/ 91 h 94"/>
                <a:gd name="T24" fmla="*/ 19 w 94"/>
                <a:gd name="T25" fmla="*/ 84 h 94"/>
                <a:gd name="T26" fmla="*/ 10 w 94"/>
                <a:gd name="T27" fmla="*/ 74 h 94"/>
                <a:gd name="T28" fmla="*/ 2 w 94"/>
                <a:gd name="T29" fmla="*/ 61 h 94"/>
                <a:gd name="T30" fmla="*/ 0 w 94"/>
                <a:gd name="T31" fmla="*/ 46 h 94"/>
                <a:gd name="T32" fmla="*/ 2 w 94"/>
                <a:gd name="T33" fmla="*/ 32 h 94"/>
                <a:gd name="T34" fmla="*/ 10 w 94"/>
                <a:gd name="T35" fmla="*/ 19 h 94"/>
                <a:gd name="T36" fmla="*/ 19 w 94"/>
                <a:gd name="T37" fmla="*/ 8 h 94"/>
                <a:gd name="T38" fmla="*/ 33 w 94"/>
                <a:gd name="T39" fmla="*/ 2 h 94"/>
                <a:gd name="T40" fmla="*/ 48 w 94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94">
                  <a:moveTo>
                    <a:pt x="48" y="0"/>
                  </a:moveTo>
                  <a:lnTo>
                    <a:pt x="62" y="2"/>
                  </a:lnTo>
                  <a:lnTo>
                    <a:pt x="75" y="8"/>
                  </a:lnTo>
                  <a:lnTo>
                    <a:pt x="86" y="19"/>
                  </a:lnTo>
                  <a:lnTo>
                    <a:pt x="92" y="32"/>
                  </a:lnTo>
                  <a:lnTo>
                    <a:pt x="94" y="46"/>
                  </a:lnTo>
                  <a:lnTo>
                    <a:pt x="92" y="61"/>
                  </a:lnTo>
                  <a:lnTo>
                    <a:pt x="86" y="74"/>
                  </a:lnTo>
                  <a:lnTo>
                    <a:pt x="75" y="84"/>
                  </a:lnTo>
                  <a:lnTo>
                    <a:pt x="62" y="91"/>
                  </a:lnTo>
                  <a:lnTo>
                    <a:pt x="48" y="94"/>
                  </a:lnTo>
                  <a:lnTo>
                    <a:pt x="33" y="91"/>
                  </a:lnTo>
                  <a:lnTo>
                    <a:pt x="19" y="84"/>
                  </a:lnTo>
                  <a:lnTo>
                    <a:pt x="10" y="74"/>
                  </a:lnTo>
                  <a:lnTo>
                    <a:pt x="2" y="61"/>
                  </a:lnTo>
                  <a:lnTo>
                    <a:pt x="0" y="46"/>
                  </a:lnTo>
                  <a:lnTo>
                    <a:pt x="2" y="32"/>
                  </a:lnTo>
                  <a:lnTo>
                    <a:pt x="10" y="19"/>
                  </a:lnTo>
                  <a:lnTo>
                    <a:pt x="19" y="8"/>
                  </a:lnTo>
                  <a:lnTo>
                    <a:pt x="33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881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9" name="Freeform 133">
              <a:extLst>
                <a:ext uri="{FF2B5EF4-FFF2-40B4-BE49-F238E27FC236}">
                  <a16:creationId xmlns:a16="http://schemas.microsoft.com/office/drawing/2014/main" id="{97EEBC24-4524-4032-8654-3E6B9FD86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8300" y="3270223"/>
              <a:ext cx="31750" cy="33338"/>
            </a:xfrm>
            <a:custGeom>
              <a:avLst/>
              <a:gdLst>
                <a:gd name="T0" fmla="*/ 72 w 144"/>
                <a:gd name="T1" fmla="*/ 0 h 143"/>
                <a:gd name="T2" fmla="*/ 91 w 144"/>
                <a:gd name="T3" fmla="*/ 2 h 143"/>
                <a:gd name="T4" fmla="*/ 108 w 144"/>
                <a:gd name="T5" fmla="*/ 9 h 143"/>
                <a:gd name="T6" fmla="*/ 123 w 144"/>
                <a:gd name="T7" fmla="*/ 21 h 143"/>
                <a:gd name="T8" fmla="*/ 134 w 144"/>
                <a:gd name="T9" fmla="*/ 35 h 143"/>
                <a:gd name="T10" fmla="*/ 142 w 144"/>
                <a:gd name="T11" fmla="*/ 52 h 143"/>
                <a:gd name="T12" fmla="*/ 144 w 144"/>
                <a:gd name="T13" fmla="*/ 71 h 143"/>
                <a:gd name="T14" fmla="*/ 142 w 144"/>
                <a:gd name="T15" fmla="*/ 90 h 143"/>
                <a:gd name="T16" fmla="*/ 134 w 144"/>
                <a:gd name="T17" fmla="*/ 107 h 143"/>
                <a:gd name="T18" fmla="*/ 123 w 144"/>
                <a:gd name="T19" fmla="*/ 122 h 143"/>
                <a:gd name="T20" fmla="*/ 108 w 144"/>
                <a:gd name="T21" fmla="*/ 134 h 143"/>
                <a:gd name="T22" fmla="*/ 91 w 144"/>
                <a:gd name="T23" fmla="*/ 141 h 143"/>
                <a:gd name="T24" fmla="*/ 72 w 144"/>
                <a:gd name="T25" fmla="*/ 143 h 143"/>
                <a:gd name="T26" fmla="*/ 53 w 144"/>
                <a:gd name="T27" fmla="*/ 141 h 143"/>
                <a:gd name="T28" fmla="*/ 36 w 144"/>
                <a:gd name="T29" fmla="*/ 134 h 143"/>
                <a:gd name="T30" fmla="*/ 21 w 144"/>
                <a:gd name="T31" fmla="*/ 122 h 143"/>
                <a:gd name="T32" fmla="*/ 10 w 144"/>
                <a:gd name="T33" fmla="*/ 107 h 143"/>
                <a:gd name="T34" fmla="*/ 2 w 144"/>
                <a:gd name="T35" fmla="*/ 90 h 143"/>
                <a:gd name="T36" fmla="*/ 0 w 144"/>
                <a:gd name="T37" fmla="*/ 71 h 143"/>
                <a:gd name="T38" fmla="*/ 2 w 144"/>
                <a:gd name="T39" fmla="*/ 52 h 143"/>
                <a:gd name="T40" fmla="*/ 10 w 144"/>
                <a:gd name="T41" fmla="*/ 35 h 143"/>
                <a:gd name="T42" fmla="*/ 21 w 144"/>
                <a:gd name="T43" fmla="*/ 21 h 143"/>
                <a:gd name="T44" fmla="*/ 36 w 144"/>
                <a:gd name="T45" fmla="*/ 9 h 143"/>
                <a:gd name="T46" fmla="*/ 53 w 144"/>
                <a:gd name="T47" fmla="*/ 2 h 143"/>
                <a:gd name="T48" fmla="*/ 72 w 144"/>
                <a:gd name="T4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" h="143">
                  <a:moveTo>
                    <a:pt x="72" y="0"/>
                  </a:moveTo>
                  <a:lnTo>
                    <a:pt x="91" y="2"/>
                  </a:lnTo>
                  <a:lnTo>
                    <a:pt x="108" y="9"/>
                  </a:lnTo>
                  <a:lnTo>
                    <a:pt x="123" y="21"/>
                  </a:lnTo>
                  <a:lnTo>
                    <a:pt x="134" y="35"/>
                  </a:lnTo>
                  <a:lnTo>
                    <a:pt x="142" y="52"/>
                  </a:lnTo>
                  <a:lnTo>
                    <a:pt x="144" y="71"/>
                  </a:lnTo>
                  <a:lnTo>
                    <a:pt x="142" y="90"/>
                  </a:lnTo>
                  <a:lnTo>
                    <a:pt x="134" y="107"/>
                  </a:lnTo>
                  <a:lnTo>
                    <a:pt x="123" y="122"/>
                  </a:lnTo>
                  <a:lnTo>
                    <a:pt x="108" y="134"/>
                  </a:lnTo>
                  <a:lnTo>
                    <a:pt x="91" y="141"/>
                  </a:lnTo>
                  <a:lnTo>
                    <a:pt x="72" y="143"/>
                  </a:lnTo>
                  <a:lnTo>
                    <a:pt x="53" y="141"/>
                  </a:lnTo>
                  <a:lnTo>
                    <a:pt x="36" y="134"/>
                  </a:lnTo>
                  <a:lnTo>
                    <a:pt x="21" y="122"/>
                  </a:lnTo>
                  <a:lnTo>
                    <a:pt x="10" y="107"/>
                  </a:lnTo>
                  <a:lnTo>
                    <a:pt x="2" y="90"/>
                  </a:lnTo>
                  <a:lnTo>
                    <a:pt x="0" y="71"/>
                  </a:lnTo>
                  <a:lnTo>
                    <a:pt x="2" y="52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6" y="9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0750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30" name="Freeform 134">
              <a:extLst>
                <a:ext uri="{FF2B5EF4-FFF2-40B4-BE49-F238E27FC236}">
                  <a16:creationId xmlns:a16="http://schemas.microsoft.com/office/drawing/2014/main" id="{7AD2F6AA-B58A-423F-B1EA-DC26A1323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599" y="3168621"/>
              <a:ext cx="22225" cy="20638"/>
            </a:xfrm>
            <a:custGeom>
              <a:avLst/>
              <a:gdLst>
                <a:gd name="T0" fmla="*/ 48 w 94"/>
                <a:gd name="T1" fmla="*/ 0 h 95"/>
                <a:gd name="T2" fmla="*/ 63 w 94"/>
                <a:gd name="T3" fmla="*/ 4 h 95"/>
                <a:gd name="T4" fmla="*/ 75 w 94"/>
                <a:gd name="T5" fmla="*/ 10 h 95"/>
                <a:gd name="T6" fmla="*/ 86 w 94"/>
                <a:gd name="T7" fmla="*/ 20 h 95"/>
                <a:gd name="T8" fmla="*/ 92 w 94"/>
                <a:gd name="T9" fmla="*/ 33 h 95"/>
                <a:gd name="T10" fmla="*/ 94 w 94"/>
                <a:gd name="T11" fmla="*/ 48 h 95"/>
                <a:gd name="T12" fmla="*/ 92 w 94"/>
                <a:gd name="T13" fmla="*/ 63 h 95"/>
                <a:gd name="T14" fmla="*/ 86 w 94"/>
                <a:gd name="T15" fmla="*/ 75 h 95"/>
                <a:gd name="T16" fmla="*/ 75 w 94"/>
                <a:gd name="T17" fmla="*/ 86 h 95"/>
                <a:gd name="T18" fmla="*/ 63 w 94"/>
                <a:gd name="T19" fmla="*/ 92 h 95"/>
                <a:gd name="T20" fmla="*/ 48 w 94"/>
                <a:gd name="T21" fmla="*/ 95 h 95"/>
                <a:gd name="T22" fmla="*/ 32 w 94"/>
                <a:gd name="T23" fmla="*/ 92 h 95"/>
                <a:gd name="T24" fmla="*/ 19 w 94"/>
                <a:gd name="T25" fmla="*/ 86 h 95"/>
                <a:gd name="T26" fmla="*/ 10 w 94"/>
                <a:gd name="T27" fmla="*/ 75 h 95"/>
                <a:gd name="T28" fmla="*/ 3 w 94"/>
                <a:gd name="T29" fmla="*/ 63 h 95"/>
                <a:gd name="T30" fmla="*/ 0 w 94"/>
                <a:gd name="T31" fmla="*/ 48 h 95"/>
                <a:gd name="T32" fmla="*/ 3 w 94"/>
                <a:gd name="T33" fmla="*/ 33 h 95"/>
                <a:gd name="T34" fmla="*/ 10 w 94"/>
                <a:gd name="T35" fmla="*/ 20 h 95"/>
                <a:gd name="T36" fmla="*/ 19 w 94"/>
                <a:gd name="T37" fmla="*/ 10 h 95"/>
                <a:gd name="T38" fmla="*/ 32 w 94"/>
                <a:gd name="T39" fmla="*/ 4 h 95"/>
                <a:gd name="T40" fmla="*/ 48 w 94"/>
                <a:gd name="T4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95">
                  <a:moveTo>
                    <a:pt x="48" y="0"/>
                  </a:moveTo>
                  <a:lnTo>
                    <a:pt x="63" y="4"/>
                  </a:lnTo>
                  <a:lnTo>
                    <a:pt x="75" y="10"/>
                  </a:lnTo>
                  <a:lnTo>
                    <a:pt x="86" y="20"/>
                  </a:lnTo>
                  <a:lnTo>
                    <a:pt x="92" y="33"/>
                  </a:lnTo>
                  <a:lnTo>
                    <a:pt x="94" y="48"/>
                  </a:lnTo>
                  <a:lnTo>
                    <a:pt x="92" y="63"/>
                  </a:lnTo>
                  <a:lnTo>
                    <a:pt x="86" y="75"/>
                  </a:lnTo>
                  <a:lnTo>
                    <a:pt x="75" y="86"/>
                  </a:lnTo>
                  <a:lnTo>
                    <a:pt x="63" y="92"/>
                  </a:lnTo>
                  <a:lnTo>
                    <a:pt x="48" y="95"/>
                  </a:lnTo>
                  <a:lnTo>
                    <a:pt x="32" y="92"/>
                  </a:lnTo>
                  <a:lnTo>
                    <a:pt x="19" y="86"/>
                  </a:lnTo>
                  <a:lnTo>
                    <a:pt x="10" y="75"/>
                  </a:lnTo>
                  <a:lnTo>
                    <a:pt x="3" y="63"/>
                  </a:lnTo>
                  <a:lnTo>
                    <a:pt x="0" y="48"/>
                  </a:lnTo>
                  <a:lnTo>
                    <a:pt x="3" y="33"/>
                  </a:lnTo>
                  <a:lnTo>
                    <a:pt x="10" y="20"/>
                  </a:lnTo>
                  <a:lnTo>
                    <a:pt x="19" y="10"/>
                  </a:lnTo>
                  <a:lnTo>
                    <a:pt x="32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7A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31" name="Freeform 135">
              <a:extLst>
                <a:ext uri="{FF2B5EF4-FFF2-40B4-BE49-F238E27FC236}">
                  <a16:creationId xmlns:a16="http://schemas.microsoft.com/office/drawing/2014/main" id="{A236CA9D-F582-4391-B041-1E793EAD4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1970" y="3252759"/>
              <a:ext cx="22225" cy="20638"/>
            </a:xfrm>
            <a:custGeom>
              <a:avLst/>
              <a:gdLst>
                <a:gd name="T0" fmla="*/ 47 w 95"/>
                <a:gd name="T1" fmla="*/ 0 h 94"/>
                <a:gd name="T2" fmla="*/ 62 w 95"/>
                <a:gd name="T3" fmla="*/ 2 h 94"/>
                <a:gd name="T4" fmla="*/ 75 w 95"/>
                <a:gd name="T5" fmla="*/ 9 h 94"/>
                <a:gd name="T6" fmla="*/ 86 w 95"/>
                <a:gd name="T7" fmla="*/ 19 h 94"/>
                <a:gd name="T8" fmla="*/ 92 w 95"/>
                <a:gd name="T9" fmla="*/ 32 h 94"/>
                <a:gd name="T10" fmla="*/ 95 w 95"/>
                <a:gd name="T11" fmla="*/ 47 h 94"/>
                <a:gd name="T12" fmla="*/ 92 w 95"/>
                <a:gd name="T13" fmla="*/ 61 h 94"/>
                <a:gd name="T14" fmla="*/ 86 w 95"/>
                <a:gd name="T15" fmla="*/ 75 h 94"/>
                <a:gd name="T16" fmla="*/ 75 w 95"/>
                <a:gd name="T17" fmla="*/ 85 h 94"/>
                <a:gd name="T18" fmla="*/ 62 w 95"/>
                <a:gd name="T19" fmla="*/ 92 h 94"/>
                <a:gd name="T20" fmla="*/ 47 w 95"/>
                <a:gd name="T21" fmla="*/ 94 h 94"/>
                <a:gd name="T22" fmla="*/ 33 w 95"/>
                <a:gd name="T23" fmla="*/ 92 h 94"/>
                <a:gd name="T24" fmla="*/ 20 w 95"/>
                <a:gd name="T25" fmla="*/ 85 h 94"/>
                <a:gd name="T26" fmla="*/ 9 w 95"/>
                <a:gd name="T27" fmla="*/ 75 h 94"/>
                <a:gd name="T28" fmla="*/ 3 w 95"/>
                <a:gd name="T29" fmla="*/ 61 h 94"/>
                <a:gd name="T30" fmla="*/ 0 w 95"/>
                <a:gd name="T31" fmla="*/ 47 h 94"/>
                <a:gd name="T32" fmla="*/ 3 w 95"/>
                <a:gd name="T33" fmla="*/ 32 h 94"/>
                <a:gd name="T34" fmla="*/ 9 w 95"/>
                <a:gd name="T35" fmla="*/ 19 h 94"/>
                <a:gd name="T36" fmla="*/ 20 w 95"/>
                <a:gd name="T37" fmla="*/ 9 h 94"/>
                <a:gd name="T38" fmla="*/ 33 w 95"/>
                <a:gd name="T39" fmla="*/ 2 h 94"/>
                <a:gd name="T40" fmla="*/ 47 w 95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94">
                  <a:moveTo>
                    <a:pt x="47" y="0"/>
                  </a:moveTo>
                  <a:lnTo>
                    <a:pt x="62" y="2"/>
                  </a:lnTo>
                  <a:lnTo>
                    <a:pt x="75" y="9"/>
                  </a:lnTo>
                  <a:lnTo>
                    <a:pt x="86" y="19"/>
                  </a:lnTo>
                  <a:lnTo>
                    <a:pt x="92" y="32"/>
                  </a:lnTo>
                  <a:lnTo>
                    <a:pt x="95" y="47"/>
                  </a:lnTo>
                  <a:lnTo>
                    <a:pt x="92" y="61"/>
                  </a:lnTo>
                  <a:lnTo>
                    <a:pt x="86" y="75"/>
                  </a:lnTo>
                  <a:lnTo>
                    <a:pt x="75" y="85"/>
                  </a:lnTo>
                  <a:lnTo>
                    <a:pt x="62" y="92"/>
                  </a:lnTo>
                  <a:lnTo>
                    <a:pt x="47" y="94"/>
                  </a:lnTo>
                  <a:lnTo>
                    <a:pt x="33" y="92"/>
                  </a:lnTo>
                  <a:lnTo>
                    <a:pt x="20" y="85"/>
                  </a:lnTo>
                  <a:lnTo>
                    <a:pt x="9" y="75"/>
                  </a:lnTo>
                  <a:lnTo>
                    <a:pt x="3" y="61"/>
                  </a:lnTo>
                  <a:lnTo>
                    <a:pt x="0" y="47"/>
                  </a:lnTo>
                  <a:lnTo>
                    <a:pt x="3" y="32"/>
                  </a:lnTo>
                  <a:lnTo>
                    <a:pt x="9" y="19"/>
                  </a:lnTo>
                  <a:lnTo>
                    <a:pt x="20" y="9"/>
                  </a:lnTo>
                  <a:lnTo>
                    <a:pt x="33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7F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32" name="Freeform 136">
              <a:extLst>
                <a:ext uri="{FF2B5EF4-FFF2-40B4-BE49-F238E27FC236}">
                  <a16:creationId xmlns:a16="http://schemas.microsoft.com/office/drawing/2014/main" id="{18526D88-235E-47F0-86C0-41CC2D77B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3879" y="3203545"/>
              <a:ext cx="52388" cy="128588"/>
            </a:xfrm>
            <a:custGeom>
              <a:avLst/>
              <a:gdLst>
                <a:gd name="T0" fmla="*/ 235 w 235"/>
                <a:gd name="T1" fmla="*/ 0 h 568"/>
                <a:gd name="T2" fmla="*/ 235 w 235"/>
                <a:gd name="T3" fmla="*/ 568 h 568"/>
                <a:gd name="T4" fmla="*/ 19 w 235"/>
                <a:gd name="T5" fmla="*/ 568 h 568"/>
                <a:gd name="T6" fmla="*/ 15 w 235"/>
                <a:gd name="T7" fmla="*/ 568 h 568"/>
                <a:gd name="T8" fmla="*/ 9 w 235"/>
                <a:gd name="T9" fmla="*/ 567 h 568"/>
                <a:gd name="T10" fmla="*/ 4 w 235"/>
                <a:gd name="T11" fmla="*/ 567 h 568"/>
                <a:gd name="T12" fmla="*/ 0 w 235"/>
                <a:gd name="T13" fmla="*/ 568 h 568"/>
                <a:gd name="T14" fmla="*/ 10 w 235"/>
                <a:gd name="T15" fmla="*/ 554 h 568"/>
                <a:gd name="T16" fmla="*/ 17 w 235"/>
                <a:gd name="T17" fmla="*/ 538 h 568"/>
                <a:gd name="T18" fmla="*/ 24 w 235"/>
                <a:gd name="T19" fmla="*/ 522 h 568"/>
                <a:gd name="T20" fmla="*/ 29 w 235"/>
                <a:gd name="T21" fmla="*/ 490 h 568"/>
                <a:gd name="T22" fmla="*/ 31 w 235"/>
                <a:gd name="T23" fmla="*/ 458 h 568"/>
                <a:gd name="T24" fmla="*/ 32 w 235"/>
                <a:gd name="T25" fmla="*/ 426 h 568"/>
                <a:gd name="T26" fmla="*/ 33 w 235"/>
                <a:gd name="T27" fmla="*/ 402 h 568"/>
                <a:gd name="T28" fmla="*/ 36 w 235"/>
                <a:gd name="T29" fmla="*/ 378 h 568"/>
                <a:gd name="T30" fmla="*/ 43 w 235"/>
                <a:gd name="T31" fmla="*/ 355 h 568"/>
                <a:gd name="T32" fmla="*/ 52 w 235"/>
                <a:gd name="T33" fmla="*/ 332 h 568"/>
                <a:gd name="T34" fmla="*/ 66 w 235"/>
                <a:gd name="T35" fmla="*/ 312 h 568"/>
                <a:gd name="T36" fmla="*/ 83 w 235"/>
                <a:gd name="T37" fmla="*/ 293 h 568"/>
                <a:gd name="T38" fmla="*/ 102 w 235"/>
                <a:gd name="T39" fmla="*/ 275 h 568"/>
                <a:gd name="T40" fmla="*/ 121 w 235"/>
                <a:gd name="T41" fmla="*/ 258 h 568"/>
                <a:gd name="T42" fmla="*/ 139 w 235"/>
                <a:gd name="T43" fmla="*/ 239 h 568"/>
                <a:gd name="T44" fmla="*/ 154 w 235"/>
                <a:gd name="T45" fmla="*/ 218 h 568"/>
                <a:gd name="T46" fmla="*/ 178 w 235"/>
                <a:gd name="T47" fmla="*/ 176 h 568"/>
                <a:gd name="T48" fmla="*/ 185 w 235"/>
                <a:gd name="T49" fmla="*/ 159 h 568"/>
                <a:gd name="T50" fmla="*/ 192 w 235"/>
                <a:gd name="T51" fmla="*/ 140 h 568"/>
                <a:gd name="T52" fmla="*/ 196 w 235"/>
                <a:gd name="T53" fmla="*/ 122 h 568"/>
                <a:gd name="T54" fmla="*/ 234 w 235"/>
                <a:gd name="T55" fmla="*/ 3 h 568"/>
                <a:gd name="T56" fmla="*/ 234 w 235"/>
                <a:gd name="T57" fmla="*/ 2 h 568"/>
                <a:gd name="T58" fmla="*/ 235 w 235"/>
                <a:gd name="T5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5" h="568">
                  <a:moveTo>
                    <a:pt x="235" y="0"/>
                  </a:moveTo>
                  <a:lnTo>
                    <a:pt x="235" y="568"/>
                  </a:lnTo>
                  <a:lnTo>
                    <a:pt x="19" y="568"/>
                  </a:lnTo>
                  <a:lnTo>
                    <a:pt x="15" y="568"/>
                  </a:lnTo>
                  <a:lnTo>
                    <a:pt x="9" y="567"/>
                  </a:lnTo>
                  <a:lnTo>
                    <a:pt x="4" y="567"/>
                  </a:lnTo>
                  <a:lnTo>
                    <a:pt x="0" y="568"/>
                  </a:lnTo>
                  <a:lnTo>
                    <a:pt x="10" y="554"/>
                  </a:lnTo>
                  <a:lnTo>
                    <a:pt x="17" y="538"/>
                  </a:lnTo>
                  <a:lnTo>
                    <a:pt x="24" y="522"/>
                  </a:lnTo>
                  <a:lnTo>
                    <a:pt x="29" y="490"/>
                  </a:lnTo>
                  <a:lnTo>
                    <a:pt x="31" y="458"/>
                  </a:lnTo>
                  <a:lnTo>
                    <a:pt x="32" y="426"/>
                  </a:lnTo>
                  <a:lnTo>
                    <a:pt x="33" y="402"/>
                  </a:lnTo>
                  <a:lnTo>
                    <a:pt x="36" y="378"/>
                  </a:lnTo>
                  <a:lnTo>
                    <a:pt x="43" y="355"/>
                  </a:lnTo>
                  <a:lnTo>
                    <a:pt x="52" y="332"/>
                  </a:lnTo>
                  <a:lnTo>
                    <a:pt x="66" y="312"/>
                  </a:lnTo>
                  <a:lnTo>
                    <a:pt x="83" y="293"/>
                  </a:lnTo>
                  <a:lnTo>
                    <a:pt x="102" y="275"/>
                  </a:lnTo>
                  <a:lnTo>
                    <a:pt x="121" y="258"/>
                  </a:lnTo>
                  <a:lnTo>
                    <a:pt x="139" y="239"/>
                  </a:lnTo>
                  <a:lnTo>
                    <a:pt x="154" y="218"/>
                  </a:lnTo>
                  <a:lnTo>
                    <a:pt x="178" y="176"/>
                  </a:lnTo>
                  <a:lnTo>
                    <a:pt x="185" y="159"/>
                  </a:lnTo>
                  <a:lnTo>
                    <a:pt x="192" y="140"/>
                  </a:lnTo>
                  <a:lnTo>
                    <a:pt x="196" y="122"/>
                  </a:lnTo>
                  <a:lnTo>
                    <a:pt x="234" y="3"/>
                  </a:lnTo>
                  <a:lnTo>
                    <a:pt x="234" y="2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AD1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58162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A52591-F7DA-406F-A185-7E493079D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13" y="1672737"/>
            <a:ext cx="5012150" cy="3490701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F2DB7CB-0A73-4BE8-8E6C-7DFC18220E64}"/>
              </a:ext>
            </a:extLst>
          </p:cNvPr>
          <p:cNvSpPr/>
          <p:nvPr/>
        </p:nvSpPr>
        <p:spPr bwMode="auto">
          <a:xfrm>
            <a:off x="0" y="-12530"/>
            <a:ext cx="12192000" cy="2351693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5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r>
              <a:rPr lang="en-US" sz="3200" b="1" dirty="0">
                <a:solidFill>
                  <a:schemeClr val="tx2"/>
                </a:solidFill>
                <a:cs typeface="Arial"/>
              </a:rPr>
              <a:t>Translating Dock Typology to Ports</a:t>
            </a: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b="1" dirty="0">
              <a:solidFill>
                <a:schemeClr val="tx2"/>
              </a:solidFill>
              <a:cs typeface="Arial"/>
            </a:endParaRP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b="1" dirty="0">
              <a:solidFill>
                <a:schemeClr val="tx2"/>
              </a:solidFill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CD1573-1003-4871-98A3-E4E20DFDE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750" y="2705099"/>
            <a:ext cx="5012150" cy="3854537"/>
          </a:xfrm>
          <a:prstGeom prst="rect">
            <a:avLst/>
          </a:prstGeom>
          <a:ln>
            <a:solidFill>
              <a:schemeClr val="accent4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2D2A77-1426-4A20-AAD3-2891C4050B9E}"/>
              </a:ext>
            </a:extLst>
          </p:cNvPr>
          <p:cNvCxnSpPr>
            <a:cxnSpLocks/>
          </p:cNvCxnSpPr>
          <p:nvPr/>
        </p:nvCxnSpPr>
        <p:spPr bwMode="auto">
          <a:xfrm>
            <a:off x="5518563" y="1672737"/>
            <a:ext cx="6381337" cy="905363"/>
          </a:xfrm>
          <a:prstGeom prst="straightConnector1">
            <a:avLst/>
          </a:prstGeom>
          <a:ln w="762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45000">
                  <a:schemeClr val="accent4"/>
                </a:gs>
                <a:gs pos="83000">
                  <a:schemeClr val="accent4"/>
                </a:gs>
                <a:gs pos="100000">
                  <a:schemeClr val="accent4"/>
                </a:gs>
              </a:gsLst>
              <a:lin ang="5400000" scaled="1"/>
            </a:gra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F67FDDB-4D79-42B1-9434-060C54202DDC}"/>
              </a:ext>
            </a:extLst>
          </p:cNvPr>
          <p:cNvCxnSpPr>
            <a:cxnSpLocks/>
          </p:cNvCxnSpPr>
          <p:nvPr/>
        </p:nvCxnSpPr>
        <p:spPr bwMode="auto">
          <a:xfrm>
            <a:off x="5651500" y="5308600"/>
            <a:ext cx="1041400" cy="1251036"/>
          </a:xfrm>
          <a:prstGeom prst="straightConnector1">
            <a:avLst/>
          </a:prstGeom>
          <a:ln w="762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45000">
                  <a:schemeClr val="accent4"/>
                </a:gs>
                <a:gs pos="83000">
                  <a:schemeClr val="accent4"/>
                </a:gs>
                <a:gs pos="100000">
                  <a:schemeClr val="accent4"/>
                </a:gs>
              </a:gsLst>
              <a:lin ang="5400000" scaled="1"/>
            </a:gra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6574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9">
            <a:extLst>
              <a:ext uri="{FF2B5EF4-FFF2-40B4-BE49-F238E27FC236}">
                <a16:creationId xmlns:a16="http://schemas.microsoft.com/office/drawing/2014/main" id="{7EBC0C41-411B-4D8C-86AE-6E059BB7C728}"/>
              </a:ext>
            </a:extLst>
          </p:cNvPr>
          <p:cNvSpPr>
            <a:spLocks noChangeAspect="1"/>
          </p:cNvSpPr>
          <p:nvPr/>
        </p:nvSpPr>
        <p:spPr bwMode="auto">
          <a:xfrm>
            <a:off x="4539412" y="3358876"/>
            <a:ext cx="2572588" cy="1047337"/>
          </a:xfrm>
          <a:prstGeom prst="rightArrow">
            <a:avLst>
              <a:gd name="adj1" fmla="val 36541"/>
              <a:gd name="adj2" fmla="val 67945"/>
            </a:avLst>
          </a:prstGeom>
          <a:gradFill flip="none" rotWithShape="1">
            <a:gsLst>
              <a:gs pos="0">
                <a:srgbClr val="6FC6DF">
                  <a:alpha val="0"/>
                </a:srgbClr>
              </a:gs>
              <a:gs pos="100000">
                <a:srgbClr val="6FC6DF"/>
              </a:gs>
            </a:gsLst>
            <a:lin ang="0" scaled="1"/>
            <a:tileRect/>
          </a:gra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dirty="0">
              <a:solidFill>
                <a:prstClr val="white"/>
              </a:solidFill>
              <a:latin typeface="Arial"/>
              <a:ea typeface="ＭＳ Ｐゴシック"/>
              <a:cs typeface="ＭＳ Ｐゴシック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B7B18A-E997-48D9-A05F-7C0D5D11E9C2}"/>
              </a:ext>
            </a:extLst>
          </p:cNvPr>
          <p:cNvGrpSpPr/>
          <p:nvPr/>
        </p:nvGrpSpPr>
        <p:grpSpPr>
          <a:xfrm>
            <a:off x="7298260" y="2228576"/>
            <a:ext cx="1725578" cy="1375070"/>
            <a:chOff x="6501384" y="2532888"/>
            <a:chExt cx="613131" cy="488588"/>
          </a:xfrm>
        </p:grpSpPr>
        <p:sp useBgFill="1">
          <p:nvSpPr>
            <p:cNvPr id="7" name="Freeform 6">
              <a:extLst>
                <a:ext uri="{FF2B5EF4-FFF2-40B4-BE49-F238E27FC236}">
                  <a16:creationId xmlns:a16="http://schemas.microsoft.com/office/drawing/2014/main" id="{5B4CA29C-8829-4223-A3DC-FC6D28EC4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1384" y="2532888"/>
              <a:ext cx="613131" cy="488588"/>
            </a:xfrm>
            <a:custGeom>
              <a:avLst/>
              <a:gdLst>
                <a:gd name="T0" fmla="*/ 145 w 3456"/>
                <a:gd name="T1" fmla="*/ 0 h 2754"/>
                <a:gd name="T2" fmla="*/ 3313 w 3456"/>
                <a:gd name="T3" fmla="*/ 0 h 2754"/>
                <a:gd name="T4" fmla="*/ 3341 w 3456"/>
                <a:gd name="T5" fmla="*/ 3 h 2754"/>
                <a:gd name="T6" fmla="*/ 3368 w 3456"/>
                <a:gd name="T7" fmla="*/ 12 h 2754"/>
                <a:gd name="T8" fmla="*/ 3392 w 3456"/>
                <a:gd name="T9" fmla="*/ 24 h 2754"/>
                <a:gd name="T10" fmla="*/ 3414 w 3456"/>
                <a:gd name="T11" fmla="*/ 42 h 2754"/>
                <a:gd name="T12" fmla="*/ 3432 w 3456"/>
                <a:gd name="T13" fmla="*/ 63 h 2754"/>
                <a:gd name="T14" fmla="*/ 3444 w 3456"/>
                <a:gd name="T15" fmla="*/ 89 h 2754"/>
                <a:gd name="T16" fmla="*/ 3453 w 3456"/>
                <a:gd name="T17" fmla="*/ 116 h 2754"/>
                <a:gd name="T18" fmla="*/ 3456 w 3456"/>
                <a:gd name="T19" fmla="*/ 144 h 2754"/>
                <a:gd name="T20" fmla="*/ 3456 w 3456"/>
                <a:gd name="T21" fmla="*/ 2610 h 2754"/>
                <a:gd name="T22" fmla="*/ 3453 w 3456"/>
                <a:gd name="T23" fmla="*/ 2638 h 2754"/>
                <a:gd name="T24" fmla="*/ 3444 w 3456"/>
                <a:gd name="T25" fmla="*/ 2665 h 2754"/>
                <a:gd name="T26" fmla="*/ 3432 w 3456"/>
                <a:gd name="T27" fmla="*/ 2691 h 2754"/>
                <a:gd name="T28" fmla="*/ 3414 w 3456"/>
                <a:gd name="T29" fmla="*/ 2712 h 2754"/>
                <a:gd name="T30" fmla="*/ 3392 w 3456"/>
                <a:gd name="T31" fmla="*/ 2730 h 2754"/>
                <a:gd name="T32" fmla="*/ 3368 w 3456"/>
                <a:gd name="T33" fmla="*/ 2742 h 2754"/>
                <a:gd name="T34" fmla="*/ 3341 w 3456"/>
                <a:gd name="T35" fmla="*/ 2751 h 2754"/>
                <a:gd name="T36" fmla="*/ 3313 w 3456"/>
                <a:gd name="T37" fmla="*/ 2754 h 2754"/>
                <a:gd name="T38" fmla="*/ 145 w 3456"/>
                <a:gd name="T39" fmla="*/ 2754 h 2754"/>
                <a:gd name="T40" fmla="*/ 115 w 3456"/>
                <a:gd name="T41" fmla="*/ 2751 h 2754"/>
                <a:gd name="T42" fmla="*/ 88 w 3456"/>
                <a:gd name="T43" fmla="*/ 2742 h 2754"/>
                <a:gd name="T44" fmla="*/ 64 w 3456"/>
                <a:gd name="T45" fmla="*/ 2730 h 2754"/>
                <a:gd name="T46" fmla="*/ 42 w 3456"/>
                <a:gd name="T47" fmla="*/ 2712 h 2754"/>
                <a:gd name="T48" fmla="*/ 24 w 3456"/>
                <a:gd name="T49" fmla="*/ 2691 h 2754"/>
                <a:gd name="T50" fmla="*/ 12 w 3456"/>
                <a:gd name="T51" fmla="*/ 2665 h 2754"/>
                <a:gd name="T52" fmla="*/ 3 w 3456"/>
                <a:gd name="T53" fmla="*/ 2638 h 2754"/>
                <a:gd name="T54" fmla="*/ 0 w 3456"/>
                <a:gd name="T55" fmla="*/ 2610 h 2754"/>
                <a:gd name="T56" fmla="*/ 0 w 3456"/>
                <a:gd name="T57" fmla="*/ 144 h 2754"/>
                <a:gd name="T58" fmla="*/ 3 w 3456"/>
                <a:gd name="T59" fmla="*/ 116 h 2754"/>
                <a:gd name="T60" fmla="*/ 12 w 3456"/>
                <a:gd name="T61" fmla="*/ 89 h 2754"/>
                <a:gd name="T62" fmla="*/ 24 w 3456"/>
                <a:gd name="T63" fmla="*/ 63 h 2754"/>
                <a:gd name="T64" fmla="*/ 42 w 3456"/>
                <a:gd name="T65" fmla="*/ 42 h 2754"/>
                <a:gd name="T66" fmla="*/ 64 w 3456"/>
                <a:gd name="T67" fmla="*/ 24 h 2754"/>
                <a:gd name="T68" fmla="*/ 88 w 3456"/>
                <a:gd name="T69" fmla="*/ 12 h 2754"/>
                <a:gd name="T70" fmla="*/ 115 w 3456"/>
                <a:gd name="T71" fmla="*/ 3 h 2754"/>
                <a:gd name="T72" fmla="*/ 145 w 3456"/>
                <a:gd name="T73" fmla="*/ 0 h 2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56" h="2754">
                  <a:moveTo>
                    <a:pt x="145" y="0"/>
                  </a:moveTo>
                  <a:lnTo>
                    <a:pt x="3313" y="0"/>
                  </a:lnTo>
                  <a:lnTo>
                    <a:pt x="3341" y="3"/>
                  </a:lnTo>
                  <a:lnTo>
                    <a:pt x="3368" y="12"/>
                  </a:lnTo>
                  <a:lnTo>
                    <a:pt x="3392" y="24"/>
                  </a:lnTo>
                  <a:lnTo>
                    <a:pt x="3414" y="42"/>
                  </a:lnTo>
                  <a:lnTo>
                    <a:pt x="3432" y="63"/>
                  </a:lnTo>
                  <a:lnTo>
                    <a:pt x="3444" y="89"/>
                  </a:lnTo>
                  <a:lnTo>
                    <a:pt x="3453" y="116"/>
                  </a:lnTo>
                  <a:lnTo>
                    <a:pt x="3456" y="144"/>
                  </a:lnTo>
                  <a:lnTo>
                    <a:pt x="3456" y="2610"/>
                  </a:lnTo>
                  <a:lnTo>
                    <a:pt x="3453" y="2638"/>
                  </a:lnTo>
                  <a:lnTo>
                    <a:pt x="3444" y="2665"/>
                  </a:lnTo>
                  <a:lnTo>
                    <a:pt x="3432" y="2691"/>
                  </a:lnTo>
                  <a:lnTo>
                    <a:pt x="3414" y="2712"/>
                  </a:lnTo>
                  <a:lnTo>
                    <a:pt x="3392" y="2730"/>
                  </a:lnTo>
                  <a:lnTo>
                    <a:pt x="3368" y="2742"/>
                  </a:lnTo>
                  <a:lnTo>
                    <a:pt x="3341" y="2751"/>
                  </a:lnTo>
                  <a:lnTo>
                    <a:pt x="3313" y="2754"/>
                  </a:lnTo>
                  <a:lnTo>
                    <a:pt x="145" y="2754"/>
                  </a:lnTo>
                  <a:lnTo>
                    <a:pt x="115" y="2751"/>
                  </a:lnTo>
                  <a:lnTo>
                    <a:pt x="88" y="2742"/>
                  </a:lnTo>
                  <a:lnTo>
                    <a:pt x="64" y="2730"/>
                  </a:lnTo>
                  <a:lnTo>
                    <a:pt x="42" y="2712"/>
                  </a:lnTo>
                  <a:lnTo>
                    <a:pt x="24" y="2691"/>
                  </a:lnTo>
                  <a:lnTo>
                    <a:pt x="12" y="2665"/>
                  </a:lnTo>
                  <a:lnTo>
                    <a:pt x="3" y="2638"/>
                  </a:lnTo>
                  <a:lnTo>
                    <a:pt x="0" y="2610"/>
                  </a:lnTo>
                  <a:lnTo>
                    <a:pt x="0" y="144"/>
                  </a:lnTo>
                  <a:lnTo>
                    <a:pt x="3" y="116"/>
                  </a:lnTo>
                  <a:lnTo>
                    <a:pt x="12" y="89"/>
                  </a:lnTo>
                  <a:lnTo>
                    <a:pt x="24" y="63"/>
                  </a:lnTo>
                  <a:lnTo>
                    <a:pt x="42" y="42"/>
                  </a:lnTo>
                  <a:lnTo>
                    <a:pt x="64" y="24"/>
                  </a:lnTo>
                  <a:lnTo>
                    <a:pt x="88" y="12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E9B38F0C-84CB-41D7-AD2D-C48B91E8C27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501384" y="2532888"/>
              <a:ext cx="613131" cy="488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8AF70F35-A6AD-4880-ACC8-84ECEB3FA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1384" y="2532888"/>
              <a:ext cx="613131" cy="488588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BCA421AA-9C40-4F12-8156-4A4F18CB9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6346" y="2627092"/>
              <a:ext cx="383207" cy="244295"/>
            </a:xfrm>
            <a:custGeom>
              <a:avLst/>
              <a:gdLst>
                <a:gd name="T0" fmla="*/ 1605 w 2160"/>
                <a:gd name="T1" fmla="*/ 0 h 1370"/>
                <a:gd name="T2" fmla="*/ 1900 w 2160"/>
                <a:gd name="T3" fmla="*/ 1041 h 1370"/>
                <a:gd name="T4" fmla="*/ 2160 w 2160"/>
                <a:gd name="T5" fmla="*/ 674 h 1370"/>
                <a:gd name="T6" fmla="*/ 2160 w 2160"/>
                <a:gd name="T7" fmla="*/ 924 h 1370"/>
                <a:gd name="T8" fmla="*/ 1843 w 2160"/>
                <a:gd name="T9" fmla="*/ 1370 h 1370"/>
                <a:gd name="T10" fmla="*/ 1564 w 2160"/>
                <a:gd name="T11" fmla="*/ 382 h 1370"/>
                <a:gd name="T12" fmla="*/ 1102 w 2160"/>
                <a:gd name="T13" fmla="*/ 1246 h 1370"/>
                <a:gd name="T14" fmla="*/ 660 w 2160"/>
                <a:gd name="T15" fmla="*/ 875 h 1370"/>
                <a:gd name="T16" fmla="*/ 322 w 2160"/>
                <a:gd name="T17" fmla="*/ 1330 h 1370"/>
                <a:gd name="T18" fmla="*/ 0 w 2160"/>
                <a:gd name="T19" fmla="*/ 859 h 1370"/>
                <a:gd name="T20" fmla="*/ 0 w 2160"/>
                <a:gd name="T21" fmla="*/ 603 h 1370"/>
                <a:gd name="T22" fmla="*/ 327 w 2160"/>
                <a:gd name="T23" fmla="*/ 1081 h 1370"/>
                <a:gd name="T24" fmla="*/ 636 w 2160"/>
                <a:gd name="T25" fmla="*/ 666 h 1370"/>
                <a:gd name="T26" fmla="*/ 1058 w 2160"/>
                <a:gd name="T27" fmla="*/ 1020 h 1370"/>
                <a:gd name="T28" fmla="*/ 1605 w 2160"/>
                <a:gd name="T29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0" h="1370">
                  <a:moveTo>
                    <a:pt x="1605" y="0"/>
                  </a:moveTo>
                  <a:lnTo>
                    <a:pt x="1900" y="1041"/>
                  </a:lnTo>
                  <a:lnTo>
                    <a:pt x="2160" y="674"/>
                  </a:lnTo>
                  <a:lnTo>
                    <a:pt x="2160" y="924"/>
                  </a:lnTo>
                  <a:lnTo>
                    <a:pt x="1843" y="1370"/>
                  </a:lnTo>
                  <a:lnTo>
                    <a:pt x="1564" y="382"/>
                  </a:lnTo>
                  <a:lnTo>
                    <a:pt x="1102" y="1246"/>
                  </a:lnTo>
                  <a:lnTo>
                    <a:pt x="660" y="875"/>
                  </a:lnTo>
                  <a:lnTo>
                    <a:pt x="322" y="1330"/>
                  </a:lnTo>
                  <a:lnTo>
                    <a:pt x="0" y="859"/>
                  </a:lnTo>
                  <a:lnTo>
                    <a:pt x="0" y="603"/>
                  </a:lnTo>
                  <a:lnTo>
                    <a:pt x="327" y="1081"/>
                  </a:lnTo>
                  <a:lnTo>
                    <a:pt x="636" y="666"/>
                  </a:lnTo>
                  <a:lnTo>
                    <a:pt x="1058" y="1020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EE98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99FCD71C-C9D3-4FFF-B3E5-8680F822FA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6931" y="2558435"/>
              <a:ext cx="562037" cy="437494"/>
            </a:xfrm>
            <a:custGeom>
              <a:avLst/>
              <a:gdLst>
                <a:gd name="T0" fmla="*/ 215 w 3168"/>
                <a:gd name="T1" fmla="*/ 219 h 2466"/>
                <a:gd name="T2" fmla="*/ 215 w 3168"/>
                <a:gd name="T3" fmla="*/ 2248 h 2466"/>
                <a:gd name="T4" fmla="*/ 2951 w 3168"/>
                <a:gd name="T5" fmla="*/ 2248 h 2466"/>
                <a:gd name="T6" fmla="*/ 2951 w 3168"/>
                <a:gd name="T7" fmla="*/ 219 h 2466"/>
                <a:gd name="T8" fmla="*/ 215 w 3168"/>
                <a:gd name="T9" fmla="*/ 219 h 2466"/>
                <a:gd name="T10" fmla="*/ 0 w 3168"/>
                <a:gd name="T11" fmla="*/ 0 h 2466"/>
                <a:gd name="T12" fmla="*/ 3168 w 3168"/>
                <a:gd name="T13" fmla="*/ 0 h 2466"/>
                <a:gd name="T14" fmla="*/ 3168 w 3168"/>
                <a:gd name="T15" fmla="*/ 2466 h 2466"/>
                <a:gd name="T16" fmla="*/ 0 w 3168"/>
                <a:gd name="T17" fmla="*/ 2466 h 2466"/>
                <a:gd name="T18" fmla="*/ 0 w 3168"/>
                <a:gd name="T19" fmla="*/ 0 h 2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8" h="2466">
                  <a:moveTo>
                    <a:pt x="215" y="219"/>
                  </a:moveTo>
                  <a:lnTo>
                    <a:pt x="215" y="2248"/>
                  </a:lnTo>
                  <a:lnTo>
                    <a:pt x="2951" y="2248"/>
                  </a:lnTo>
                  <a:lnTo>
                    <a:pt x="2951" y="219"/>
                  </a:lnTo>
                  <a:lnTo>
                    <a:pt x="215" y="219"/>
                  </a:lnTo>
                  <a:close/>
                  <a:moveTo>
                    <a:pt x="0" y="0"/>
                  </a:moveTo>
                  <a:lnTo>
                    <a:pt x="3168" y="0"/>
                  </a:lnTo>
                  <a:lnTo>
                    <a:pt x="3168" y="2466"/>
                  </a:lnTo>
                  <a:lnTo>
                    <a:pt x="0" y="2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</p:grpSp>
      <p:pic>
        <p:nvPicPr>
          <p:cNvPr id="12" name="Graphic 11" descr="Bar chart">
            <a:extLst>
              <a:ext uri="{FF2B5EF4-FFF2-40B4-BE49-F238E27FC236}">
                <a16:creationId xmlns:a16="http://schemas.microsoft.com/office/drawing/2014/main" id="{124C8FC1-DB3E-4909-B255-DED9846CA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4597" y="3075687"/>
            <a:ext cx="1469167" cy="14691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5883539-80D8-4339-9F27-5F2676FA094A}"/>
              </a:ext>
            </a:extLst>
          </p:cNvPr>
          <p:cNvSpPr txBox="1"/>
          <p:nvPr/>
        </p:nvSpPr>
        <p:spPr>
          <a:xfrm>
            <a:off x="7721312" y="4527116"/>
            <a:ext cx="3918929" cy="119230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marL="285750" indent="-28575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Total Docks by Typology</a:t>
            </a:r>
          </a:p>
          <a:p>
            <a:pPr marL="285750" indent="-28575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Percentages by Typology</a:t>
            </a:r>
          </a:p>
          <a:p>
            <a:pPr marL="285750" indent="-28575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…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774E0C-E0C2-4F13-9CD9-8C6642FE14D9}"/>
              </a:ext>
            </a:extLst>
          </p:cNvPr>
          <p:cNvGrpSpPr/>
          <p:nvPr/>
        </p:nvGrpSpPr>
        <p:grpSpPr>
          <a:xfrm>
            <a:off x="827753" y="2587384"/>
            <a:ext cx="3639761" cy="3045988"/>
            <a:chOff x="8250185" y="3038448"/>
            <a:chExt cx="536575" cy="485775"/>
          </a:xfrm>
        </p:grpSpPr>
        <p:sp useBgFill="1">
          <p:nvSpPr>
            <p:cNvPr id="14" name="Freeform 124">
              <a:extLst>
                <a:ext uri="{FF2B5EF4-FFF2-40B4-BE49-F238E27FC236}">
                  <a16:creationId xmlns:a16="http://schemas.microsoft.com/office/drawing/2014/main" id="{806D8157-82C3-4BFA-9CD6-70E07CE00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0185" y="3038448"/>
              <a:ext cx="536575" cy="485775"/>
            </a:xfrm>
            <a:custGeom>
              <a:avLst/>
              <a:gdLst>
                <a:gd name="T0" fmla="*/ 2081 w 2362"/>
                <a:gd name="T1" fmla="*/ 0 h 2137"/>
                <a:gd name="T2" fmla="*/ 2161 w 2362"/>
                <a:gd name="T3" fmla="*/ 12 h 2137"/>
                <a:gd name="T4" fmla="*/ 2233 w 2362"/>
                <a:gd name="T5" fmla="*/ 45 h 2137"/>
                <a:gd name="T6" fmla="*/ 2292 w 2362"/>
                <a:gd name="T7" fmla="*/ 97 h 2137"/>
                <a:gd name="T8" fmla="*/ 2336 w 2362"/>
                <a:gd name="T9" fmla="*/ 163 h 2137"/>
                <a:gd name="T10" fmla="*/ 2359 w 2362"/>
                <a:gd name="T11" fmla="*/ 240 h 2137"/>
                <a:gd name="T12" fmla="*/ 2362 w 2362"/>
                <a:gd name="T13" fmla="*/ 1462 h 2137"/>
                <a:gd name="T14" fmla="*/ 2349 w 2362"/>
                <a:gd name="T15" fmla="*/ 1543 h 2137"/>
                <a:gd name="T16" fmla="*/ 2317 w 2362"/>
                <a:gd name="T17" fmla="*/ 1615 h 2137"/>
                <a:gd name="T18" fmla="*/ 2265 w 2362"/>
                <a:gd name="T19" fmla="*/ 1674 h 2137"/>
                <a:gd name="T20" fmla="*/ 2199 w 2362"/>
                <a:gd name="T21" fmla="*/ 1717 h 2137"/>
                <a:gd name="T22" fmla="*/ 2122 w 2362"/>
                <a:gd name="T23" fmla="*/ 1740 h 2137"/>
                <a:gd name="T24" fmla="*/ 1518 w 2362"/>
                <a:gd name="T25" fmla="*/ 1743 h 2137"/>
                <a:gd name="T26" fmla="*/ 1555 w 2362"/>
                <a:gd name="T27" fmla="*/ 1802 h 2137"/>
                <a:gd name="T28" fmla="*/ 1622 w 2362"/>
                <a:gd name="T29" fmla="*/ 1824 h 2137"/>
                <a:gd name="T30" fmla="*/ 1677 w 2362"/>
                <a:gd name="T31" fmla="*/ 1866 h 2137"/>
                <a:gd name="T32" fmla="*/ 1718 w 2362"/>
                <a:gd name="T33" fmla="*/ 1920 h 2137"/>
                <a:gd name="T34" fmla="*/ 1740 w 2362"/>
                <a:gd name="T35" fmla="*/ 1988 h 2137"/>
                <a:gd name="T36" fmla="*/ 1740 w 2362"/>
                <a:gd name="T37" fmla="*/ 2049 h 2137"/>
                <a:gd name="T38" fmla="*/ 1719 w 2362"/>
                <a:gd name="T39" fmla="*/ 2095 h 2137"/>
                <a:gd name="T40" fmla="*/ 1681 w 2362"/>
                <a:gd name="T41" fmla="*/ 2125 h 2137"/>
                <a:gd name="T42" fmla="*/ 1631 w 2362"/>
                <a:gd name="T43" fmla="*/ 2137 h 2137"/>
                <a:gd name="T44" fmla="*/ 706 w 2362"/>
                <a:gd name="T45" fmla="*/ 2134 h 2137"/>
                <a:gd name="T46" fmla="*/ 661 w 2362"/>
                <a:gd name="T47" fmla="*/ 2112 h 2137"/>
                <a:gd name="T48" fmla="*/ 631 w 2362"/>
                <a:gd name="T49" fmla="*/ 2074 h 2137"/>
                <a:gd name="T50" fmla="*/ 619 w 2362"/>
                <a:gd name="T51" fmla="*/ 2024 h 2137"/>
                <a:gd name="T52" fmla="*/ 631 w 2362"/>
                <a:gd name="T53" fmla="*/ 1953 h 2137"/>
                <a:gd name="T54" fmla="*/ 662 w 2362"/>
                <a:gd name="T55" fmla="*/ 1891 h 2137"/>
                <a:gd name="T56" fmla="*/ 711 w 2362"/>
                <a:gd name="T57" fmla="*/ 1842 h 2137"/>
                <a:gd name="T58" fmla="*/ 772 w 2362"/>
                <a:gd name="T59" fmla="*/ 1811 h 2137"/>
                <a:gd name="T60" fmla="*/ 844 w 2362"/>
                <a:gd name="T61" fmla="*/ 1799 h 2137"/>
                <a:gd name="T62" fmla="*/ 281 w 2362"/>
                <a:gd name="T63" fmla="*/ 1743 h 2137"/>
                <a:gd name="T64" fmla="*/ 201 w 2362"/>
                <a:gd name="T65" fmla="*/ 1731 h 2137"/>
                <a:gd name="T66" fmla="*/ 129 w 2362"/>
                <a:gd name="T67" fmla="*/ 1698 h 2137"/>
                <a:gd name="T68" fmla="*/ 70 w 2362"/>
                <a:gd name="T69" fmla="*/ 1646 h 2137"/>
                <a:gd name="T70" fmla="*/ 26 w 2362"/>
                <a:gd name="T71" fmla="*/ 1580 h 2137"/>
                <a:gd name="T72" fmla="*/ 3 w 2362"/>
                <a:gd name="T73" fmla="*/ 1503 h 2137"/>
                <a:gd name="T74" fmla="*/ 0 w 2362"/>
                <a:gd name="T75" fmla="*/ 281 h 2137"/>
                <a:gd name="T76" fmla="*/ 13 w 2362"/>
                <a:gd name="T77" fmla="*/ 200 h 2137"/>
                <a:gd name="T78" fmla="*/ 45 w 2362"/>
                <a:gd name="T79" fmla="*/ 128 h 2137"/>
                <a:gd name="T80" fmla="*/ 97 w 2362"/>
                <a:gd name="T81" fmla="*/ 69 h 2137"/>
                <a:gd name="T82" fmla="*/ 163 w 2362"/>
                <a:gd name="T83" fmla="*/ 26 h 2137"/>
                <a:gd name="T84" fmla="*/ 240 w 2362"/>
                <a:gd name="T85" fmla="*/ 3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2" h="2137">
                  <a:moveTo>
                    <a:pt x="281" y="0"/>
                  </a:moveTo>
                  <a:lnTo>
                    <a:pt x="2081" y="0"/>
                  </a:lnTo>
                  <a:lnTo>
                    <a:pt x="2122" y="3"/>
                  </a:lnTo>
                  <a:lnTo>
                    <a:pt x="2161" y="12"/>
                  </a:lnTo>
                  <a:lnTo>
                    <a:pt x="2199" y="26"/>
                  </a:lnTo>
                  <a:lnTo>
                    <a:pt x="2233" y="45"/>
                  </a:lnTo>
                  <a:lnTo>
                    <a:pt x="2265" y="69"/>
                  </a:lnTo>
                  <a:lnTo>
                    <a:pt x="2292" y="97"/>
                  </a:lnTo>
                  <a:lnTo>
                    <a:pt x="2317" y="128"/>
                  </a:lnTo>
                  <a:lnTo>
                    <a:pt x="2336" y="163"/>
                  </a:lnTo>
                  <a:lnTo>
                    <a:pt x="2349" y="200"/>
                  </a:lnTo>
                  <a:lnTo>
                    <a:pt x="2359" y="240"/>
                  </a:lnTo>
                  <a:lnTo>
                    <a:pt x="2362" y="281"/>
                  </a:lnTo>
                  <a:lnTo>
                    <a:pt x="2362" y="1462"/>
                  </a:lnTo>
                  <a:lnTo>
                    <a:pt x="2359" y="1503"/>
                  </a:lnTo>
                  <a:lnTo>
                    <a:pt x="2349" y="1543"/>
                  </a:lnTo>
                  <a:lnTo>
                    <a:pt x="2336" y="1580"/>
                  </a:lnTo>
                  <a:lnTo>
                    <a:pt x="2317" y="1615"/>
                  </a:lnTo>
                  <a:lnTo>
                    <a:pt x="2292" y="1646"/>
                  </a:lnTo>
                  <a:lnTo>
                    <a:pt x="2265" y="1674"/>
                  </a:lnTo>
                  <a:lnTo>
                    <a:pt x="2233" y="1698"/>
                  </a:lnTo>
                  <a:lnTo>
                    <a:pt x="2199" y="1717"/>
                  </a:lnTo>
                  <a:lnTo>
                    <a:pt x="2161" y="1731"/>
                  </a:lnTo>
                  <a:lnTo>
                    <a:pt x="2122" y="1740"/>
                  </a:lnTo>
                  <a:lnTo>
                    <a:pt x="2081" y="1743"/>
                  </a:lnTo>
                  <a:lnTo>
                    <a:pt x="1518" y="1743"/>
                  </a:lnTo>
                  <a:lnTo>
                    <a:pt x="1518" y="1799"/>
                  </a:lnTo>
                  <a:lnTo>
                    <a:pt x="1555" y="1802"/>
                  </a:lnTo>
                  <a:lnTo>
                    <a:pt x="1590" y="1811"/>
                  </a:lnTo>
                  <a:lnTo>
                    <a:pt x="1622" y="1824"/>
                  </a:lnTo>
                  <a:lnTo>
                    <a:pt x="1651" y="1842"/>
                  </a:lnTo>
                  <a:lnTo>
                    <a:pt x="1677" y="1866"/>
                  </a:lnTo>
                  <a:lnTo>
                    <a:pt x="1700" y="1891"/>
                  </a:lnTo>
                  <a:lnTo>
                    <a:pt x="1718" y="1920"/>
                  </a:lnTo>
                  <a:lnTo>
                    <a:pt x="1731" y="1953"/>
                  </a:lnTo>
                  <a:lnTo>
                    <a:pt x="1740" y="1988"/>
                  </a:lnTo>
                  <a:lnTo>
                    <a:pt x="1743" y="2024"/>
                  </a:lnTo>
                  <a:lnTo>
                    <a:pt x="1740" y="2049"/>
                  </a:lnTo>
                  <a:lnTo>
                    <a:pt x="1731" y="2074"/>
                  </a:lnTo>
                  <a:lnTo>
                    <a:pt x="1719" y="2095"/>
                  </a:lnTo>
                  <a:lnTo>
                    <a:pt x="1701" y="2112"/>
                  </a:lnTo>
                  <a:lnTo>
                    <a:pt x="1681" y="2125"/>
                  </a:lnTo>
                  <a:lnTo>
                    <a:pt x="1656" y="2134"/>
                  </a:lnTo>
                  <a:lnTo>
                    <a:pt x="1631" y="2137"/>
                  </a:lnTo>
                  <a:lnTo>
                    <a:pt x="731" y="2137"/>
                  </a:lnTo>
                  <a:lnTo>
                    <a:pt x="706" y="2134"/>
                  </a:lnTo>
                  <a:lnTo>
                    <a:pt x="681" y="2125"/>
                  </a:lnTo>
                  <a:lnTo>
                    <a:pt x="661" y="2112"/>
                  </a:lnTo>
                  <a:lnTo>
                    <a:pt x="643" y="2095"/>
                  </a:lnTo>
                  <a:lnTo>
                    <a:pt x="631" y="2074"/>
                  </a:lnTo>
                  <a:lnTo>
                    <a:pt x="622" y="2049"/>
                  </a:lnTo>
                  <a:lnTo>
                    <a:pt x="619" y="2024"/>
                  </a:lnTo>
                  <a:lnTo>
                    <a:pt x="622" y="1988"/>
                  </a:lnTo>
                  <a:lnTo>
                    <a:pt x="631" y="1953"/>
                  </a:lnTo>
                  <a:lnTo>
                    <a:pt x="644" y="1920"/>
                  </a:lnTo>
                  <a:lnTo>
                    <a:pt x="662" y="1891"/>
                  </a:lnTo>
                  <a:lnTo>
                    <a:pt x="685" y="1866"/>
                  </a:lnTo>
                  <a:lnTo>
                    <a:pt x="711" y="1842"/>
                  </a:lnTo>
                  <a:lnTo>
                    <a:pt x="740" y="1824"/>
                  </a:lnTo>
                  <a:lnTo>
                    <a:pt x="772" y="1811"/>
                  </a:lnTo>
                  <a:lnTo>
                    <a:pt x="807" y="1802"/>
                  </a:lnTo>
                  <a:lnTo>
                    <a:pt x="844" y="1799"/>
                  </a:lnTo>
                  <a:lnTo>
                    <a:pt x="844" y="1743"/>
                  </a:lnTo>
                  <a:lnTo>
                    <a:pt x="281" y="1743"/>
                  </a:lnTo>
                  <a:lnTo>
                    <a:pt x="240" y="1740"/>
                  </a:lnTo>
                  <a:lnTo>
                    <a:pt x="201" y="1731"/>
                  </a:lnTo>
                  <a:lnTo>
                    <a:pt x="163" y="1717"/>
                  </a:lnTo>
                  <a:lnTo>
                    <a:pt x="129" y="1698"/>
                  </a:lnTo>
                  <a:lnTo>
                    <a:pt x="97" y="1674"/>
                  </a:lnTo>
                  <a:lnTo>
                    <a:pt x="70" y="1646"/>
                  </a:lnTo>
                  <a:lnTo>
                    <a:pt x="45" y="1615"/>
                  </a:lnTo>
                  <a:lnTo>
                    <a:pt x="26" y="1580"/>
                  </a:lnTo>
                  <a:lnTo>
                    <a:pt x="13" y="1543"/>
                  </a:lnTo>
                  <a:lnTo>
                    <a:pt x="3" y="1503"/>
                  </a:lnTo>
                  <a:lnTo>
                    <a:pt x="0" y="1462"/>
                  </a:lnTo>
                  <a:lnTo>
                    <a:pt x="0" y="281"/>
                  </a:lnTo>
                  <a:lnTo>
                    <a:pt x="3" y="240"/>
                  </a:lnTo>
                  <a:lnTo>
                    <a:pt x="13" y="200"/>
                  </a:lnTo>
                  <a:lnTo>
                    <a:pt x="26" y="163"/>
                  </a:lnTo>
                  <a:lnTo>
                    <a:pt x="45" y="128"/>
                  </a:lnTo>
                  <a:lnTo>
                    <a:pt x="70" y="97"/>
                  </a:lnTo>
                  <a:lnTo>
                    <a:pt x="97" y="69"/>
                  </a:lnTo>
                  <a:lnTo>
                    <a:pt x="129" y="45"/>
                  </a:lnTo>
                  <a:lnTo>
                    <a:pt x="163" y="26"/>
                  </a:lnTo>
                  <a:lnTo>
                    <a:pt x="201" y="12"/>
                  </a:lnTo>
                  <a:lnTo>
                    <a:pt x="240" y="3"/>
                  </a:lnTo>
                  <a:lnTo>
                    <a:pt x="281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15" name="Freeform 125">
              <a:extLst>
                <a:ext uri="{FF2B5EF4-FFF2-40B4-BE49-F238E27FC236}">
                  <a16:creationId xmlns:a16="http://schemas.microsoft.com/office/drawing/2014/main" id="{C2C4A288-D393-4DC8-9DBB-129C16124F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5586" y="3063848"/>
              <a:ext cx="485775" cy="434975"/>
            </a:xfrm>
            <a:custGeom>
              <a:avLst/>
              <a:gdLst>
                <a:gd name="T0" fmla="*/ 1293 w 2136"/>
                <a:gd name="T1" fmla="*/ 1631 h 1912"/>
                <a:gd name="T2" fmla="*/ 1405 w 2136"/>
                <a:gd name="T3" fmla="*/ 1800 h 1912"/>
                <a:gd name="T4" fmla="*/ 1455 w 2136"/>
                <a:gd name="T5" fmla="*/ 1811 h 1912"/>
                <a:gd name="T6" fmla="*/ 1493 w 2136"/>
                <a:gd name="T7" fmla="*/ 1841 h 1912"/>
                <a:gd name="T8" fmla="*/ 1515 w 2136"/>
                <a:gd name="T9" fmla="*/ 1887 h 1912"/>
                <a:gd name="T10" fmla="*/ 618 w 2136"/>
                <a:gd name="T11" fmla="*/ 1912 h 1912"/>
                <a:gd name="T12" fmla="*/ 630 w 2136"/>
                <a:gd name="T13" fmla="*/ 1862 h 1912"/>
                <a:gd name="T14" fmla="*/ 660 w 2136"/>
                <a:gd name="T15" fmla="*/ 1824 h 1912"/>
                <a:gd name="T16" fmla="*/ 705 w 2136"/>
                <a:gd name="T17" fmla="*/ 1802 h 1912"/>
                <a:gd name="T18" fmla="*/ 843 w 2136"/>
                <a:gd name="T19" fmla="*/ 1800 h 1912"/>
                <a:gd name="T20" fmla="*/ 168 w 2136"/>
                <a:gd name="T21" fmla="*/ 169 h 1912"/>
                <a:gd name="T22" fmla="*/ 1968 w 2136"/>
                <a:gd name="T23" fmla="*/ 1294 h 1912"/>
                <a:gd name="T24" fmla="*/ 168 w 2136"/>
                <a:gd name="T25" fmla="*/ 169 h 1912"/>
                <a:gd name="T26" fmla="*/ 483 w 2136"/>
                <a:gd name="T27" fmla="*/ 0 h 1912"/>
                <a:gd name="T28" fmla="*/ 829 w 2136"/>
                <a:gd name="T29" fmla="*/ 0 h 1912"/>
                <a:gd name="T30" fmla="*/ 989 w 2136"/>
                <a:gd name="T31" fmla="*/ 0 h 1912"/>
                <a:gd name="T32" fmla="*/ 1226 w 2136"/>
                <a:gd name="T33" fmla="*/ 0 h 1912"/>
                <a:gd name="T34" fmla="*/ 1389 w 2136"/>
                <a:gd name="T35" fmla="*/ 0 h 1912"/>
                <a:gd name="T36" fmla="*/ 1751 w 2136"/>
                <a:gd name="T37" fmla="*/ 0 h 1912"/>
                <a:gd name="T38" fmla="*/ 1968 w 2136"/>
                <a:gd name="T39" fmla="*/ 0 h 1912"/>
                <a:gd name="T40" fmla="*/ 2026 w 2136"/>
                <a:gd name="T41" fmla="*/ 11 h 1912"/>
                <a:gd name="T42" fmla="*/ 2076 w 2136"/>
                <a:gd name="T43" fmla="*/ 40 h 1912"/>
                <a:gd name="T44" fmla="*/ 2113 w 2136"/>
                <a:gd name="T45" fmla="*/ 83 h 1912"/>
                <a:gd name="T46" fmla="*/ 2134 w 2136"/>
                <a:gd name="T47" fmla="*/ 138 h 1912"/>
                <a:gd name="T48" fmla="*/ 2136 w 2136"/>
                <a:gd name="T49" fmla="*/ 570 h 1912"/>
                <a:gd name="T50" fmla="*/ 2136 w 2136"/>
                <a:gd name="T51" fmla="*/ 822 h 1912"/>
                <a:gd name="T52" fmla="*/ 2134 w 2136"/>
                <a:gd name="T53" fmla="*/ 1381 h 1912"/>
                <a:gd name="T54" fmla="*/ 2113 w 2136"/>
                <a:gd name="T55" fmla="*/ 1435 h 1912"/>
                <a:gd name="T56" fmla="*/ 2076 w 2136"/>
                <a:gd name="T57" fmla="*/ 1479 h 1912"/>
                <a:gd name="T58" fmla="*/ 2026 w 2136"/>
                <a:gd name="T59" fmla="*/ 1507 h 1912"/>
                <a:gd name="T60" fmla="*/ 1968 w 2136"/>
                <a:gd name="T61" fmla="*/ 1518 h 1912"/>
                <a:gd name="T62" fmla="*/ 138 w 2136"/>
                <a:gd name="T63" fmla="*/ 1516 h 1912"/>
                <a:gd name="T64" fmla="*/ 83 w 2136"/>
                <a:gd name="T65" fmla="*/ 1496 h 1912"/>
                <a:gd name="T66" fmla="*/ 39 w 2136"/>
                <a:gd name="T67" fmla="*/ 1459 h 1912"/>
                <a:gd name="T68" fmla="*/ 11 w 2136"/>
                <a:gd name="T69" fmla="*/ 1409 h 1912"/>
                <a:gd name="T70" fmla="*/ 0 w 2136"/>
                <a:gd name="T71" fmla="*/ 1350 h 1912"/>
                <a:gd name="T72" fmla="*/ 0 w 2136"/>
                <a:gd name="T73" fmla="*/ 822 h 1912"/>
                <a:gd name="T74" fmla="*/ 0 w 2136"/>
                <a:gd name="T75" fmla="*/ 169 h 1912"/>
                <a:gd name="T76" fmla="*/ 11 w 2136"/>
                <a:gd name="T77" fmla="*/ 110 h 1912"/>
                <a:gd name="T78" fmla="*/ 39 w 2136"/>
                <a:gd name="T79" fmla="*/ 60 h 1912"/>
                <a:gd name="T80" fmla="*/ 83 w 2136"/>
                <a:gd name="T81" fmla="*/ 23 h 1912"/>
                <a:gd name="T82" fmla="*/ 138 w 2136"/>
                <a:gd name="T83" fmla="*/ 3 h 1912"/>
                <a:gd name="T84" fmla="*/ 280 w 2136"/>
                <a:gd name="T85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6" h="1912">
                  <a:moveTo>
                    <a:pt x="843" y="1631"/>
                  </a:moveTo>
                  <a:lnTo>
                    <a:pt x="1293" y="1631"/>
                  </a:lnTo>
                  <a:lnTo>
                    <a:pt x="1293" y="1800"/>
                  </a:lnTo>
                  <a:lnTo>
                    <a:pt x="1405" y="1800"/>
                  </a:lnTo>
                  <a:lnTo>
                    <a:pt x="1431" y="1802"/>
                  </a:lnTo>
                  <a:lnTo>
                    <a:pt x="1455" y="1811"/>
                  </a:lnTo>
                  <a:lnTo>
                    <a:pt x="1476" y="1824"/>
                  </a:lnTo>
                  <a:lnTo>
                    <a:pt x="1493" y="1841"/>
                  </a:lnTo>
                  <a:lnTo>
                    <a:pt x="1506" y="1862"/>
                  </a:lnTo>
                  <a:lnTo>
                    <a:pt x="1515" y="1887"/>
                  </a:lnTo>
                  <a:lnTo>
                    <a:pt x="1518" y="1912"/>
                  </a:lnTo>
                  <a:lnTo>
                    <a:pt x="618" y="1912"/>
                  </a:lnTo>
                  <a:lnTo>
                    <a:pt x="621" y="1887"/>
                  </a:lnTo>
                  <a:lnTo>
                    <a:pt x="630" y="1862"/>
                  </a:lnTo>
                  <a:lnTo>
                    <a:pt x="643" y="1841"/>
                  </a:lnTo>
                  <a:lnTo>
                    <a:pt x="660" y="1824"/>
                  </a:lnTo>
                  <a:lnTo>
                    <a:pt x="681" y="1811"/>
                  </a:lnTo>
                  <a:lnTo>
                    <a:pt x="705" y="1802"/>
                  </a:lnTo>
                  <a:lnTo>
                    <a:pt x="731" y="1800"/>
                  </a:lnTo>
                  <a:lnTo>
                    <a:pt x="843" y="1800"/>
                  </a:lnTo>
                  <a:lnTo>
                    <a:pt x="843" y="1631"/>
                  </a:lnTo>
                  <a:close/>
                  <a:moveTo>
                    <a:pt x="168" y="169"/>
                  </a:moveTo>
                  <a:lnTo>
                    <a:pt x="168" y="1294"/>
                  </a:lnTo>
                  <a:lnTo>
                    <a:pt x="1968" y="1294"/>
                  </a:lnTo>
                  <a:lnTo>
                    <a:pt x="1968" y="169"/>
                  </a:lnTo>
                  <a:lnTo>
                    <a:pt x="168" y="169"/>
                  </a:lnTo>
                  <a:close/>
                  <a:moveTo>
                    <a:pt x="385" y="0"/>
                  </a:moveTo>
                  <a:lnTo>
                    <a:pt x="483" y="0"/>
                  </a:lnTo>
                  <a:lnTo>
                    <a:pt x="575" y="0"/>
                  </a:lnTo>
                  <a:lnTo>
                    <a:pt x="829" y="0"/>
                  </a:lnTo>
                  <a:lnTo>
                    <a:pt x="910" y="0"/>
                  </a:lnTo>
                  <a:lnTo>
                    <a:pt x="989" y="0"/>
                  </a:lnTo>
                  <a:lnTo>
                    <a:pt x="1147" y="0"/>
                  </a:lnTo>
                  <a:lnTo>
                    <a:pt x="1226" y="0"/>
                  </a:lnTo>
                  <a:lnTo>
                    <a:pt x="1307" y="0"/>
                  </a:lnTo>
                  <a:lnTo>
                    <a:pt x="1389" y="0"/>
                  </a:lnTo>
                  <a:lnTo>
                    <a:pt x="1653" y="0"/>
                  </a:lnTo>
                  <a:lnTo>
                    <a:pt x="1751" y="0"/>
                  </a:lnTo>
                  <a:lnTo>
                    <a:pt x="1856" y="0"/>
                  </a:lnTo>
                  <a:lnTo>
                    <a:pt x="1968" y="0"/>
                  </a:lnTo>
                  <a:lnTo>
                    <a:pt x="1998" y="3"/>
                  </a:lnTo>
                  <a:lnTo>
                    <a:pt x="2026" y="11"/>
                  </a:lnTo>
                  <a:lnTo>
                    <a:pt x="2053" y="23"/>
                  </a:lnTo>
                  <a:lnTo>
                    <a:pt x="2076" y="40"/>
                  </a:lnTo>
                  <a:lnTo>
                    <a:pt x="2097" y="60"/>
                  </a:lnTo>
                  <a:lnTo>
                    <a:pt x="2113" y="83"/>
                  </a:lnTo>
                  <a:lnTo>
                    <a:pt x="2125" y="110"/>
                  </a:lnTo>
                  <a:lnTo>
                    <a:pt x="2134" y="138"/>
                  </a:lnTo>
                  <a:lnTo>
                    <a:pt x="2136" y="169"/>
                  </a:lnTo>
                  <a:lnTo>
                    <a:pt x="2136" y="570"/>
                  </a:lnTo>
                  <a:lnTo>
                    <a:pt x="2136" y="696"/>
                  </a:lnTo>
                  <a:lnTo>
                    <a:pt x="2136" y="822"/>
                  </a:lnTo>
                  <a:lnTo>
                    <a:pt x="2136" y="1350"/>
                  </a:lnTo>
                  <a:lnTo>
                    <a:pt x="2134" y="1381"/>
                  </a:lnTo>
                  <a:lnTo>
                    <a:pt x="2125" y="1409"/>
                  </a:lnTo>
                  <a:lnTo>
                    <a:pt x="2113" y="1435"/>
                  </a:lnTo>
                  <a:lnTo>
                    <a:pt x="2097" y="1459"/>
                  </a:lnTo>
                  <a:lnTo>
                    <a:pt x="2076" y="1479"/>
                  </a:lnTo>
                  <a:lnTo>
                    <a:pt x="2053" y="1496"/>
                  </a:lnTo>
                  <a:lnTo>
                    <a:pt x="2026" y="1507"/>
                  </a:lnTo>
                  <a:lnTo>
                    <a:pt x="1998" y="1516"/>
                  </a:lnTo>
                  <a:lnTo>
                    <a:pt x="1968" y="1518"/>
                  </a:lnTo>
                  <a:lnTo>
                    <a:pt x="168" y="1518"/>
                  </a:lnTo>
                  <a:lnTo>
                    <a:pt x="138" y="1516"/>
                  </a:lnTo>
                  <a:lnTo>
                    <a:pt x="110" y="1507"/>
                  </a:lnTo>
                  <a:lnTo>
                    <a:pt x="83" y="1496"/>
                  </a:lnTo>
                  <a:lnTo>
                    <a:pt x="60" y="1479"/>
                  </a:lnTo>
                  <a:lnTo>
                    <a:pt x="39" y="1459"/>
                  </a:lnTo>
                  <a:lnTo>
                    <a:pt x="23" y="1435"/>
                  </a:lnTo>
                  <a:lnTo>
                    <a:pt x="11" y="1409"/>
                  </a:lnTo>
                  <a:lnTo>
                    <a:pt x="2" y="1381"/>
                  </a:lnTo>
                  <a:lnTo>
                    <a:pt x="0" y="1350"/>
                  </a:lnTo>
                  <a:lnTo>
                    <a:pt x="0" y="948"/>
                  </a:lnTo>
                  <a:lnTo>
                    <a:pt x="0" y="822"/>
                  </a:lnTo>
                  <a:lnTo>
                    <a:pt x="0" y="696"/>
                  </a:lnTo>
                  <a:lnTo>
                    <a:pt x="0" y="169"/>
                  </a:lnTo>
                  <a:lnTo>
                    <a:pt x="2" y="138"/>
                  </a:lnTo>
                  <a:lnTo>
                    <a:pt x="11" y="110"/>
                  </a:lnTo>
                  <a:lnTo>
                    <a:pt x="23" y="83"/>
                  </a:lnTo>
                  <a:lnTo>
                    <a:pt x="39" y="60"/>
                  </a:lnTo>
                  <a:lnTo>
                    <a:pt x="60" y="40"/>
                  </a:lnTo>
                  <a:lnTo>
                    <a:pt x="83" y="23"/>
                  </a:lnTo>
                  <a:lnTo>
                    <a:pt x="110" y="11"/>
                  </a:lnTo>
                  <a:lnTo>
                    <a:pt x="138" y="3"/>
                  </a:lnTo>
                  <a:lnTo>
                    <a:pt x="168" y="0"/>
                  </a:lnTo>
                  <a:lnTo>
                    <a:pt x="280" y="0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9595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16" name="Rectangle 126">
              <a:extLst>
                <a:ext uri="{FF2B5EF4-FFF2-40B4-BE49-F238E27FC236}">
                  <a16:creationId xmlns:a16="http://schemas.microsoft.com/office/drawing/2014/main" id="{1D2B8C9E-726F-4E2F-9FDA-3E0BC0A38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0674" y="3128936"/>
              <a:ext cx="355600" cy="203200"/>
            </a:xfrm>
            <a:prstGeom prst="rect">
              <a:avLst/>
            </a:prstGeom>
            <a:solidFill>
              <a:srgbClr val="7FD9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17" name="Freeform 127">
              <a:extLst>
                <a:ext uri="{FF2B5EF4-FFF2-40B4-BE49-F238E27FC236}">
                  <a16:creationId xmlns:a16="http://schemas.microsoft.com/office/drawing/2014/main" id="{2F3E4CC2-0526-46EF-B419-A08115C32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674" y="3128936"/>
              <a:ext cx="355600" cy="203200"/>
            </a:xfrm>
            <a:custGeom>
              <a:avLst/>
              <a:gdLst>
                <a:gd name="T0" fmla="*/ 399 w 1574"/>
                <a:gd name="T1" fmla="*/ 0 h 899"/>
                <a:gd name="T2" fmla="*/ 399 w 1574"/>
                <a:gd name="T3" fmla="*/ 13 h 899"/>
                <a:gd name="T4" fmla="*/ 399 w 1574"/>
                <a:gd name="T5" fmla="*/ 45 h 899"/>
                <a:gd name="T6" fmla="*/ 413 w 1574"/>
                <a:gd name="T7" fmla="*/ 72 h 899"/>
                <a:gd name="T8" fmla="*/ 439 w 1574"/>
                <a:gd name="T9" fmla="*/ 94 h 899"/>
                <a:gd name="T10" fmla="*/ 465 w 1574"/>
                <a:gd name="T11" fmla="*/ 114 h 899"/>
                <a:gd name="T12" fmla="*/ 486 w 1574"/>
                <a:gd name="T13" fmla="*/ 130 h 899"/>
                <a:gd name="T14" fmla="*/ 504 w 1574"/>
                <a:gd name="T15" fmla="*/ 142 h 899"/>
                <a:gd name="T16" fmla="*/ 530 w 1574"/>
                <a:gd name="T17" fmla="*/ 168 h 899"/>
                <a:gd name="T18" fmla="*/ 560 w 1574"/>
                <a:gd name="T19" fmla="*/ 207 h 899"/>
                <a:gd name="T20" fmla="*/ 588 w 1574"/>
                <a:gd name="T21" fmla="*/ 257 h 899"/>
                <a:gd name="T22" fmla="*/ 613 w 1574"/>
                <a:gd name="T23" fmla="*/ 310 h 899"/>
                <a:gd name="T24" fmla="*/ 629 w 1574"/>
                <a:gd name="T25" fmla="*/ 362 h 899"/>
                <a:gd name="T26" fmla="*/ 634 w 1574"/>
                <a:gd name="T27" fmla="*/ 412 h 899"/>
                <a:gd name="T28" fmla="*/ 632 w 1574"/>
                <a:gd name="T29" fmla="*/ 466 h 899"/>
                <a:gd name="T30" fmla="*/ 631 w 1574"/>
                <a:gd name="T31" fmla="*/ 507 h 899"/>
                <a:gd name="T32" fmla="*/ 632 w 1574"/>
                <a:gd name="T33" fmla="*/ 544 h 899"/>
                <a:gd name="T34" fmla="*/ 656 w 1574"/>
                <a:gd name="T35" fmla="*/ 572 h 899"/>
                <a:gd name="T36" fmla="*/ 676 w 1574"/>
                <a:gd name="T37" fmla="*/ 598 h 899"/>
                <a:gd name="T38" fmla="*/ 696 w 1574"/>
                <a:gd name="T39" fmla="*/ 623 h 899"/>
                <a:gd name="T40" fmla="*/ 719 w 1574"/>
                <a:gd name="T41" fmla="*/ 649 h 899"/>
                <a:gd name="T42" fmla="*/ 739 w 1574"/>
                <a:gd name="T43" fmla="*/ 664 h 899"/>
                <a:gd name="T44" fmla="*/ 757 w 1574"/>
                <a:gd name="T45" fmla="*/ 640 h 899"/>
                <a:gd name="T46" fmla="*/ 773 w 1574"/>
                <a:gd name="T47" fmla="*/ 601 h 899"/>
                <a:gd name="T48" fmla="*/ 788 w 1574"/>
                <a:gd name="T49" fmla="*/ 559 h 899"/>
                <a:gd name="T50" fmla="*/ 797 w 1574"/>
                <a:gd name="T51" fmla="*/ 521 h 899"/>
                <a:gd name="T52" fmla="*/ 802 w 1574"/>
                <a:gd name="T53" fmla="*/ 487 h 899"/>
                <a:gd name="T54" fmla="*/ 824 w 1574"/>
                <a:gd name="T55" fmla="*/ 445 h 899"/>
                <a:gd name="T56" fmla="*/ 860 w 1574"/>
                <a:gd name="T57" fmla="*/ 404 h 899"/>
                <a:gd name="T58" fmla="*/ 900 w 1574"/>
                <a:gd name="T59" fmla="*/ 368 h 899"/>
                <a:gd name="T60" fmla="*/ 934 w 1574"/>
                <a:gd name="T61" fmla="*/ 341 h 899"/>
                <a:gd name="T62" fmla="*/ 950 w 1574"/>
                <a:gd name="T63" fmla="*/ 332 h 899"/>
                <a:gd name="T64" fmla="*/ 974 w 1574"/>
                <a:gd name="T65" fmla="*/ 325 h 899"/>
                <a:gd name="T66" fmla="*/ 1013 w 1574"/>
                <a:gd name="T67" fmla="*/ 320 h 899"/>
                <a:gd name="T68" fmla="*/ 1072 w 1574"/>
                <a:gd name="T69" fmla="*/ 316 h 899"/>
                <a:gd name="T70" fmla="*/ 1132 w 1574"/>
                <a:gd name="T71" fmla="*/ 312 h 899"/>
                <a:gd name="T72" fmla="*/ 1157 w 1574"/>
                <a:gd name="T73" fmla="*/ 305 h 899"/>
                <a:gd name="T74" fmla="*/ 1143 w 1574"/>
                <a:gd name="T75" fmla="*/ 285 h 899"/>
                <a:gd name="T76" fmla="*/ 1112 w 1574"/>
                <a:gd name="T77" fmla="*/ 259 h 899"/>
                <a:gd name="T78" fmla="*/ 1098 w 1574"/>
                <a:gd name="T79" fmla="*/ 230 h 899"/>
                <a:gd name="T80" fmla="*/ 1098 w 1574"/>
                <a:gd name="T81" fmla="*/ 198 h 899"/>
                <a:gd name="T82" fmla="*/ 1109 w 1574"/>
                <a:gd name="T83" fmla="*/ 156 h 899"/>
                <a:gd name="T84" fmla="*/ 1123 w 1574"/>
                <a:gd name="T85" fmla="*/ 116 h 899"/>
                <a:gd name="T86" fmla="*/ 1133 w 1574"/>
                <a:gd name="T87" fmla="*/ 87 h 899"/>
                <a:gd name="T88" fmla="*/ 1121 w 1574"/>
                <a:gd name="T89" fmla="*/ 76 h 899"/>
                <a:gd name="T90" fmla="*/ 1097 w 1574"/>
                <a:gd name="T91" fmla="*/ 57 h 899"/>
                <a:gd name="T92" fmla="*/ 1074 w 1574"/>
                <a:gd name="T93" fmla="*/ 40 h 899"/>
                <a:gd name="T94" fmla="*/ 1060 w 1574"/>
                <a:gd name="T95" fmla="*/ 15 h 899"/>
                <a:gd name="T96" fmla="*/ 1574 w 1574"/>
                <a:gd name="T97" fmla="*/ 0 h 899"/>
                <a:gd name="T98" fmla="*/ 0 w 1574"/>
                <a:gd name="T99" fmla="*/ 899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74" h="899">
                  <a:moveTo>
                    <a:pt x="0" y="0"/>
                  </a:moveTo>
                  <a:lnTo>
                    <a:pt x="399" y="0"/>
                  </a:lnTo>
                  <a:lnTo>
                    <a:pt x="399" y="0"/>
                  </a:lnTo>
                  <a:lnTo>
                    <a:pt x="399" y="13"/>
                  </a:lnTo>
                  <a:lnTo>
                    <a:pt x="399" y="29"/>
                  </a:lnTo>
                  <a:lnTo>
                    <a:pt x="399" y="45"/>
                  </a:lnTo>
                  <a:lnTo>
                    <a:pt x="400" y="61"/>
                  </a:lnTo>
                  <a:lnTo>
                    <a:pt x="413" y="72"/>
                  </a:lnTo>
                  <a:lnTo>
                    <a:pt x="430" y="86"/>
                  </a:lnTo>
                  <a:lnTo>
                    <a:pt x="439" y="94"/>
                  </a:lnTo>
                  <a:lnTo>
                    <a:pt x="452" y="104"/>
                  </a:lnTo>
                  <a:lnTo>
                    <a:pt x="465" y="114"/>
                  </a:lnTo>
                  <a:lnTo>
                    <a:pt x="476" y="123"/>
                  </a:lnTo>
                  <a:lnTo>
                    <a:pt x="486" y="130"/>
                  </a:lnTo>
                  <a:lnTo>
                    <a:pt x="493" y="135"/>
                  </a:lnTo>
                  <a:lnTo>
                    <a:pt x="504" y="142"/>
                  </a:lnTo>
                  <a:lnTo>
                    <a:pt x="517" y="152"/>
                  </a:lnTo>
                  <a:lnTo>
                    <a:pt x="530" y="168"/>
                  </a:lnTo>
                  <a:lnTo>
                    <a:pt x="545" y="186"/>
                  </a:lnTo>
                  <a:lnTo>
                    <a:pt x="560" y="207"/>
                  </a:lnTo>
                  <a:lnTo>
                    <a:pt x="575" y="231"/>
                  </a:lnTo>
                  <a:lnTo>
                    <a:pt x="588" y="257"/>
                  </a:lnTo>
                  <a:lnTo>
                    <a:pt x="602" y="283"/>
                  </a:lnTo>
                  <a:lnTo>
                    <a:pt x="613" y="310"/>
                  </a:lnTo>
                  <a:lnTo>
                    <a:pt x="622" y="337"/>
                  </a:lnTo>
                  <a:lnTo>
                    <a:pt x="629" y="362"/>
                  </a:lnTo>
                  <a:lnTo>
                    <a:pt x="633" y="388"/>
                  </a:lnTo>
                  <a:lnTo>
                    <a:pt x="634" y="412"/>
                  </a:lnTo>
                  <a:lnTo>
                    <a:pt x="633" y="438"/>
                  </a:lnTo>
                  <a:lnTo>
                    <a:pt x="632" y="466"/>
                  </a:lnTo>
                  <a:lnTo>
                    <a:pt x="632" y="486"/>
                  </a:lnTo>
                  <a:lnTo>
                    <a:pt x="631" y="507"/>
                  </a:lnTo>
                  <a:lnTo>
                    <a:pt x="631" y="528"/>
                  </a:lnTo>
                  <a:lnTo>
                    <a:pt x="632" y="544"/>
                  </a:lnTo>
                  <a:lnTo>
                    <a:pt x="643" y="557"/>
                  </a:lnTo>
                  <a:lnTo>
                    <a:pt x="656" y="572"/>
                  </a:lnTo>
                  <a:lnTo>
                    <a:pt x="669" y="588"/>
                  </a:lnTo>
                  <a:lnTo>
                    <a:pt x="676" y="598"/>
                  </a:lnTo>
                  <a:lnTo>
                    <a:pt x="686" y="611"/>
                  </a:lnTo>
                  <a:lnTo>
                    <a:pt x="696" y="623"/>
                  </a:lnTo>
                  <a:lnTo>
                    <a:pt x="708" y="637"/>
                  </a:lnTo>
                  <a:lnTo>
                    <a:pt x="719" y="649"/>
                  </a:lnTo>
                  <a:lnTo>
                    <a:pt x="730" y="658"/>
                  </a:lnTo>
                  <a:lnTo>
                    <a:pt x="739" y="664"/>
                  </a:lnTo>
                  <a:lnTo>
                    <a:pt x="748" y="655"/>
                  </a:lnTo>
                  <a:lnTo>
                    <a:pt x="757" y="640"/>
                  </a:lnTo>
                  <a:lnTo>
                    <a:pt x="766" y="621"/>
                  </a:lnTo>
                  <a:lnTo>
                    <a:pt x="773" y="601"/>
                  </a:lnTo>
                  <a:lnTo>
                    <a:pt x="781" y="580"/>
                  </a:lnTo>
                  <a:lnTo>
                    <a:pt x="788" y="559"/>
                  </a:lnTo>
                  <a:lnTo>
                    <a:pt x="792" y="539"/>
                  </a:lnTo>
                  <a:lnTo>
                    <a:pt x="797" y="521"/>
                  </a:lnTo>
                  <a:lnTo>
                    <a:pt x="798" y="508"/>
                  </a:lnTo>
                  <a:lnTo>
                    <a:pt x="802" y="487"/>
                  </a:lnTo>
                  <a:lnTo>
                    <a:pt x="810" y="467"/>
                  </a:lnTo>
                  <a:lnTo>
                    <a:pt x="824" y="445"/>
                  </a:lnTo>
                  <a:lnTo>
                    <a:pt x="841" y="425"/>
                  </a:lnTo>
                  <a:lnTo>
                    <a:pt x="860" y="404"/>
                  </a:lnTo>
                  <a:lnTo>
                    <a:pt x="880" y="385"/>
                  </a:lnTo>
                  <a:lnTo>
                    <a:pt x="900" y="368"/>
                  </a:lnTo>
                  <a:lnTo>
                    <a:pt x="918" y="353"/>
                  </a:lnTo>
                  <a:lnTo>
                    <a:pt x="934" y="341"/>
                  </a:lnTo>
                  <a:lnTo>
                    <a:pt x="941" y="336"/>
                  </a:lnTo>
                  <a:lnTo>
                    <a:pt x="950" y="332"/>
                  </a:lnTo>
                  <a:lnTo>
                    <a:pt x="960" y="329"/>
                  </a:lnTo>
                  <a:lnTo>
                    <a:pt x="974" y="325"/>
                  </a:lnTo>
                  <a:lnTo>
                    <a:pt x="991" y="322"/>
                  </a:lnTo>
                  <a:lnTo>
                    <a:pt x="1013" y="320"/>
                  </a:lnTo>
                  <a:lnTo>
                    <a:pt x="1039" y="318"/>
                  </a:lnTo>
                  <a:lnTo>
                    <a:pt x="1072" y="316"/>
                  </a:lnTo>
                  <a:lnTo>
                    <a:pt x="1111" y="313"/>
                  </a:lnTo>
                  <a:lnTo>
                    <a:pt x="1132" y="312"/>
                  </a:lnTo>
                  <a:lnTo>
                    <a:pt x="1151" y="311"/>
                  </a:lnTo>
                  <a:lnTo>
                    <a:pt x="1157" y="305"/>
                  </a:lnTo>
                  <a:lnTo>
                    <a:pt x="1162" y="298"/>
                  </a:lnTo>
                  <a:lnTo>
                    <a:pt x="1143" y="285"/>
                  </a:lnTo>
                  <a:lnTo>
                    <a:pt x="1126" y="272"/>
                  </a:lnTo>
                  <a:lnTo>
                    <a:pt x="1112" y="259"/>
                  </a:lnTo>
                  <a:lnTo>
                    <a:pt x="1103" y="245"/>
                  </a:lnTo>
                  <a:lnTo>
                    <a:pt x="1098" y="230"/>
                  </a:lnTo>
                  <a:lnTo>
                    <a:pt x="1097" y="214"/>
                  </a:lnTo>
                  <a:lnTo>
                    <a:pt x="1098" y="198"/>
                  </a:lnTo>
                  <a:lnTo>
                    <a:pt x="1103" y="179"/>
                  </a:lnTo>
                  <a:lnTo>
                    <a:pt x="1109" y="156"/>
                  </a:lnTo>
                  <a:lnTo>
                    <a:pt x="1119" y="130"/>
                  </a:lnTo>
                  <a:lnTo>
                    <a:pt x="1123" y="116"/>
                  </a:lnTo>
                  <a:lnTo>
                    <a:pt x="1128" y="101"/>
                  </a:lnTo>
                  <a:lnTo>
                    <a:pt x="1133" y="87"/>
                  </a:lnTo>
                  <a:lnTo>
                    <a:pt x="1127" y="81"/>
                  </a:lnTo>
                  <a:lnTo>
                    <a:pt x="1121" y="76"/>
                  </a:lnTo>
                  <a:lnTo>
                    <a:pt x="1108" y="67"/>
                  </a:lnTo>
                  <a:lnTo>
                    <a:pt x="1097" y="57"/>
                  </a:lnTo>
                  <a:lnTo>
                    <a:pt x="1086" y="50"/>
                  </a:lnTo>
                  <a:lnTo>
                    <a:pt x="1074" y="40"/>
                  </a:lnTo>
                  <a:lnTo>
                    <a:pt x="1065" y="29"/>
                  </a:lnTo>
                  <a:lnTo>
                    <a:pt x="1060" y="15"/>
                  </a:lnTo>
                  <a:lnTo>
                    <a:pt x="1057" y="0"/>
                  </a:lnTo>
                  <a:lnTo>
                    <a:pt x="1574" y="0"/>
                  </a:lnTo>
                  <a:lnTo>
                    <a:pt x="1574" y="899"/>
                  </a:lnTo>
                  <a:lnTo>
                    <a:pt x="0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4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18" name="Freeform 128">
              <a:extLst>
                <a:ext uri="{FF2B5EF4-FFF2-40B4-BE49-F238E27FC236}">
                  <a16:creationId xmlns:a16="http://schemas.microsoft.com/office/drawing/2014/main" id="{4368EAA0-4870-41C7-BC77-FDE1CF468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674" y="3128935"/>
              <a:ext cx="355600" cy="203200"/>
            </a:xfrm>
            <a:custGeom>
              <a:avLst/>
              <a:gdLst>
                <a:gd name="T0" fmla="*/ 340 w 1574"/>
                <a:gd name="T1" fmla="*/ 0 h 899"/>
                <a:gd name="T2" fmla="*/ 340 w 1574"/>
                <a:gd name="T3" fmla="*/ 37 h 899"/>
                <a:gd name="T4" fmla="*/ 342 w 1574"/>
                <a:gd name="T5" fmla="*/ 71 h 899"/>
                <a:gd name="T6" fmla="*/ 346 w 1574"/>
                <a:gd name="T7" fmla="*/ 93 h 899"/>
                <a:gd name="T8" fmla="*/ 356 w 1574"/>
                <a:gd name="T9" fmla="*/ 101 h 899"/>
                <a:gd name="T10" fmla="*/ 378 w 1574"/>
                <a:gd name="T11" fmla="*/ 118 h 899"/>
                <a:gd name="T12" fmla="*/ 406 w 1574"/>
                <a:gd name="T13" fmla="*/ 142 h 899"/>
                <a:gd name="T14" fmla="*/ 434 w 1574"/>
                <a:gd name="T15" fmla="*/ 165 h 899"/>
                <a:gd name="T16" fmla="*/ 461 w 1574"/>
                <a:gd name="T17" fmla="*/ 183 h 899"/>
                <a:gd name="T18" fmla="*/ 480 w 1574"/>
                <a:gd name="T19" fmla="*/ 194 h 899"/>
                <a:gd name="T20" fmla="*/ 501 w 1574"/>
                <a:gd name="T21" fmla="*/ 222 h 899"/>
                <a:gd name="T22" fmla="*/ 525 w 1574"/>
                <a:gd name="T23" fmla="*/ 262 h 899"/>
                <a:gd name="T24" fmla="*/ 548 w 1574"/>
                <a:gd name="T25" fmla="*/ 308 h 899"/>
                <a:gd name="T26" fmla="*/ 566 w 1574"/>
                <a:gd name="T27" fmla="*/ 354 h 899"/>
                <a:gd name="T28" fmla="*/ 574 w 1574"/>
                <a:gd name="T29" fmla="*/ 392 h 899"/>
                <a:gd name="T30" fmla="*/ 575 w 1574"/>
                <a:gd name="T31" fmla="*/ 429 h 899"/>
                <a:gd name="T32" fmla="*/ 574 w 1574"/>
                <a:gd name="T33" fmla="*/ 472 h 899"/>
                <a:gd name="T34" fmla="*/ 573 w 1574"/>
                <a:gd name="T35" fmla="*/ 516 h 899"/>
                <a:gd name="T36" fmla="*/ 574 w 1574"/>
                <a:gd name="T37" fmla="*/ 553 h 899"/>
                <a:gd name="T38" fmla="*/ 581 w 1574"/>
                <a:gd name="T39" fmla="*/ 577 h 899"/>
                <a:gd name="T40" fmla="*/ 595 w 1574"/>
                <a:gd name="T41" fmla="*/ 589 h 899"/>
                <a:gd name="T42" fmla="*/ 616 w 1574"/>
                <a:gd name="T43" fmla="*/ 616 h 899"/>
                <a:gd name="T44" fmla="*/ 644 w 1574"/>
                <a:gd name="T45" fmla="*/ 652 h 899"/>
                <a:gd name="T46" fmla="*/ 677 w 1574"/>
                <a:gd name="T47" fmla="*/ 689 h 899"/>
                <a:gd name="T48" fmla="*/ 712 w 1574"/>
                <a:gd name="T49" fmla="*/ 716 h 899"/>
                <a:gd name="T50" fmla="*/ 749 w 1574"/>
                <a:gd name="T51" fmla="*/ 725 h 899"/>
                <a:gd name="T52" fmla="*/ 780 w 1574"/>
                <a:gd name="T53" fmla="*/ 708 h 899"/>
                <a:gd name="T54" fmla="*/ 806 w 1574"/>
                <a:gd name="T55" fmla="*/ 671 h 899"/>
                <a:gd name="T56" fmla="*/ 827 w 1574"/>
                <a:gd name="T57" fmla="*/ 624 h 899"/>
                <a:gd name="T58" fmla="*/ 843 w 1574"/>
                <a:gd name="T59" fmla="*/ 576 h 899"/>
                <a:gd name="T60" fmla="*/ 854 w 1574"/>
                <a:gd name="T61" fmla="*/ 533 h 899"/>
                <a:gd name="T62" fmla="*/ 857 w 1574"/>
                <a:gd name="T63" fmla="*/ 508 h 899"/>
                <a:gd name="T64" fmla="*/ 865 w 1574"/>
                <a:gd name="T65" fmla="*/ 488 h 899"/>
                <a:gd name="T66" fmla="*/ 886 w 1574"/>
                <a:gd name="T67" fmla="*/ 463 h 899"/>
                <a:gd name="T68" fmla="*/ 914 w 1574"/>
                <a:gd name="T69" fmla="*/ 435 h 899"/>
                <a:gd name="T70" fmla="*/ 941 w 1574"/>
                <a:gd name="T71" fmla="*/ 411 h 899"/>
                <a:gd name="T72" fmla="*/ 962 w 1574"/>
                <a:gd name="T73" fmla="*/ 393 h 899"/>
                <a:gd name="T74" fmla="*/ 976 w 1574"/>
                <a:gd name="T75" fmla="*/ 385 h 899"/>
                <a:gd name="T76" fmla="*/ 1009 w 1574"/>
                <a:gd name="T77" fmla="*/ 379 h 899"/>
                <a:gd name="T78" fmla="*/ 1055 w 1574"/>
                <a:gd name="T79" fmla="*/ 375 h 899"/>
                <a:gd name="T80" fmla="*/ 1104 w 1574"/>
                <a:gd name="T81" fmla="*/ 372 h 899"/>
                <a:gd name="T82" fmla="*/ 1147 w 1574"/>
                <a:gd name="T83" fmla="*/ 370 h 899"/>
                <a:gd name="T84" fmla="*/ 1173 w 1574"/>
                <a:gd name="T85" fmla="*/ 368 h 899"/>
                <a:gd name="T86" fmla="*/ 1191 w 1574"/>
                <a:gd name="T87" fmla="*/ 355 h 899"/>
                <a:gd name="T88" fmla="*/ 1213 w 1574"/>
                <a:gd name="T89" fmla="*/ 328 h 899"/>
                <a:gd name="T90" fmla="*/ 1236 w 1574"/>
                <a:gd name="T91" fmla="*/ 295 h 899"/>
                <a:gd name="T92" fmla="*/ 1228 w 1574"/>
                <a:gd name="T93" fmla="*/ 268 h 899"/>
                <a:gd name="T94" fmla="*/ 1194 w 1574"/>
                <a:gd name="T95" fmla="*/ 248 h 899"/>
                <a:gd name="T96" fmla="*/ 1168 w 1574"/>
                <a:gd name="T97" fmla="*/ 231 h 899"/>
                <a:gd name="T98" fmla="*/ 1156 w 1574"/>
                <a:gd name="T99" fmla="*/ 219 h 899"/>
                <a:gd name="T100" fmla="*/ 1157 w 1574"/>
                <a:gd name="T101" fmla="*/ 204 h 899"/>
                <a:gd name="T102" fmla="*/ 1164 w 1574"/>
                <a:gd name="T103" fmla="*/ 176 h 899"/>
                <a:gd name="T104" fmla="*/ 1176 w 1574"/>
                <a:gd name="T105" fmla="*/ 144 h 899"/>
                <a:gd name="T106" fmla="*/ 1187 w 1574"/>
                <a:gd name="T107" fmla="*/ 110 h 899"/>
                <a:gd name="T108" fmla="*/ 1196 w 1574"/>
                <a:gd name="T109" fmla="*/ 80 h 899"/>
                <a:gd name="T110" fmla="*/ 1196 w 1574"/>
                <a:gd name="T111" fmla="*/ 61 h 899"/>
                <a:gd name="T112" fmla="*/ 1185 w 1574"/>
                <a:gd name="T113" fmla="*/ 53 h 899"/>
                <a:gd name="T114" fmla="*/ 1164 w 1574"/>
                <a:gd name="T115" fmla="*/ 37 h 899"/>
                <a:gd name="T116" fmla="*/ 1140 w 1574"/>
                <a:gd name="T117" fmla="*/ 16 h 899"/>
                <a:gd name="T118" fmla="*/ 1116 w 1574"/>
                <a:gd name="T119" fmla="*/ 0 h 899"/>
                <a:gd name="T120" fmla="*/ 1574 w 1574"/>
                <a:gd name="T121" fmla="*/ 899 h 899"/>
                <a:gd name="T122" fmla="*/ 0 w 1574"/>
                <a:gd name="T123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74" h="899">
                  <a:moveTo>
                    <a:pt x="0" y="0"/>
                  </a:moveTo>
                  <a:lnTo>
                    <a:pt x="340" y="0"/>
                  </a:lnTo>
                  <a:lnTo>
                    <a:pt x="340" y="19"/>
                  </a:lnTo>
                  <a:lnTo>
                    <a:pt x="340" y="37"/>
                  </a:lnTo>
                  <a:lnTo>
                    <a:pt x="341" y="55"/>
                  </a:lnTo>
                  <a:lnTo>
                    <a:pt x="342" y="71"/>
                  </a:lnTo>
                  <a:lnTo>
                    <a:pt x="343" y="83"/>
                  </a:lnTo>
                  <a:lnTo>
                    <a:pt x="346" y="93"/>
                  </a:lnTo>
                  <a:lnTo>
                    <a:pt x="350" y="97"/>
                  </a:lnTo>
                  <a:lnTo>
                    <a:pt x="356" y="101"/>
                  </a:lnTo>
                  <a:lnTo>
                    <a:pt x="366" y="109"/>
                  </a:lnTo>
                  <a:lnTo>
                    <a:pt x="378" y="118"/>
                  </a:lnTo>
                  <a:lnTo>
                    <a:pt x="391" y="130"/>
                  </a:lnTo>
                  <a:lnTo>
                    <a:pt x="406" y="142"/>
                  </a:lnTo>
                  <a:lnTo>
                    <a:pt x="420" y="153"/>
                  </a:lnTo>
                  <a:lnTo>
                    <a:pt x="434" y="165"/>
                  </a:lnTo>
                  <a:lnTo>
                    <a:pt x="448" y="175"/>
                  </a:lnTo>
                  <a:lnTo>
                    <a:pt x="461" y="183"/>
                  </a:lnTo>
                  <a:lnTo>
                    <a:pt x="470" y="189"/>
                  </a:lnTo>
                  <a:lnTo>
                    <a:pt x="480" y="194"/>
                  </a:lnTo>
                  <a:lnTo>
                    <a:pt x="489" y="206"/>
                  </a:lnTo>
                  <a:lnTo>
                    <a:pt x="501" y="222"/>
                  </a:lnTo>
                  <a:lnTo>
                    <a:pt x="513" y="241"/>
                  </a:lnTo>
                  <a:lnTo>
                    <a:pt x="525" y="262"/>
                  </a:lnTo>
                  <a:lnTo>
                    <a:pt x="538" y="285"/>
                  </a:lnTo>
                  <a:lnTo>
                    <a:pt x="548" y="308"/>
                  </a:lnTo>
                  <a:lnTo>
                    <a:pt x="558" y="332"/>
                  </a:lnTo>
                  <a:lnTo>
                    <a:pt x="566" y="354"/>
                  </a:lnTo>
                  <a:lnTo>
                    <a:pt x="572" y="375"/>
                  </a:lnTo>
                  <a:lnTo>
                    <a:pt x="574" y="392"/>
                  </a:lnTo>
                  <a:lnTo>
                    <a:pt x="575" y="410"/>
                  </a:lnTo>
                  <a:lnTo>
                    <a:pt x="575" y="429"/>
                  </a:lnTo>
                  <a:lnTo>
                    <a:pt x="574" y="450"/>
                  </a:lnTo>
                  <a:lnTo>
                    <a:pt x="574" y="472"/>
                  </a:lnTo>
                  <a:lnTo>
                    <a:pt x="573" y="494"/>
                  </a:lnTo>
                  <a:lnTo>
                    <a:pt x="573" y="516"/>
                  </a:lnTo>
                  <a:lnTo>
                    <a:pt x="573" y="535"/>
                  </a:lnTo>
                  <a:lnTo>
                    <a:pt x="574" y="553"/>
                  </a:lnTo>
                  <a:lnTo>
                    <a:pt x="577" y="566"/>
                  </a:lnTo>
                  <a:lnTo>
                    <a:pt x="581" y="577"/>
                  </a:lnTo>
                  <a:lnTo>
                    <a:pt x="586" y="583"/>
                  </a:lnTo>
                  <a:lnTo>
                    <a:pt x="595" y="589"/>
                  </a:lnTo>
                  <a:lnTo>
                    <a:pt x="604" y="601"/>
                  </a:lnTo>
                  <a:lnTo>
                    <a:pt x="616" y="616"/>
                  </a:lnTo>
                  <a:lnTo>
                    <a:pt x="630" y="633"/>
                  </a:lnTo>
                  <a:lnTo>
                    <a:pt x="644" y="652"/>
                  </a:lnTo>
                  <a:lnTo>
                    <a:pt x="660" y="671"/>
                  </a:lnTo>
                  <a:lnTo>
                    <a:pt x="677" y="689"/>
                  </a:lnTo>
                  <a:lnTo>
                    <a:pt x="694" y="705"/>
                  </a:lnTo>
                  <a:lnTo>
                    <a:pt x="712" y="716"/>
                  </a:lnTo>
                  <a:lnTo>
                    <a:pt x="730" y="724"/>
                  </a:lnTo>
                  <a:lnTo>
                    <a:pt x="749" y="725"/>
                  </a:lnTo>
                  <a:lnTo>
                    <a:pt x="765" y="719"/>
                  </a:lnTo>
                  <a:lnTo>
                    <a:pt x="780" y="708"/>
                  </a:lnTo>
                  <a:lnTo>
                    <a:pt x="793" y="691"/>
                  </a:lnTo>
                  <a:lnTo>
                    <a:pt x="806" y="671"/>
                  </a:lnTo>
                  <a:lnTo>
                    <a:pt x="818" y="649"/>
                  </a:lnTo>
                  <a:lnTo>
                    <a:pt x="827" y="624"/>
                  </a:lnTo>
                  <a:lnTo>
                    <a:pt x="837" y="600"/>
                  </a:lnTo>
                  <a:lnTo>
                    <a:pt x="843" y="576"/>
                  </a:lnTo>
                  <a:lnTo>
                    <a:pt x="849" y="554"/>
                  </a:lnTo>
                  <a:lnTo>
                    <a:pt x="854" y="533"/>
                  </a:lnTo>
                  <a:lnTo>
                    <a:pt x="856" y="519"/>
                  </a:lnTo>
                  <a:lnTo>
                    <a:pt x="857" y="508"/>
                  </a:lnTo>
                  <a:lnTo>
                    <a:pt x="859" y="500"/>
                  </a:lnTo>
                  <a:lnTo>
                    <a:pt x="865" y="488"/>
                  </a:lnTo>
                  <a:lnTo>
                    <a:pt x="875" y="475"/>
                  </a:lnTo>
                  <a:lnTo>
                    <a:pt x="886" y="463"/>
                  </a:lnTo>
                  <a:lnTo>
                    <a:pt x="899" y="449"/>
                  </a:lnTo>
                  <a:lnTo>
                    <a:pt x="914" y="435"/>
                  </a:lnTo>
                  <a:lnTo>
                    <a:pt x="927" y="423"/>
                  </a:lnTo>
                  <a:lnTo>
                    <a:pt x="941" y="411"/>
                  </a:lnTo>
                  <a:lnTo>
                    <a:pt x="953" y="400"/>
                  </a:lnTo>
                  <a:lnTo>
                    <a:pt x="962" y="393"/>
                  </a:lnTo>
                  <a:lnTo>
                    <a:pt x="969" y="388"/>
                  </a:lnTo>
                  <a:lnTo>
                    <a:pt x="976" y="385"/>
                  </a:lnTo>
                  <a:lnTo>
                    <a:pt x="991" y="382"/>
                  </a:lnTo>
                  <a:lnTo>
                    <a:pt x="1009" y="379"/>
                  </a:lnTo>
                  <a:lnTo>
                    <a:pt x="1031" y="377"/>
                  </a:lnTo>
                  <a:lnTo>
                    <a:pt x="1055" y="375"/>
                  </a:lnTo>
                  <a:lnTo>
                    <a:pt x="1080" y="374"/>
                  </a:lnTo>
                  <a:lnTo>
                    <a:pt x="1104" y="372"/>
                  </a:lnTo>
                  <a:lnTo>
                    <a:pt x="1127" y="371"/>
                  </a:lnTo>
                  <a:lnTo>
                    <a:pt x="1147" y="370"/>
                  </a:lnTo>
                  <a:lnTo>
                    <a:pt x="1162" y="369"/>
                  </a:lnTo>
                  <a:lnTo>
                    <a:pt x="1173" y="368"/>
                  </a:lnTo>
                  <a:lnTo>
                    <a:pt x="1181" y="363"/>
                  </a:lnTo>
                  <a:lnTo>
                    <a:pt x="1191" y="355"/>
                  </a:lnTo>
                  <a:lnTo>
                    <a:pt x="1201" y="342"/>
                  </a:lnTo>
                  <a:lnTo>
                    <a:pt x="1213" y="328"/>
                  </a:lnTo>
                  <a:lnTo>
                    <a:pt x="1224" y="312"/>
                  </a:lnTo>
                  <a:lnTo>
                    <a:pt x="1236" y="295"/>
                  </a:lnTo>
                  <a:lnTo>
                    <a:pt x="1247" y="279"/>
                  </a:lnTo>
                  <a:lnTo>
                    <a:pt x="1228" y="268"/>
                  </a:lnTo>
                  <a:lnTo>
                    <a:pt x="1210" y="259"/>
                  </a:lnTo>
                  <a:lnTo>
                    <a:pt x="1194" y="248"/>
                  </a:lnTo>
                  <a:lnTo>
                    <a:pt x="1179" y="239"/>
                  </a:lnTo>
                  <a:lnTo>
                    <a:pt x="1168" y="231"/>
                  </a:lnTo>
                  <a:lnTo>
                    <a:pt x="1160" y="224"/>
                  </a:lnTo>
                  <a:lnTo>
                    <a:pt x="1156" y="219"/>
                  </a:lnTo>
                  <a:lnTo>
                    <a:pt x="1155" y="213"/>
                  </a:lnTo>
                  <a:lnTo>
                    <a:pt x="1157" y="204"/>
                  </a:lnTo>
                  <a:lnTo>
                    <a:pt x="1160" y="191"/>
                  </a:lnTo>
                  <a:lnTo>
                    <a:pt x="1164" y="176"/>
                  </a:lnTo>
                  <a:lnTo>
                    <a:pt x="1170" y="161"/>
                  </a:lnTo>
                  <a:lnTo>
                    <a:pt x="1176" y="144"/>
                  </a:lnTo>
                  <a:lnTo>
                    <a:pt x="1182" y="127"/>
                  </a:lnTo>
                  <a:lnTo>
                    <a:pt x="1187" y="110"/>
                  </a:lnTo>
                  <a:lnTo>
                    <a:pt x="1192" y="94"/>
                  </a:lnTo>
                  <a:lnTo>
                    <a:pt x="1196" y="80"/>
                  </a:lnTo>
                  <a:lnTo>
                    <a:pt x="1197" y="69"/>
                  </a:lnTo>
                  <a:lnTo>
                    <a:pt x="1196" y="61"/>
                  </a:lnTo>
                  <a:lnTo>
                    <a:pt x="1193" y="57"/>
                  </a:lnTo>
                  <a:lnTo>
                    <a:pt x="1185" y="53"/>
                  </a:lnTo>
                  <a:lnTo>
                    <a:pt x="1176" y="45"/>
                  </a:lnTo>
                  <a:lnTo>
                    <a:pt x="1164" y="37"/>
                  </a:lnTo>
                  <a:lnTo>
                    <a:pt x="1151" y="26"/>
                  </a:lnTo>
                  <a:lnTo>
                    <a:pt x="1140" y="16"/>
                  </a:lnTo>
                  <a:lnTo>
                    <a:pt x="1127" y="7"/>
                  </a:lnTo>
                  <a:lnTo>
                    <a:pt x="1116" y="0"/>
                  </a:lnTo>
                  <a:lnTo>
                    <a:pt x="1574" y="0"/>
                  </a:lnTo>
                  <a:lnTo>
                    <a:pt x="1574" y="899"/>
                  </a:lnTo>
                  <a:lnTo>
                    <a:pt x="0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D0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19" name="Freeform 129">
              <a:extLst>
                <a:ext uri="{FF2B5EF4-FFF2-40B4-BE49-F238E27FC236}">
                  <a16:creationId xmlns:a16="http://schemas.microsoft.com/office/drawing/2014/main" id="{2F94B236-062B-46E7-9D69-C4B8A1FE5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673" y="3213072"/>
              <a:ext cx="117475" cy="119063"/>
            </a:xfrm>
            <a:custGeom>
              <a:avLst/>
              <a:gdLst>
                <a:gd name="T0" fmla="*/ 0 w 518"/>
                <a:gd name="T1" fmla="*/ 0 h 523"/>
                <a:gd name="T2" fmla="*/ 21 w 518"/>
                <a:gd name="T3" fmla="*/ 17 h 523"/>
                <a:gd name="T4" fmla="*/ 41 w 518"/>
                <a:gd name="T5" fmla="*/ 35 h 523"/>
                <a:gd name="T6" fmla="*/ 59 w 518"/>
                <a:gd name="T7" fmla="*/ 56 h 523"/>
                <a:gd name="T8" fmla="*/ 75 w 518"/>
                <a:gd name="T9" fmla="*/ 80 h 523"/>
                <a:gd name="T10" fmla="*/ 97 w 518"/>
                <a:gd name="T11" fmla="*/ 112 h 523"/>
                <a:gd name="T12" fmla="*/ 124 w 518"/>
                <a:gd name="T13" fmla="*/ 142 h 523"/>
                <a:gd name="T14" fmla="*/ 153 w 518"/>
                <a:gd name="T15" fmla="*/ 171 h 523"/>
                <a:gd name="T16" fmla="*/ 187 w 518"/>
                <a:gd name="T17" fmla="*/ 199 h 523"/>
                <a:gd name="T18" fmla="*/ 222 w 518"/>
                <a:gd name="T19" fmla="*/ 224 h 523"/>
                <a:gd name="T20" fmla="*/ 259 w 518"/>
                <a:gd name="T21" fmla="*/ 248 h 523"/>
                <a:gd name="T22" fmla="*/ 295 w 518"/>
                <a:gd name="T23" fmla="*/ 271 h 523"/>
                <a:gd name="T24" fmla="*/ 331 w 518"/>
                <a:gd name="T25" fmla="*/ 291 h 523"/>
                <a:gd name="T26" fmla="*/ 364 w 518"/>
                <a:gd name="T27" fmla="*/ 310 h 523"/>
                <a:gd name="T28" fmla="*/ 390 w 518"/>
                <a:gd name="T29" fmla="*/ 325 h 523"/>
                <a:gd name="T30" fmla="*/ 411 w 518"/>
                <a:gd name="T31" fmla="*/ 344 h 523"/>
                <a:gd name="T32" fmla="*/ 430 w 518"/>
                <a:gd name="T33" fmla="*/ 367 h 523"/>
                <a:gd name="T34" fmla="*/ 446 w 518"/>
                <a:gd name="T35" fmla="*/ 391 h 523"/>
                <a:gd name="T36" fmla="*/ 460 w 518"/>
                <a:gd name="T37" fmla="*/ 415 h 523"/>
                <a:gd name="T38" fmla="*/ 471 w 518"/>
                <a:gd name="T39" fmla="*/ 440 h 523"/>
                <a:gd name="T40" fmla="*/ 482 w 518"/>
                <a:gd name="T41" fmla="*/ 462 h 523"/>
                <a:gd name="T42" fmla="*/ 491 w 518"/>
                <a:gd name="T43" fmla="*/ 483 h 523"/>
                <a:gd name="T44" fmla="*/ 501 w 518"/>
                <a:gd name="T45" fmla="*/ 501 h 523"/>
                <a:gd name="T46" fmla="*/ 509 w 518"/>
                <a:gd name="T47" fmla="*/ 515 h 523"/>
                <a:gd name="T48" fmla="*/ 518 w 518"/>
                <a:gd name="T49" fmla="*/ 523 h 523"/>
                <a:gd name="T50" fmla="*/ 0 w 518"/>
                <a:gd name="T51" fmla="*/ 523 h 523"/>
                <a:gd name="T52" fmla="*/ 0 w 518"/>
                <a:gd name="T53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8" h="523">
                  <a:moveTo>
                    <a:pt x="0" y="0"/>
                  </a:moveTo>
                  <a:lnTo>
                    <a:pt x="21" y="17"/>
                  </a:lnTo>
                  <a:lnTo>
                    <a:pt x="41" y="35"/>
                  </a:lnTo>
                  <a:lnTo>
                    <a:pt x="59" y="56"/>
                  </a:lnTo>
                  <a:lnTo>
                    <a:pt x="75" y="80"/>
                  </a:lnTo>
                  <a:lnTo>
                    <a:pt x="97" y="112"/>
                  </a:lnTo>
                  <a:lnTo>
                    <a:pt x="124" y="142"/>
                  </a:lnTo>
                  <a:lnTo>
                    <a:pt x="153" y="171"/>
                  </a:lnTo>
                  <a:lnTo>
                    <a:pt x="187" y="199"/>
                  </a:lnTo>
                  <a:lnTo>
                    <a:pt x="222" y="224"/>
                  </a:lnTo>
                  <a:lnTo>
                    <a:pt x="259" y="248"/>
                  </a:lnTo>
                  <a:lnTo>
                    <a:pt x="295" y="271"/>
                  </a:lnTo>
                  <a:lnTo>
                    <a:pt x="331" y="291"/>
                  </a:lnTo>
                  <a:lnTo>
                    <a:pt x="364" y="310"/>
                  </a:lnTo>
                  <a:lnTo>
                    <a:pt x="390" y="325"/>
                  </a:lnTo>
                  <a:lnTo>
                    <a:pt x="411" y="344"/>
                  </a:lnTo>
                  <a:lnTo>
                    <a:pt x="430" y="367"/>
                  </a:lnTo>
                  <a:lnTo>
                    <a:pt x="446" y="391"/>
                  </a:lnTo>
                  <a:lnTo>
                    <a:pt x="460" y="415"/>
                  </a:lnTo>
                  <a:lnTo>
                    <a:pt x="471" y="440"/>
                  </a:lnTo>
                  <a:lnTo>
                    <a:pt x="482" y="462"/>
                  </a:lnTo>
                  <a:lnTo>
                    <a:pt x="491" y="483"/>
                  </a:lnTo>
                  <a:lnTo>
                    <a:pt x="501" y="501"/>
                  </a:lnTo>
                  <a:lnTo>
                    <a:pt x="509" y="515"/>
                  </a:lnTo>
                  <a:lnTo>
                    <a:pt x="518" y="523"/>
                  </a:lnTo>
                  <a:lnTo>
                    <a:pt x="0" y="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A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0" name="Freeform 130">
              <a:extLst>
                <a:ext uri="{FF2B5EF4-FFF2-40B4-BE49-F238E27FC236}">
                  <a16:creationId xmlns:a16="http://schemas.microsoft.com/office/drawing/2014/main" id="{28F81380-ABF2-4809-BB23-F805655F1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3724" y="3170210"/>
              <a:ext cx="82550" cy="161925"/>
            </a:xfrm>
            <a:custGeom>
              <a:avLst/>
              <a:gdLst>
                <a:gd name="T0" fmla="*/ 367 w 367"/>
                <a:gd name="T1" fmla="*/ 0 h 712"/>
                <a:gd name="T2" fmla="*/ 367 w 367"/>
                <a:gd name="T3" fmla="*/ 712 h 712"/>
                <a:gd name="T4" fmla="*/ 0 w 367"/>
                <a:gd name="T5" fmla="*/ 712 h 712"/>
                <a:gd name="T6" fmla="*/ 9 w 367"/>
                <a:gd name="T7" fmla="*/ 700 h 712"/>
                <a:gd name="T8" fmla="*/ 17 w 367"/>
                <a:gd name="T9" fmla="*/ 690 h 712"/>
                <a:gd name="T10" fmla="*/ 25 w 367"/>
                <a:gd name="T11" fmla="*/ 680 h 712"/>
                <a:gd name="T12" fmla="*/ 30 w 367"/>
                <a:gd name="T13" fmla="*/ 672 h 712"/>
                <a:gd name="T14" fmla="*/ 33 w 367"/>
                <a:gd name="T15" fmla="*/ 667 h 712"/>
                <a:gd name="T16" fmla="*/ 44 w 367"/>
                <a:gd name="T17" fmla="*/ 642 h 712"/>
                <a:gd name="T18" fmla="*/ 49 w 367"/>
                <a:gd name="T19" fmla="*/ 616 h 712"/>
                <a:gd name="T20" fmla="*/ 52 w 367"/>
                <a:gd name="T21" fmla="*/ 589 h 712"/>
                <a:gd name="T22" fmla="*/ 53 w 367"/>
                <a:gd name="T23" fmla="*/ 562 h 712"/>
                <a:gd name="T24" fmla="*/ 53 w 367"/>
                <a:gd name="T25" fmla="*/ 536 h 712"/>
                <a:gd name="T26" fmla="*/ 55 w 367"/>
                <a:gd name="T27" fmla="*/ 508 h 712"/>
                <a:gd name="T28" fmla="*/ 60 w 367"/>
                <a:gd name="T29" fmla="*/ 482 h 712"/>
                <a:gd name="T30" fmla="*/ 67 w 367"/>
                <a:gd name="T31" fmla="*/ 456 h 712"/>
                <a:gd name="T32" fmla="*/ 79 w 367"/>
                <a:gd name="T33" fmla="*/ 434 h 712"/>
                <a:gd name="T34" fmla="*/ 93 w 367"/>
                <a:gd name="T35" fmla="*/ 413 h 712"/>
                <a:gd name="T36" fmla="*/ 110 w 367"/>
                <a:gd name="T37" fmla="*/ 394 h 712"/>
                <a:gd name="T38" fmla="*/ 128 w 367"/>
                <a:gd name="T39" fmla="*/ 376 h 712"/>
                <a:gd name="T40" fmla="*/ 147 w 367"/>
                <a:gd name="T41" fmla="*/ 357 h 712"/>
                <a:gd name="T42" fmla="*/ 166 w 367"/>
                <a:gd name="T43" fmla="*/ 339 h 712"/>
                <a:gd name="T44" fmla="*/ 183 w 367"/>
                <a:gd name="T45" fmla="*/ 320 h 712"/>
                <a:gd name="T46" fmla="*/ 198 w 367"/>
                <a:gd name="T47" fmla="*/ 299 h 712"/>
                <a:gd name="T48" fmla="*/ 226 w 367"/>
                <a:gd name="T49" fmla="*/ 252 h 712"/>
                <a:gd name="T50" fmla="*/ 255 w 367"/>
                <a:gd name="T51" fmla="*/ 202 h 712"/>
                <a:gd name="T52" fmla="*/ 282 w 367"/>
                <a:gd name="T53" fmla="*/ 149 h 712"/>
                <a:gd name="T54" fmla="*/ 311 w 367"/>
                <a:gd name="T55" fmla="*/ 96 h 712"/>
                <a:gd name="T56" fmla="*/ 340 w 367"/>
                <a:gd name="T57" fmla="*/ 45 h 712"/>
                <a:gd name="T58" fmla="*/ 367 w 367"/>
                <a:gd name="T5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7" h="712">
                  <a:moveTo>
                    <a:pt x="367" y="0"/>
                  </a:moveTo>
                  <a:lnTo>
                    <a:pt x="367" y="712"/>
                  </a:lnTo>
                  <a:lnTo>
                    <a:pt x="0" y="712"/>
                  </a:lnTo>
                  <a:lnTo>
                    <a:pt x="9" y="700"/>
                  </a:lnTo>
                  <a:lnTo>
                    <a:pt x="17" y="690"/>
                  </a:lnTo>
                  <a:lnTo>
                    <a:pt x="25" y="680"/>
                  </a:lnTo>
                  <a:lnTo>
                    <a:pt x="30" y="672"/>
                  </a:lnTo>
                  <a:lnTo>
                    <a:pt x="33" y="667"/>
                  </a:lnTo>
                  <a:lnTo>
                    <a:pt x="44" y="642"/>
                  </a:lnTo>
                  <a:lnTo>
                    <a:pt x="49" y="616"/>
                  </a:lnTo>
                  <a:lnTo>
                    <a:pt x="52" y="589"/>
                  </a:lnTo>
                  <a:lnTo>
                    <a:pt x="53" y="562"/>
                  </a:lnTo>
                  <a:lnTo>
                    <a:pt x="53" y="536"/>
                  </a:lnTo>
                  <a:lnTo>
                    <a:pt x="55" y="508"/>
                  </a:lnTo>
                  <a:lnTo>
                    <a:pt x="60" y="482"/>
                  </a:lnTo>
                  <a:lnTo>
                    <a:pt x="67" y="456"/>
                  </a:lnTo>
                  <a:lnTo>
                    <a:pt x="79" y="434"/>
                  </a:lnTo>
                  <a:lnTo>
                    <a:pt x="93" y="413"/>
                  </a:lnTo>
                  <a:lnTo>
                    <a:pt x="110" y="394"/>
                  </a:lnTo>
                  <a:lnTo>
                    <a:pt x="128" y="376"/>
                  </a:lnTo>
                  <a:lnTo>
                    <a:pt x="147" y="357"/>
                  </a:lnTo>
                  <a:lnTo>
                    <a:pt x="166" y="339"/>
                  </a:lnTo>
                  <a:lnTo>
                    <a:pt x="183" y="320"/>
                  </a:lnTo>
                  <a:lnTo>
                    <a:pt x="198" y="299"/>
                  </a:lnTo>
                  <a:lnTo>
                    <a:pt x="226" y="252"/>
                  </a:lnTo>
                  <a:lnTo>
                    <a:pt x="255" y="202"/>
                  </a:lnTo>
                  <a:lnTo>
                    <a:pt x="282" y="149"/>
                  </a:lnTo>
                  <a:lnTo>
                    <a:pt x="311" y="96"/>
                  </a:lnTo>
                  <a:lnTo>
                    <a:pt x="340" y="45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79A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1" name="Freeform 131">
              <a:extLst>
                <a:ext uri="{FF2B5EF4-FFF2-40B4-BE49-F238E27FC236}">
                  <a16:creationId xmlns:a16="http://schemas.microsoft.com/office/drawing/2014/main" id="{87BB0368-40AF-4637-9779-37F5DC61E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675" y="3251173"/>
              <a:ext cx="90488" cy="80963"/>
            </a:xfrm>
            <a:custGeom>
              <a:avLst/>
              <a:gdLst>
                <a:gd name="T0" fmla="*/ 0 w 402"/>
                <a:gd name="T1" fmla="*/ 0 h 359"/>
                <a:gd name="T2" fmla="*/ 18 w 402"/>
                <a:gd name="T3" fmla="*/ 18 h 359"/>
                <a:gd name="T4" fmla="*/ 34 w 402"/>
                <a:gd name="T5" fmla="*/ 38 h 359"/>
                <a:gd name="T6" fmla="*/ 48 w 402"/>
                <a:gd name="T7" fmla="*/ 59 h 359"/>
                <a:gd name="T8" fmla="*/ 61 w 402"/>
                <a:gd name="T9" fmla="*/ 79 h 359"/>
                <a:gd name="T10" fmla="*/ 79 w 402"/>
                <a:gd name="T11" fmla="*/ 96 h 359"/>
                <a:gd name="T12" fmla="*/ 101 w 402"/>
                <a:gd name="T13" fmla="*/ 111 h 359"/>
                <a:gd name="T14" fmla="*/ 125 w 402"/>
                <a:gd name="T15" fmla="*/ 123 h 359"/>
                <a:gd name="T16" fmla="*/ 151 w 402"/>
                <a:gd name="T17" fmla="*/ 135 h 359"/>
                <a:gd name="T18" fmla="*/ 180 w 402"/>
                <a:gd name="T19" fmla="*/ 146 h 359"/>
                <a:gd name="T20" fmla="*/ 208 w 402"/>
                <a:gd name="T21" fmla="*/ 156 h 359"/>
                <a:gd name="T22" fmla="*/ 238 w 402"/>
                <a:gd name="T23" fmla="*/ 167 h 359"/>
                <a:gd name="T24" fmla="*/ 267 w 402"/>
                <a:gd name="T25" fmla="*/ 178 h 359"/>
                <a:gd name="T26" fmla="*/ 296 w 402"/>
                <a:gd name="T27" fmla="*/ 191 h 359"/>
                <a:gd name="T28" fmla="*/ 323 w 402"/>
                <a:gd name="T29" fmla="*/ 206 h 359"/>
                <a:gd name="T30" fmla="*/ 342 w 402"/>
                <a:gd name="T31" fmla="*/ 220 h 359"/>
                <a:gd name="T32" fmla="*/ 357 w 402"/>
                <a:gd name="T33" fmla="*/ 235 h 359"/>
                <a:gd name="T34" fmla="*/ 370 w 402"/>
                <a:gd name="T35" fmla="*/ 253 h 359"/>
                <a:gd name="T36" fmla="*/ 380 w 402"/>
                <a:gd name="T37" fmla="*/ 273 h 359"/>
                <a:gd name="T38" fmla="*/ 389 w 402"/>
                <a:gd name="T39" fmla="*/ 295 h 359"/>
                <a:gd name="T40" fmla="*/ 395 w 402"/>
                <a:gd name="T41" fmla="*/ 317 h 359"/>
                <a:gd name="T42" fmla="*/ 399 w 402"/>
                <a:gd name="T43" fmla="*/ 338 h 359"/>
                <a:gd name="T44" fmla="*/ 402 w 402"/>
                <a:gd name="T45" fmla="*/ 359 h 359"/>
                <a:gd name="T46" fmla="*/ 0 w 402"/>
                <a:gd name="T47" fmla="*/ 359 h 359"/>
                <a:gd name="T48" fmla="*/ 0 w 402"/>
                <a:gd name="T4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2" h="359">
                  <a:moveTo>
                    <a:pt x="0" y="0"/>
                  </a:moveTo>
                  <a:lnTo>
                    <a:pt x="18" y="18"/>
                  </a:lnTo>
                  <a:lnTo>
                    <a:pt x="34" y="38"/>
                  </a:lnTo>
                  <a:lnTo>
                    <a:pt x="48" y="59"/>
                  </a:lnTo>
                  <a:lnTo>
                    <a:pt x="61" y="79"/>
                  </a:lnTo>
                  <a:lnTo>
                    <a:pt x="79" y="96"/>
                  </a:lnTo>
                  <a:lnTo>
                    <a:pt x="101" y="111"/>
                  </a:lnTo>
                  <a:lnTo>
                    <a:pt x="125" y="123"/>
                  </a:lnTo>
                  <a:lnTo>
                    <a:pt x="151" y="135"/>
                  </a:lnTo>
                  <a:lnTo>
                    <a:pt x="180" y="146"/>
                  </a:lnTo>
                  <a:lnTo>
                    <a:pt x="208" y="156"/>
                  </a:lnTo>
                  <a:lnTo>
                    <a:pt x="238" y="167"/>
                  </a:lnTo>
                  <a:lnTo>
                    <a:pt x="267" y="178"/>
                  </a:lnTo>
                  <a:lnTo>
                    <a:pt x="296" y="191"/>
                  </a:lnTo>
                  <a:lnTo>
                    <a:pt x="323" y="206"/>
                  </a:lnTo>
                  <a:lnTo>
                    <a:pt x="342" y="220"/>
                  </a:lnTo>
                  <a:lnTo>
                    <a:pt x="357" y="235"/>
                  </a:lnTo>
                  <a:lnTo>
                    <a:pt x="370" y="253"/>
                  </a:lnTo>
                  <a:lnTo>
                    <a:pt x="380" y="273"/>
                  </a:lnTo>
                  <a:lnTo>
                    <a:pt x="389" y="295"/>
                  </a:lnTo>
                  <a:lnTo>
                    <a:pt x="395" y="317"/>
                  </a:lnTo>
                  <a:lnTo>
                    <a:pt x="399" y="338"/>
                  </a:lnTo>
                  <a:lnTo>
                    <a:pt x="402" y="359"/>
                  </a:lnTo>
                  <a:lnTo>
                    <a:pt x="0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D1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2" name="Freeform 132">
              <a:extLst>
                <a:ext uri="{FF2B5EF4-FFF2-40B4-BE49-F238E27FC236}">
                  <a16:creationId xmlns:a16="http://schemas.microsoft.com/office/drawing/2014/main" id="{BC6D86F7-550A-4692-B131-063D38BCB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2112" y="3205136"/>
              <a:ext cx="22225" cy="20638"/>
            </a:xfrm>
            <a:custGeom>
              <a:avLst/>
              <a:gdLst>
                <a:gd name="T0" fmla="*/ 48 w 94"/>
                <a:gd name="T1" fmla="*/ 0 h 94"/>
                <a:gd name="T2" fmla="*/ 62 w 94"/>
                <a:gd name="T3" fmla="*/ 2 h 94"/>
                <a:gd name="T4" fmla="*/ 75 w 94"/>
                <a:gd name="T5" fmla="*/ 8 h 94"/>
                <a:gd name="T6" fmla="*/ 86 w 94"/>
                <a:gd name="T7" fmla="*/ 19 h 94"/>
                <a:gd name="T8" fmla="*/ 92 w 94"/>
                <a:gd name="T9" fmla="*/ 32 h 94"/>
                <a:gd name="T10" fmla="*/ 94 w 94"/>
                <a:gd name="T11" fmla="*/ 46 h 94"/>
                <a:gd name="T12" fmla="*/ 92 w 94"/>
                <a:gd name="T13" fmla="*/ 61 h 94"/>
                <a:gd name="T14" fmla="*/ 86 w 94"/>
                <a:gd name="T15" fmla="*/ 74 h 94"/>
                <a:gd name="T16" fmla="*/ 75 w 94"/>
                <a:gd name="T17" fmla="*/ 84 h 94"/>
                <a:gd name="T18" fmla="*/ 62 w 94"/>
                <a:gd name="T19" fmla="*/ 91 h 94"/>
                <a:gd name="T20" fmla="*/ 48 w 94"/>
                <a:gd name="T21" fmla="*/ 94 h 94"/>
                <a:gd name="T22" fmla="*/ 33 w 94"/>
                <a:gd name="T23" fmla="*/ 91 h 94"/>
                <a:gd name="T24" fmla="*/ 19 w 94"/>
                <a:gd name="T25" fmla="*/ 84 h 94"/>
                <a:gd name="T26" fmla="*/ 10 w 94"/>
                <a:gd name="T27" fmla="*/ 74 h 94"/>
                <a:gd name="T28" fmla="*/ 2 w 94"/>
                <a:gd name="T29" fmla="*/ 61 h 94"/>
                <a:gd name="T30" fmla="*/ 0 w 94"/>
                <a:gd name="T31" fmla="*/ 46 h 94"/>
                <a:gd name="T32" fmla="*/ 2 w 94"/>
                <a:gd name="T33" fmla="*/ 32 h 94"/>
                <a:gd name="T34" fmla="*/ 10 w 94"/>
                <a:gd name="T35" fmla="*/ 19 h 94"/>
                <a:gd name="T36" fmla="*/ 19 w 94"/>
                <a:gd name="T37" fmla="*/ 8 h 94"/>
                <a:gd name="T38" fmla="*/ 33 w 94"/>
                <a:gd name="T39" fmla="*/ 2 h 94"/>
                <a:gd name="T40" fmla="*/ 48 w 94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94">
                  <a:moveTo>
                    <a:pt x="48" y="0"/>
                  </a:moveTo>
                  <a:lnTo>
                    <a:pt x="62" y="2"/>
                  </a:lnTo>
                  <a:lnTo>
                    <a:pt x="75" y="8"/>
                  </a:lnTo>
                  <a:lnTo>
                    <a:pt x="86" y="19"/>
                  </a:lnTo>
                  <a:lnTo>
                    <a:pt x="92" y="32"/>
                  </a:lnTo>
                  <a:lnTo>
                    <a:pt x="94" y="46"/>
                  </a:lnTo>
                  <a:lnTo>
                    <a:pt x="92" y="61"/>
                  </a:lnTo>
                  <a:lnTo>
                    <a:pt x="86" y="74"/>
                  </a:lnTo>
                  <a:lnTo>
                    <a:pt x="75" y="84"/>
                  </a:lnTo>
                  <a:lnTo>
                    <a:pt x="62" y="91"/>
                  </a:lnTo>
                  <a:lnTo>
                    <a:pt x="48" y="94"/>
                  </a:lnTo>
                  <a:lnTo>
                    <a:pt x="33" y="91"/>
                  </a:lnTo>
                  <a:lnTo>
                    <a:pt x="19" y="84"/>
                  </a:lnTo>
                  <a:lnTo>
                    <a:pt x="10" y="74"/>
                  </a:lnTo>
                  <a:lnTo>
                    <a:pt x="2" y="61"/>
                  </a:lnTo>
                  <a:lnTo>
                    <a:pt x="0" y="46"/>
                  </a:lnTo>
                  <a:lnTo>
                    <a:pt x="2" y="32"/>
                  </a:lnTo>
                  <a:lnTo>
                    <a:pt x="10" y="19"/>
                  </a:lnTo>
                  <a:lnTo>
                    <a:pt x="19" y="8"/>
                  </a:lnTo>
                  <a:lnTo>
                    <a:pt x="33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881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3" name="Freeform 133">
              <a:extLst>
                <a:ext uri="{FF2B5EF4-FFF2-40B4-BE49-F238E27FC236}">
                  <a16:creationId xmlns:a16="http://schemas.microsoft.com/office/drawing/2014/main" id="{195BE6FC-6731-43E6-8884-D1847D74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8300" y="3270223"/>
              <a:ext cx="31750" cy="33338"/>
            </a:xfrm>
            <a:custGeom>
              <a:avLst/>
              <a:gdLst>
                <a:gd name="T0" fmla="*/ 72 w 144"/>
                <a:gd name="T1" fmla="*/ 0 h 143"/>
                <a:gd name="T2" fmla="*/ 91 w 144"/>
                <a:gd name="T3" fmla="*/ 2 h 143"/>
                <a:gd name="T4" fmla="*/ 108 w 144"/>
                <a:gd name="T5" fmla="*/ 9 h 143"/>
                <a:gd name="T6" fmla="*/ 123 w 144"/>
                <a:gd name="T7" fmla="*/ 21 h 143"/>
                <a:gd name="T8" fmla="*/ 134 w 144"/>
                <a:gd name="T9" fmla="*/ 35 h 143"/>
                <a:gd name="T10" fmla="*/ 142 w 144"/>
                <a:gd name="T11" fmla="*/ 52 h 143"/>
                <a:gd name="T12" fmla="*/ 144 w 144"/>
                <a:gd name="T13" fmla="*/ 71 h 143"/>
                <a:gd name="T14" fmla="*/ 142 w 144"/>
                <a:gd name="T15" fmla="*/ 90 h 143"/>
                <a:gd name="T16" fmla="*/ 134 w 144"/>
                <a:gd name="T17" fmla="*/ 107 h 143"/>
                <a:gd name="T18" fmla="*/ 123 w 144"/>
                <a:gd name="T19" fmla="*/ 122 h 143"/>
                <a:gd name="T20" fmla="*/ 108 w 144"/>
                <a:gd name="T21" fmla="*/ 134 h 143"/>
                <a:gd name="T22" fmla="*/ 91 w 144"/>
                <a:gd name="T23" fmla="*/ 141 h 143"/>
                <a:gd name="T24" fmla="*/ 72 w 144"/>
                <a:gd name="T25" fmla="*/ 143 h 143"/>
                <a:gd name="T26" fmla="*/ 53 w 144"/>
                <a:gd name="T27" fmla="*/ 141 h 143"/>
                <a:gd name="T28" fmla="*/ 36 w 144"/>
                <a:gd name="T29" fmla="*/ 134 h 143"/>
                <a:gd name="T30" fmla="*/ 21 w 144"/>
                <a:gd name="T31" fmla="*/ 122 h 143"/>
                <a:gd name="T32" fmla="*/ 10 w 144"/>
                <a:gd name="T33" fmla="*/ 107 h 143"/>
                <a:gd name="T34" fmla="*/ 2 w 144"/>
                <a:gd name="T35" fmla="*/ 90 h 143"/>
                <a:gd name="T36" fmla="*/ 0 w 144"/>
                <a:gd name="T37" fmla="*/ 71 h 143"/>
                <a:gd name="T38" fmla="*/ 2 w 144"/>
                <a:gd name="T39" fmla="*/ 52 h 143"/>
                <a:gd name="T40" fmla="*/ 10 w 144"/>
                <a:gd name="T41" fmla="*/ 35 h 143"/>
                <a:gd name="T42" fmla="*/ 21 w 144"/>
                <a:gd name="T43" fmla="*/ 21 h 143"/>
                <a:gd name="T44" fmla="*/ 36 w 144"/>
                <a:gd name="T45" fmla="*/ 9 h 143"/>
                <a:gd name="T46" fmla="*/ 53 w 144"/>
                <a:gd name="T47" fmla="*/ 2 h 143"/>
                <a:gd name="T48" fmla="*/ 72 w 144"/>
                <a:gd name="T4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" h="143">
                  <a:moveTo>
                    <a:pt x="72" y="0"/>
                  </a:moveTo>
                  <a:lnTo>
                    <a:pt x="91" y="2"/>
                  </a:lnTo>
                  <a:lnTo>
                    <a:pt x="108" y="9"/>
                  </a:lnTo>
                  <a:lnTo>
                    <a:pt x="123" y="21"/>
                  </a:lnTo>
                  <a:lnTo>
                    <a:pt x="134" y="35"/>
                  </a:lnTo>
                  <a:lnTo>
                    <a:pt x="142" y="52"/>
                  </a:lnTo>
                  <a:lnTo>
                    <a:pt x="144" y="71"/>
                  </a:lnTo>
                  <a:lnTo>
                    <a:pt x="142" y="90"/>
                  </a:lnTo>
                  <a:lnTo>
                    <a:pt x="134" y="107"/>
                  </a:lnTo>
                  <a:lnTo>
                    <a:pt x="123" y="122"/>
                  </a:lnTo>
                  <a:lnTo>
                    <a:pt x="108" y="134"/>
                  </a:lnTo>
                  <a:lnTo>
                    <a:pt x="91" y="141"/>
                  </a:lnTo>
                  <a:lnTo>
                    <a:pt x="72" y="143"/>
                  </a:lnTo>
                  <a:lnTo>
                    <a:pt x="53" y="141"/>
                  </a:lnTo>
                  <a:lnTo>
                    <a:pt x="36" y="134"/>
                  </a:lnTo>
                  <a:lnTo>
                    <a:pt x="21" y="122"/>
                  </a:lnTo>
                  <a:lnTo>
                    <a:pt x="10" y="107"/>
                  </a:lnTo>
                  <a:lnTo>
                    <a:pt x="2" y="90"/>
                  </a:lnTo>
                  <a:lnTo>
                    <a:pt x="0" y="71"/>
                  </a:lnTo>
                  <a:lnTo>
                    <a:pt x="2" y="52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6" y="9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0750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4" name="Freeform 134">
              <a:extLst>
                <a:ext uri="{FF2B5EF4-FFF2-40B4-BE49-F238E27FC236}">
                  <a16:creationId xmlns:a16="http://schemas.microsoft.com/office/drawing/2014/main" id="{C3ED0844-7458-4D52-B29D-C7FEABF98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599" y="3168621"/>
              <a:ext cx="22225" cy="20638"/>
            </a:xfrm>
            <a:custGeom>
              <a:avLst/>
              <a:gdLst>
                <a:gd name="T0" fmla="*/ 48 w 94"/>
                <a:gd name="T1" fmla="*/ 0 h 95"/>
                <a:gd name="T2" fmla="*/ 63 w 94"/>
                <a:gd name="T3" fmla="*/ 4 h 95"/>
                <a:gd name="T4" fmla="*/ 75 w 94"/>
                <a:gd name="T5" fmla="*/ 10 h 95"/>
                <a:gd name="T6" fmla="*/ 86 w 94"/>
                <a:gd name="T7" fmla="*/ 20 h 95"/>
                <a:gd name="T8" fmla="*/ 92 w 94"/>
                <a:gd name="T9" fmla="*/ 33 h 95"/>
                <a:gd name="T10" fmla="*/ 94 w 94"/>
                <a:gd name="T11" fmla="*/ 48 h 95"/>
                <a:gd name="T12" fmla="*/ 92 w 94"/>
                <a:gd name="T13" fmla="*/ 63 h 95"/>
                <a:gd name="T14" fmla="*/ 86 w 94"/>
                <a:gd name="T15" fmla="*/ 75 h 95"/>
                <a:gd name="T16" fmla="*/ 75 w 94"/>
                <a:gd name="T17" fmla="*/ 86 h 95"/>
                <a:gd name="T18" fmla="*/ 63 w 94"/>
                <a:gd name="T19" fmla="*/ 92 h 95"/>
                <a:gd name="T20" fmla="*/ 48 w 94"/>
                <a:gd name="T21" fmla="*/ 95 h 95"/>
                <a:gd name="T22" fmla="*/ 32 w 94"/>
                <a:gd name="T23" fmla="*/ 92 h 95"/>
                <a:gd name="T24" fmla="*/ 19 w 94"/>
                <a:gd name="T25" fmla="*/ 86 h 95"/>
                <a:gd name="T26" fmla="*/ 10 w 94"/>
                <a:gd name="T27" fmla="*/ 75 h 95"/>
                <a:gd name="T28" fmla="*/ 3 w 94"/>
                <a:gd name="T29" fmla="*/ 63 h 95"/>
                <a:gd name="T30" fmla="*/ 0 w 94"/>
                <a:gd name="T31" fmla="*/ 48 h 95"/>
                <a:gd name="T32" fmla="*/ 3 w 94"/>
                <a:gd name="T33" fmla="*/ 33 h 95"/>
                <a:gd name="T34" fmla="*/ 10 w 94"/>
                <a:gd name="T35" fmla="*/ 20 h 95"/>
                <a:gd name="T36" fmla="*/ 19 w 94"/>
                <a:gd name="T37" fmla="*/ 10 h 95"/>
                <a:gd name="T38" fmla="*/ 32 w 94"/>
                <a:gd name="T39" fmla="*/ 4 h 95"/>
                <a:gd name="T40" fmla="*/ 48 w 94"/>
                <a:gd name="T4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95">
                  <a:moveTo>
                    <a:pt x="48" y="0"/>
                  </a:moveTo>
                  <a:lnTo>
                    <a:pt x="63" y="4"/>
                  </a:lnTo>
                  <a:lnTo>
                    <a:pt x="75" y="10"/>
                  </a:lnTo>
                  <a:lnTo>
                    <a:pt x="86" y="20"/>
                  </a:lnTo>
                  <a:lnTo>
                    <a:pt x="92" y="33"/>
                  </a:lnTo>
                  <a:lnTo>
                    <a:pt x="94" y="48"/>
                  </a:lnTo>
                  <a:lnTo>
                    <a:pt x="92" y="63"/>
                  </a:lnTo>
                  <a:lnTo>
                    <a:pt x="86" y="75"/>
                  </a:lnTo>
                  <a:lnTo>
                    <a:pt x="75" y="86"/>
                  </a:lnTo>
                  <a:lnTo>
                    <a:pt x="63" y="92"/>
                  </a:lnTo>
                  <a:lnTo>
                    <a:pt x="48" y="95"/>
                  </a:lnTo>
                  <a:lnTo>
                    <a:pt x="32" y="92"/>
                  </a:lnTo>
                  <a:lnTo>
                    <a:pt x="19" y="86"/>
                  </a:lnTo>
                  <a:lnTo>
                    <a:pt x="10" y="75"/>
                  </a:lnTo>
                  <a:lnTo>
                    <a:pt x="3" y="63"/>
                  </a:lnTo>
                  <a:lnTo>
                    <a:pt x="0" y="48"/>
                  </a:lnTo>
                  <a:lnTo>
                    <a:pt x="3" y="33"/>
                  </a:lnTo>
                  <a:lnTo>
                    <a:pt x="10" y="20"/>
                  </a:lnTo>
                  <a:lnTo>
                    <a:pt x="19" y="10"/>
                  </a:lnTo>
                  <a:lnTo>
                    <a:pt x="32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7A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5" name="Freeform 135">
              <a:extLst>
                <a:ext uri="{FF2B5EF4-FFF2-40B4-BE49-F238E27FC236}">
                  <a16:creationId xmlns:a16="http://schemas.microsoft.com/office/drawing/2014/main" id="{73C4ED09-3FE6-4A49-82F2-428023130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1970" y="3252759"/>
              <a:ext cx="22225" cy="20638"/>
            </a:xfrm>
            <a:custGeom>
              <a:avLst/>
              <a:gdLst>
                <a:gd name="T0" fmla="*/ 47 w 95"/>
                <a:gd name="T1" fmla="*/ 0 h 94"/>
                <a:gd name="T2" fmla="*/ 62 w 95"/>
                <a:gd name="T3" fmla="*/ 2 h 94"/>
                <a:gd name="T4" fmla="*/ 75 w 95"/>
                <a:gd name="T5" fmla="*/ 9 h 94"/>
                <a:gd name="T6" fmla="*/ 86 w 95"/>
                <a:gd name="T7" fmla="*/ 19 h 94"/>
                <a:gd name="T8" fmla="*/ 92 w 95"/>
                <a:gd name="T9" fmla="*/ 32 h 94"/>
                <a:gd name="T10" fmla="*/ 95 w 95"/>
                <a:gd name="T11" fmla="*/ 47 h 94"/>
                <a:gd name="T12" fmla="*/ 92 w 95"/>
                <a:gd name="T13" fmla="*/ 61 h 94"/>
                <a:gd name="T14" fmla="*/ 86 w 95"/>
                <a:gd name="T15" fmla="*/ 75 h 94"/>
                <a:gd name="T16" fmla="*/ 75 w 95"/>
                <a:gd name="T17" fmla="*/ 85 h 94"/>
                <a:gd name="T18" fmla="*/ 62 w 95"/>
                <a:gd name="T19" fmla="*/ 92 h 94"/>
                <a:gd name="T20" fmla="*/ 47 w 95"/>
                <a:gd name="T21" fmla="*/ 94 h 94"/>
                <a:gd name="T22" fmla="*/ 33 w 95"/>
                <a:gd name="T23" fmla="*/ 92 h 94"/>
                <a:gd name="T24" fmla="*/ 20 w 95"/>
                <a:gd name="T25" fmla="*/ 85 h 94"/>
                <a:gd name="T26" fmla="*/ 9 w 95"/>
                <a:gd name="T27" fmla="*/ 75 h 94"/>
                <a:gd name="T28" fmla="*/ 3 w 95"/>
                <a:gd name="T29" fmla="*/ 61 h 94"/>
                <a:gd name="T30" fmla="*/ 0 w 95"/>
                <a:gd name="T31" fmla="*/ 47 h 94"/>
                <a:gd name="T32" fmla="*/ 3 w 95"/>
                <a:gd name="T33" fmla="*/ 32 h 94"/>
                <a:gd name="T34" fmla="*/ 9 w 95"/>
                <a:gd name="T35" fmla="*/ 19 h 94"/>
                <a:gd name="T36" fmla="*/ 20 w 95"/>
                <a:gd name="T37" fmla="*/ 9 h 94"/>
                <a:gd name="T38" fmla="*/ 33 w 95"/>
                <a:gd name="T39" fmla="*/ 2 h 94"/>
                <a:gd name="T40" fmla="*/ 47 w 95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94">
                  <a:moveTo>
                    <a:pt x="47" y="0"/>
                  </a:moveTo>
                  <a:lnTo>
                    <a:pt x="62" y="2"/>
                  </a:lnTo>
                  <a:lnTo>
                    <a:pt x="75" y="9"/>
                  </a:lnTo>
                  <a:lnTo>
                    <a:pt x="86" y="19"/>
                  </a:lnTo>
                  <a:lnTo>
                    <a:pt x="92" y="32"/>
                  </a:lnTo>
                  <a:lnTo>
                    <a:pt x="95" y="47"/>
                  </a:lnTo>
                  <a:lnTo>
                    <a:pt x="92" y="61"/>
                  </a:lnTo>
                  <a:lnTo>
                    <a:pt x="86" y="75"/>
                  </a:lnTo>
                  <a:lnTo>
                    <a:pt x="75" y="85"/>
                  </a:lnTo>
                  <a:lnTo>
                    <a:pt x="62" y="92"/>
                  </a:lnTo>
                  <a:lnTo>
                    <a:pt x="47" y="94"/>
                  </a:lnTo>
                  <a:lnTo>
                    <a:pt x="33" y="92"/>
                  </a:lnTo>
                  <a:lnTo>
                    <a:pt x="20" y="85"/>
                  </a:lnTo>
                  <a:lnTo>
                    <a:pt x="9" y="75"/>
                  </a:lnTo>
                  <a:lnTo>
                    <a:pt x="3" y="61"/>
                  </a:lnTo>
                  <a:lnTo>
                    <a:pt x="0" y="47"/>
                  </a:lnTo>
                  <a:lnTo>
                    <a:pt x="3" y="32"/>
                  </a:lnTo>
                  <a:lnTo>
                    <a:pt x="9" y="19"/>
                  </a:lnTo>
                  <a:lnTo>
                    <a:pt x="20" y="9"/>
                  </a:lnTo>
                  <a:lnTo>
                    <a:pt x="33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7F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6" name="Freeform 136">
              <a:extLst>
                <a:ext uri="{FF2B5EF4-FFF2-40B4-BE49-F238E27FC236}">
                  <a16:creationId xmlns:a16="http://schemas.microsoft.com/office/drawing/2014/main" id="{728C6398-4E4B-45CC-AED5-E9ED6BF2E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3879" y="3203545"/>
              <a:ext cx="52388" cy="128588"/>
            </a:xfrm>
            <a:custGeom>
              <a:avLst/>
              <a:gdLst>
                <a:gd name="T0" fmla="*/ 235 w 235"/>
                <a:gd name="T1" fmla="*/ 0 h 568"/>
                <a:gd name="T2" fmla="*/ 235 w 235"/>
                <a:gd name="T3" fmla="*/ 568 h 568"/>
                <a:gd name="T4" fmla="*/ 19 w 235"/>
                <a:gd name="T5" fmla="*/ 568 h 568"/>
                <a:gd name="T6" fmla="*/ 15 w 235"/>
                <a:gd name="T7" fmla="*/ 568 h 568"/>
                <a:gd name="T8" fmla="*/ 9 w 235"/>
                <a:gd name="T9" fmla="*/ 567 h 568"/>
                <a:gd name="T10" fmla="*/ 4 w 235"/>
                <a:gd name="T11" fmla="*/ 567 h 568"/>
                <a:gd name="T12" fmla="*/ 0 w 235"/>
                <a:gd name="T13" fmla="*/ 568 h 568"/>
                <a:gd name="T14" fmla="*/ 10 w 235"/>
                <a:gd name="T15" fmla="*/ 554 h 568"/>
                <a:gd name="T16" fmla="*/ 17 w 235"/>
                <a:gd name="T17" fmla="*/ 538 h 568"/>
                <a:gd name="T18" fmla="*/ 24 w 235"/>
                <a:gd name="T19" fmla="*/ 522 h 568"/>
                <a:gd name="T20" fmla="*/ 29 w 235"/>
                <a:gd name="T21" fmla="*/ 490 h 568"/>
                <a:gd name="T22" fmla="*/ 31 w 235"/>
                <a:gd name="T23" fmla="*/ 458 h 568"/>
                <a:gd name="T24" fmla="*/ 32 w 235"/>
                <a:gd name="T25" fmla="*/ 426 h 568"/>
                <a:gd name="T26" fmla="*/ 33 w 235"/>
                <a:gd name="T27" fmla="*/ 402 h 568"/>
                <a:gd name="T28" fmla="*/ 36 w 235"/>
                <a:gd name="T29" fmla="*/ 378 h 568"/>
                <a:gd name="T30" fmla="*/ 43 w 235"/>
                <a:gd name="T31" fmla="*/ 355 h 568"/>
                <a:gd name="T32" fmla="*/ 52 w 235"/>
                <a:gd name="T33" fmla="*/ 332 h 568"/>
                <a:gd name="T34" fmla="*/ 66 w 235"/>
                <a:gd name="T35" fmla="*/ 312 h 568"/>
                <a:gd name="T36" fmla="*/ 83 w 235"/>
                <a:gd name="T37" fmla="*/ 293 h 568"/>
                <a:gd name="T38" fmla="*/ 102 w 235"/>
                <a:gd name="T39" fmla="*/ 275 h 568"/>
                <a:gd name="T40" fmla="*/ 121 w 235"/>
                <a:gd name="T41" fmla="*/ 258 h 568"/>
                <a:gd name="T42" fmla="*/ 139 w 235"/>
                <a:gd name="T43" fmla="*/ 239 h 568"/>
                <a:gd name="T44" fmla="*/ 154 w 235"/>
                <a:gd name="T45" fmla="*/ 218 h 568"/>
                <a:gd name="T46" fmla="*/ 178 w 235"/>
                <a:gd name="T47" fmla="*/ 176 h 568"/>
                <a:gd name="T48" fmla="*/ 185 w 235"/>
                <a:gd name="T49" fmla="*/ 159 h 568"/>
                <a:gd name="T50" fmla="*/ 192 w 235"/>
                <a:gd name="T51" fmla="*/ 140 h 568"/>
                <a:gd name="T52" fmla="*/ 196 w 235"/>
                <a:gd name="T53" fmla="*/ 122 h 568"/>
                <a:gd name="T54" fmla="*/ 234 w 235"/>
                <a:gd name="T55" fmla="*/ 3 h 568"/>
                <a:gd name="T56" fmla="*/ 234 w 235"/>
                <a:gd name="T57" fmla="*/ 2 h 568"/>
                <a:gd name="T58" fmla="*/ 235 w 235"/>
                <a:gd name="T5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5" h="568">
                  <a:moveTo>
                    <a:pt x="235" y="0"/>
                  </a:moveTo>
                  <a:lnTo>
                    <a:pt x="235" y="568"/>
                  </a:lnTo>
                  <a:lnTo>
                    <a:pt x="19" y="568"/>
                  </a:lnTo>
                  <a:lnTo>
                    <a:pt x="15" y="568"/>
                  </a:lnTo>
                  <a:lnTo>
                    <a:pt x="9" y="567"/>
                  </a:lnTo>
                  <a:lnTo>
                    <a:pt x="4" y="567"/>
                  </a:lnTo>
                  <a:lnTo>
                    <a:pt x="0" y="568"/>
                  </a:lnTo>
                  <a:lnTo>
                    <a:pt x="10" y="554"/>
                  </a:lnTo>
                  <a:lnTo>
                    <a:pt x="17" y="538"/>
                  </a:lnTo>
                  <a:lnTo>
                    <a:pt x="24" y="522"/>
                  </a:lnTo>
                  <a:lnTo>
                    <a:pt x="29" y="490"/>
                  </a:lnTo>
                  <a:lnTo>
                    <a:pt x="31" y="458"/>
                  </a:lnTo>
                  <a:lnTo>
                    <a:pt x="32" y="426"/>
                  </a:lnTo>
                  <a:lnTo>
                    <a:pt x="33" y="402"/>
                  </a:lnTo>
                  <a:lnTo>
                    <a:pt x="36" y="378"/>
                  </a:lnTo>
                  <a:lnTo>
                    <a:pt x="43" y="355"/>
                  </a:lnTo>
                  <a:lnTo>
                    <a:pt x="52" y="332"/>
                  </a:lnTo>
                  <a:lnTo>
                    <a:pt x="66" y="312"/>
                  </a:lnTo>
                  <a:lnTo>
                    <a:pt x="83" y="293"/>
                  </a:lnTo>
                  <a:lnTo>
                    <a:pt x="102" y="275"/>
                  </a:lnTo>
                  <a:lnTo>
                    <a:pt x="121" y="258"/>
                  </a:lnTo>
                  <a:lnTo>
                    <a:pt x="139" y="239"/>
                  </a:lnTo>
                  <a:lnTo>
                    <a:pt x="154" y="218"/>
                  </a:lnTo>
                  <a:lnTo>
                    <a:pt x="178" y="176"/>
                  </a:lnTo>
                  <a:lnTo>
                    <a:pt x="185" y="159"/>
                  </a:lnTo>
                  <a:lnTo>
                    <a:pt x="192" y="140"/>
                  </a:lnTo>
                  <a:lnTo>
                    <a:pt x="196" y="122"/>
                  </a:lnTo>
                  <a:lnTo>
                    <a:pt x="234" y="3"/>
                  </a:lnTo>
                  <a:lnTo>
                    <a:pt x="234" y="2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AD1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D792C0E-29B0-4C08-8851-2F84F86767DB}"/>
              </a:ext>
            </a:extLst>
          </p:cNvPr>
          <p:cNvSpPr/>
          <p:nvPr/>
        </p:nvSpPr>
        <p:spPr bwMode="auto">
          <a:xfrm>
            <a:off x="0" y="-12530"/>
            <a:ext cx="12192000" cy="212210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5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r>
              <a:rPr lang="en-US" sz="3200" b="1" dirty="0">
                <a:solidFill>
                  <a:schemeClr val="tx2"/>
                </a:solidFill>
                <a:cs typeface="Arial"/>
              </a:rPr>
              <a:t>Calculating Port Typology Metrics</a:t>
            </a: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b="1" dirty="0">
              <a:solidFill>
                <a:schemeClr val="tx2"/>
              </a:solidFill>
              <a:cs typeface="Arial"/>
            </a:endParaRP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b="1" dirty="0">
              <a:solidFill>
                <a:schemeClr val="tx2"/>
              </a:solidFill>
              <a:cs typeface="Arial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2D711E5-9E52-40B5-BEDD-5360734B7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3646" y="2228576"/>
            <a:ext cx="159543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54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B3E165-AA7E-406F-8039-E142E611208A}"/>
              </a:ext>
            </a:extLst>
          </p:cNvPr>
          <p:cNvSpPr txBox="1"/>
          <p:nvPr/>
        </p:nvSpPr>
        <p:spPr>
          <a:xfrm>
            <a:off x="714920" y="711082"/>
            <a:ext cx="2768509" cy="50594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491922-5A8B-45F0-B41C-40BB7C34CDA6}"/>
              </a:ext>
            </a:extLst>
          </p:cNvPr>
          <p:cNvSpPr/>
          <p:nvPr/>
        </p:nvSpPr>
        <p:spPr>
          <a:xfrm>
            <a:off x="1372863" y="1385319"/>
            <a:ext cx="47215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Data or Information? 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E87395-2915-47DC-837F-F9DDB8207E1C}"/>
              </a:ext>
            </a:extLst>
          </p:cNvPr>
          <p:cNvGrpSpPr/>
          <p:nvPr/>
        </p:nvGrpSpPr>
        <p:grpSpPr>
          <a:xfrm>
            <a:off x="4274531" y="3042218"/>
            <a:ext cx="3639761" cy="3045988"/>
            <a:chOff x="8250185" y="3038448"/>
            <a:chExt cx="536575" cy="485775"/>
          </a:xfrm>
        </p:grpSpPr>
        <p:sp useBgFill="1">
          <p:nvSpPr>
            <p:cNvPr id="14" name="Freeform 124">
              <a:extLst>
                <a:ext uri="{FF2B5EF4-FFF2-40B4-BE49-F238E27FC236}">
                  <a16:creationId xmlns:a16="http://schemas.microsoft.com/office/drawing/2014/main" id="{BB0D3685-CCF4-497D-9E4D-E31B0B6DC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0185" y="3038448"/>
              <a:ext cx="536575" cy="485775"/>
            </a:xfrm>
            <a:custGeom>
              <a:avLst/>
              <a:gdLst>
                <a:gd name="T0" fmla="*/ 2081 w 2362"/>
                <a:gd name="T1" fmla="*/ 0 h 2137"/>
                <a:gd name="T2" fmla="*/ 2161 w 2362"/>
                <a:gd name="T3" fmla="*/ 12 h 2137"/>
                <a:gd name="T4" fmla="*/ 2233 w 2362"/>
                <a:gd name="T5" fmla="*/ 45 h 2137"/>
                <a:gd name="T6" fmla="*/ 2292 w 2362"/>
                <a:gd name="T7" fmla="*/ 97 h 2137"/>
                <a:gd name="T8" fmla="*/ 2336 w 2362"/>
                <a:gd name="T9" fmla="*/ 163 h 2137"/>
                <a:gd name="T10" fmla="*/ 2359 w 2362"/>
                <a:gd name="T11" fmla="*/ 240 h 2137"/>
                <a:gd name="T12" fmla="*/ 2362 w 2362"/>
                <a:gd name="T13" fmla="*/ 1462 h 2137"/>
                <a:gd name="T14" fmla="*/ 2349 w 2362"/>
                <a:gd name="T15" fmla="*/ 1543 h 2137"/>
                <a:gd name="T16" fmla="*/ 2317 w 2362"/>
                <a:gd name="T17" fmla="*/ 1615 h 2137"/>
                <a:gd name="T18" fmla="*/ 2265 w 2362"/>
                <a:gd name="T19" fmla="*/ 1674 h 2137"/>
                <a:gd name="T20" fmla="*/ 2199 w 2362"/>
                <a:gd name="T21" fmla="*/ 1717 h 2137"/>
                <a:gd name="T22" fmla="*/ 2122 w 2362"/>
                <a:gd name="T23" fmla="*/ 1740 h 2137"/>
                <a:gd name="T24" fmla="*/ 1518 w 2362"/>
                <a:gd name="T25" fmla="*/ 1743 h 2137"/>
                <a:gd name="T26" fmla="*/ 1555 w 2362"/>
                <a:gd name="T27" fmla="*/ 1802 h 2137"/>
                <a:gd name="T28" fmla="*/ 1622 w 2362"/>
                <a:gd name="T29" fmla="*/ 1824 h 2137"/>
                <a:gd name="T30" fmla="*/ 1677 w 2362"/>
                <a:gd name="T31" fmla="*/ 1866 h 2137"/>
                <a:gd name="T32" fmla="*/ 1718 w 2362"/>
                <a:gd name="T33" fmla="*/ 1920 h 2137"/>
                <a:gd name="T34" fmla="*/ 1740 w 2362"/>
                <a:gd name="T35" fmla="*/ 1988 h 2137"/>
                <a:gd name="T36" fmla="*/ 1740 w 2362"/>
                <a:gd name="T37" fmla="*/ 2049 h 2137"/>
                <a:gd name="T38" fmla="*/ 1719 w 2362"/>
                <a:gd name="T39" fmla="*/ 2095 h 2137"/>
                <a:gd name="T40" fmla="*/ 1681 w 2362"/>
                <a:gd name="T41" fmla="*/ 2125 h 2137"/>
                <a:gd name="T42" fmla="*/ 1631 w 2362"/>
                <a:gd name="T43" fmla="*/ 2137 h 2137"/>
                <a:gd name="T44" fmla="*/ 706 w 2362"/>
                <a:gd name="T45" fmla="*/ 2134 h 2137"/>
                <a:gd name="T46" fmla="*/ 661 w 2362"/>
                <a:gd name="T47" fmla="*/ 2112 h 2137"/>
                <a:gd name="T48" fmla="*/ 631 w 2362"/>
                <a:gd name="T49" fmla="*/ 2074 h 2137"/>
                <a:gd name="T50" fmla="*/ 619 w 2362"/>
                <a:gd name="T51" fmla="*/ 2024 h 2137"/>
                <a:gd name="T52" fmla="*/ 631 w 2362"/>
                <a:gd name="T53" fmla="*/ 1953 h 2137"/>
                <a:gd name="T54" fmla="*/ 662 w 2362"/>
                <a:gd name="T55" fmla="*/ 1891 h 2137"/>
                <a:gd name="T56" fmla="*/ 711 w 2362"/>
                <a:gd name="T57" fmla="*/ 1842 h 2137"/>
                <a:gd name="T58" fmla="*/ 772 w 2362"/>
                <a:gd name="T59" fmla="*/ 1811 h 2137"/>
                <a:gd name="T60" fmla="*/ 844 w 2362"/>
                <a:gd name="T61" fmla="*/ 1799 h 2137"/>
                <a:gd name="T62" fmla="*/ 281 w 2362"/>
                <a:gd name="T63" fmla="*/ 1743 h 2137"/>
                <a:gd name="T64" fmla="*/ 201 w 2362"/>
                <a:gd name="T65" fmla="*/ 1731 h 2137"/>
                <a:gd name="T66" fmla="*/ 129 w 2362"/>
                <a:gd name="T67" fmla="*/ 1698 h 2137"/>
                <a:gd name="T68" fmla="*/ 70 w 2362"/>
                <a:gd name="T69" fmla="*/ 1646 h 2137"/>
                <a:gd name="T70" fmla="*/ 26 w 2362"/>
                <a:gd name="T71" fmla="*/ 1580 h 2137"/>
                <a:gd name="T72" fmla="*/ 3 w 2362"/>
                <a:gd name="T73" fmla="*/ 1503 h 2137"/>
                <a:gd name="T74" fmla="*/ 0 w 2362"/>
                <a:gd name="T75" fmla="*/ 281 h 2137"/>
                <a:gd name="T76" fmla="*/ 13 w 2362"/>
                <a:gd name="T77" fmla="*/ 200 h 2137"/>
                <a:gd name="T78" fmla="*/ 45 w 2362"/>
                <a:gd name="T79" fmla="*/ 128 h 2137"/>
                <a:gd name="T80" fmla="*/ 97 w 2362"/>
                <a:gd name="T81" fmla="*/ 69 h 2137"/>
                <a:gd name="T82" fmla="*/ 163 w 2362"/>
                <a:gd name="T83" fmla="*/ 26 h 2137"/>
                <a:gd name="T84" fmla="*/ 240 w 2362"/>
                <a:gd name="T85" fmla="*/ 3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2" h="2137">
                  <a:moveTo>
                    <a:pt x="281" y="0"/>
                  </a:moveTo>
                  <a:lnTo>
                    <a:pt x="2081" y="0"/>
                  </a:lnTo>
                  <a:lnTo>
                    <a:pt x="2122" y="3"/>
                  </a:lnTo>
                  <a:lnTo>
                    <a:pt x="2161" y="12"/>
                  </a:lnTo>
                  <a:lnTo>
                    <a:pt x="2199" y="26"/>
                  </a:lnTo>
                  <a:lnTo>
                    <a:pt x="2233" y="45"/>
                  </a:lnTo>
                  <a:lnTo>
                    <a:pt x="2265" y="69"/>
                  </a:lnTo>
                  <a:lnTo>
                    <a:pt x="2292" y="97"/>
                  </a:lnTo>
                  <a:lnTo>
                    <a:pt x="2317" y="128"/>
                  </a:lnTo>
                  <a:lnTo>
                    <a:pt x="2336" y="163"/>
                  </a:lnTo>
                  <a:lnTo>
                    <a:pt x="2349" y="200"/>
                  </a:lnTo>
                  <a:lnTo>
                    <a:pt x="2359" y="240"/>
                  </a:lnTo>
                  <a:lnTo>
                    <a:pt x="2362" y="281"/>
                  </a:lnTo>
                  <a:lnTo>
                    <a:pt x="2362" y="1462"/>
                  </a:lnTo>
                  <a:lnTo>
                    <a:pt x="2359" y="1503"/>
                  </a:lnTo>
                  <a:lnTo>
                    <a:pt x="2349" y="1543"/>
                  </a:lnTo>
                  <a:lnTo>
                    <a:pt x="2336" y="1580"/>
                  </a:lnTo>
                  <a:lnTo>
                    <a:pt x="2317" y="1615"/>
                  </a:lnTo>
                  <a:lnTo>
                    <a:pt x="2292" y="1646"/>
                  </a:lnTo>
                  <a:lnTo>
                    <a:pt x="2265" y="1674"/>
                  </a:lnTo>
                  <a:lnTo>
                    <a:pt x="2233" y="1698"/>
                  </a:lnTo>
                  <a:lnTo>
                    <a:pt x="2199" y="1717"/>
                  </a:lnTo>
                  <a:lnTo>
                    <a:pt x="2161" y="1731"/>
                  </a:lnTo>
                  <a:lnTo>
                    <a:pt x="2122" y="1740"/>
                  </a:lnTo>
                  <a:lnTo>
                    <a:pt x="2081" y="1743"/>
                  </a:lnTo>
                  <a:lnTo>
                    <a:pt x="1518" y="1743"/>
                  </a:lnTo>
                  <a:lnTo>
                    <a:pt x="1518" y="1799"/>
                  </a:lnTo>
                  <a:lnTo>
                    <a:pt x="1555" y="1802"/>
                  </a:lnTo>
                  <a:lnTo>
                    <a:pt x="1590" y="1811"/>
                  </a:lnTo>
                  <a:lnTo>
                    <a:pt x="1622" y="1824"/>
                  </a:lnTo>
                  <a:lnTo>
                    <a:pt x="1651" y="1842"/>
                  </a:lnTo>
                  <a:lnTo>
                    <a:pt x="1677" y="1866"/>
                  </a:lnTo>
                  <a:lnTo>
                    <a:pt x="1700" y="1891"/>
                  </a:lnTo>
                  <a:lnTo>
                    <a:pt x="1718" y="1920"/>
                  </a:lnTo>
                  <a:lnTo>
                    <a:pt x="1731" y="1953"/>
                  </a:lnTo>
                  <a:lnTo>
                    <a:pt x="1740" y="1988"/>
                  </a:lnTo>
                  <a:lnTo>
                    <a:pt x="1743" y="2024"/>
                  </a:lnTo>
                  <a:lnTo>
                    <a:pt x="1740" y="2049"/>
                  </a:lnTo>
                  <a:lnTo>
                    <a:pt x="1731" y="2074"/>
                  </a:lnTo>
                  <a:lnTo>
                    <a:pt x="1719" y="2095"/>
                  </a:lnTo>
                  <a:lnTo>
                    <a:pt x="1701" y="2112"/>
                  </a:lnTo>
                  <a:lnTo>
                    <a:pt x="1681" y="2125"/>
                  </a:lnTo>
                  <a:lnTo>
                    <a:pt x="1656" y="2134"/>
                  </a:lnTo>
                  <a:lnTo>
                    <a:pt x="1631" y="2137"/>
                  </a:lnTo>
                  <a:lnTo>
                    <a:pt x="731" y="2137"/>
                  </a:lnTo>
                  <a:lnTo>
                    <a:pt x="706" y="2134"/>
                  </a:lnTo>
                  <a:lnTo>
                    <a:pt x="681" y="2125"/>
                  </a:lnTo>
                  <a:lnTo>
                    <a:pt x="661" y="2112"/>
                  </a:lnTo>
                  <a:lnTo>
                    <a:pt x="643" y="2095"/>
                  </a:lnTo>
                  <a:lnTo>
                    <a:pt x="631" y="2074"/>
                  </a:lnTo>
                  <a:lnTo>
                    <a:pt x="622" y="2049"/>
                  </a:lnTo>
                  <a:lnTo>
                    <a:pt x="619" y="2024"/>
                  </a:lnTo>
                  <a:lnTo>
                    <a:pt x="622" y="1988"/>
                  </a:lnTo>
                  <a:lnTo>
                    <a:pt x="631" y="1953"/>
                  </a:lnTo>
                  <a:lnTo>
                    <a:pt x="644" y="1920"/>
                  </a:lnTo>
                  <a:lnTo>
                    <a:pt x="662" y="1891"/>
                  </a:lnTo>
                  <a:lnTo>
                    <a:pt x="685" y="1866"/>
                  </a:lnTo>
                  <a:lnTo>
                    <a:pt x="711" y="1842"/>
                  </a:lnTo>
                  <a:lnTo>
                    <a:pt x="740" y="1824"/>
                  </a:lnTo>
                  <a:lnTo>
                    <a:pt x="772" y="1811"/>
                  </a:lnTo>
                  <a:lnTo>
                    <a:pt x="807" y="1802"/>
                  </a:lnTo>
                  <a:lnTo>
                    <a:pt x="844" y="1799"/>
                  </a:lnTo>
                  <a:lnTo>
                    <a:pt x="844" y="1743"/>
                  </a:lnTo>
                  <a:lnTo>
                    <a:pt x="281" y="1743"/>
                  </a:lnTo>
                  <a:lnTo>
                    <a:pt x="240" y="1740"/>
                  </a:lnTo>
                  <a:lnTo>
                    <a:pt x="201" y="1731"/>
                  </a:lnTo>
                  <a:lnTo>
                    <a:pt x="163" y="1717"/>
                  </a:lnTo>
                  <a:lnTo>
                    <a:pt x="129" y="1698"/>
                  </a:lnTo>
                  <a:lnTo>
                    <a:pt x="97" y="1674"/>
                  </a:lnTo>
                  <a:lnTo>
                    <a:pt x="70" y="1646"/>
                  </a:lnTo>
                  <a:lnTo>
                    <a:pt x="45" y="1615"/>
                  </a:lnTo>
                  <a:lnTo>
                    <a:pt x="26" y="1580"/>
                  </a:lnTo>
                  <a:lnTo>
                    <a:pt x="13" y="1543"/>
                  </a:lnTo>
                  <a:lnTo>
                    <a:pt x="3" y="1503"/>
                  </a:lnTo>
                  <a:lnTo>
                    <a:pt x="0" y="1462"/>
                  </a:lnTo>
                  <a:lnTo>
                    <a:pt x="0" y="281"/>
                  </a:lnTo>
                  <a:lnTo>
                    <a:pt x="3" y="240"/>
                  </a:lnTo>
                  <a:lnTo>
                    <a:pt x="13" y="200"/>
                  </a:lnTo>
                  <a:lnTo>
                    <a:pt x="26" y="163"/>
                  </a:lnTo>
                  <a:lnTo>
                    <a:pt x="45" y="128"/>
                  </a:lnTo>
                  <a:lnTo>
                    <a:pt x="70" y="97"/>
                  </a:lnTo>
                  <a:lnTo>
                    <a:pt x="97" y="69"/>
                  </a:lnTo>
                  <a:lnTo>
                    <a:pt x="129" y="45"/>
                  </a:lnTo>
                  <a:lnTo>
                    <a:pt x="163" y="26"/>
                  </a:lnTo>
                  <a:lnTo>
                    <a:pt x="201" y="12"/>
                  </a:lnTo>
                  <a:lnTo>
                    <a:pt x="240" y="3"/>
                  </a:lnTo>
                  <a:lnTo>
                    <a:pt x="281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15" name="Freeform 125">
              <a:extLst>
                <a:ext uri="{FF2B5EF4-FFF2-40B4-BE49-F238E27FC236}">
                  <a16:creationId xmlns:a16="http://schemas.microsoft.com/office/drawing/2014/main" id="{2E409DDD-875E-4947-9CA9-D92146B03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5586" y="3063848"/>
              <a:ext cx="485775" cy="434975"/>
            </a:xfrm>
            <a:custGeom>
              <a:avLst/>
              <a:gdLst>
                <a:gd name="T0" fmla="*/ 1293 w 2136"/>
                <a:gd name="T1" fmla="*/ 1631 h 1912"/>
                <a:gd name="T2" fmla="*/ 1405 w 2136"/>
                <a:gd name="T3" fmla="*/ 1800 h 1912"/>
                <a:gd name="T4" fmla="*/ 1455 w 2136"/>
                <a:gd name="T5" fmla="*/ 1811 h 1912"/>
                <a:gd name="T6" fmla="*/ 1493 w 2136"/>
                <a:gd name="T7" fmla="*/ 1841 h 1912"/>
                <a:gd name="T8" fmla="*/ 1515 w 2136"/>
                <a:gd name="T9" fmla="*/ 1887 h 1912"/>
                <a:gd name="T10" fmla="*/ 618 w 2136"/>
                <a:gd name="T11" fmla="*/ 1912 h 1912"/>
                <a:gd name="T12" fmla="*/ 630 w 2136"/>
                <a:gd name="T13" fmla="*/ 1862 h 1912"/>
                <a:gd name="T14" fmla="*/ 660 w 2136"/>
                <a:gd name="T15" fmla="*/ 1824 h 1912"/>
                <a:gd name="T16" fmla="*/ 705 w 2136"/>
                <a:gd name="T17" fmla="*/ 1802 h 1912"/>
                <a:gd name="T18" fmla="*/ 843 w 2136"/>
                <a:gd name="T19" fmla="*/ 1800 h 1912"/>
                <a:gd name="T20" fmla="*/ 168 w 2136"/>
                <a:gd name="T21" fmla="*/ 169 h 1912"/>
                <a:gd name="T22" fmla="*/ 1968 w 2136"/>
                <a:gd name="T23" fmla="*/ 1294 h 1912"/>
                <a:gd name="T24" fmla="*/ 168 w 2136"/>
                <a:gd name="T25" fmla="*/ 169 h 1912"/>
                <a:gd name="T26" fmla="*/ 483 w 2136"/>
                <a:gd name="T27" fmla="*/ 0 h 1912"/>
                <a:gd name="T28" fmla="*/ 829 w 2136"/>
                <a:gd name="T29" fmla="*/ 0 h 1912"/>
                <a:gd name="T30" fmla="*/ 989 w 2136"/>
                <a:gd name="T31" fmla="*/ 0 h 1912"/>
                <a:gd name="T32" fmla="*/ 1226 w 2136"/>
                <a:gd name="T33" fmla="*/ 0 h 1912"/>
                <a:gd name="T34" fmla="*/ 1389 w 2136"/>
                <a:gd name="T35" fmla="*/ 0 h 1912"/>
                <a:gd name="T36" fmla="*/ 1751 w 2136"/>
                <a:gd name="T37" fmla="*/ 0 h 1912"/>
                <a:gd name="T38" fmla="*/ 1968 w 2136"/>
                <a:gd name="T39" fmla="*/ 0 h 1912"/>
                <a:gd name="T40" fmla="*/ 2026 w 2136"/>
                <a:gd name="T41" fmla="*/ 11 h 1912"/>
                <a:gd name="T42" fmla="*/ 2076 w 2136"/>
                <a:gd name="T43" fmla="*/ 40 h 1912"/>
                <a:gd name="T44" fmla="*/ 2113 w 2136"/>
                <a:gd name="T45" fmla="*/ 83 h 1912"/>
                <a:gd name="T46" fmla="*/ 2134 w 2136"/>
                <a:gd name="T47" fmla="*/ 138 h 1912"/>
                <a:gd name="T48" fmla="*/ 2136 w 2136"/>
                <a:gd name="T49" fmla="*/ 570 h 1912"/>
                <a:gd name="T50" fmla="*/ 2136 w 2136"/>
                <a:gd name="T51" fmla="*/ 822 h 1912"/>
                <a:gd name="T52" fmla="*/ 2134 w 2136"/>
                <a:gd name="T53" fmla="*/ 1381 h 1912"/>
                <a:gd name="T54" fmla="*/ 2113 w 2136"/>
                <a:gd name="T55" fmla="*/ 1435 h 1912"/>
                <a:gd name="T56" fmla="*/ 2076 w 2136"/>
                <a:gd name="T57" fmla="*/ 1479 h 1912"/>
                <a:gd name="T58" fmla="*/ 2026 w 2136"/>
                <a:gd name="T59" fmla="*/ 1507 h 1912"/>
                <a:gd name="T60" fmla="*/ 1968 w 2136"/>
                <a:gd name="T61" fmla="*/ 1518 h 1912"/>
                <a:gd name="T62" fmla="*/ 138 w 2136"/>
                <a:gd name="T63" fmla="*/ 1516 h 1912"/>
                <a:gd name="T64" fmla="*/ 83 w 2136"/>
                <a:gd name="T65" fmla="*/ 1496 h 1912"/>
                <a:gd name="T66" fmla="*/ 39 w 2136"/>
                <a:gd name="T67" fmla="*/ 1459 h 1912"/>
                <a:gd name="T68" fmla="*/ 11 w 2136"/>
                <a:gd name="T69" fmla="*/ 1409 h 1912"/>
                <a:gd name="T70" fmla="*/ 0 w 2136"/>
                <a:gd name="T71" fmla="*/ 1350 h 1912"/>
                <a:gd name="T72" fmla="*/ 0 w 2136"/>
                <a:gd name="T73" fmla="*/ 822 h 1912"/>
                <a:gd name="T74" fmla="*/ 0 w 2136"/>
                <a:gd name="T75" fmla="*/ 169 h 1912"/>
                <a:gd name="T76" fmla="*/ 11 w 2136"/>
                <a:gd name="T77" fmla="*/ 110 h 1912"/>
                <a:gd name="T78" fmla="*/ 39 w 2136"/>
                <a:gd name="T79" fmla="*/ 60 h 1912"/>
                <a:gd name="T80" fmla="*/ 83 w 2136"/>
                <a:gd name="T81" fmla="*/ 23 h 1912"/>
                <a:gd name="T82" fmla="*/ 138 w 2136"/>
                <a:gd name="T83" fmla="*/ 3 h 1912"/>
                <a:gd name="T84" fmla="*/ 280 w 2136"/>
                <a:gd name="T85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6" h="1912">
                  <a:moveTo>
                    <a:pt x="843" y="1631"/>
                  </a:moveTo>
                  <a:lnTo>
                    <a:pt x="1293" y="1631"/>
                  </a:lnTo>
                  <a:lnTo>
                    <a:pt x="1293" y="1800"/>
                  </a:lnTo>
                  <a:lnTo>
                    <a:pt x="1405" y="1800"/>
                  </a:lnTo>
                  <a:lnTo>
                    <a:pt x="1431" y="1802"/>
                  </a:lnTo>
                  <a:lnTo>
                    <a:pt x="1455" y="1811"/>
                  </a:lnTo>
                  <a:lnTo>
                    <a:pt x="1476" y="1824"/>
                  </a:lnTo>
                  <a:lnTo>
                    <a:pt x="1493" y="1841"/>
                  </a:lnTo>
                  <a:lnTo>
                    <a:pt x="1506" y="1862"/>
                  </a:lnTo>
                  <a:lnTo>
                    <a:pt x="1515" y="1887"/>
                  </a:lnTo>
                  <a:lnTo>
                    <a:pt x="1518" y="1912"/>
                  </a:lnTo>
                  <a:lnTo>
                    <a:pt x="618" y="1912"/>
                  </a:lnTo>
                  <a:lnTo>
                    <a:pt x="621" y="1887"/>
                  </a:lnTo>
                  <a:lnTo>
                    <a:pt x="630" y="1862"/>
                  </a:lnTo>
                  <a:lnTo>
                    <a:pt x="643" y="1841"/>
                  </a:lnTo>
                  <a:lnTo>
                    <a:pt x="660" y="1824"/>
                  </a:lnTo>
                  <a:lnTo>
                    <a:pt x="681" y="1811"/>
                  </a:lnTo>
                  <a:lnTo>
                    <a:pt x="705" y="1802"/>
                  </a:lnTo>
                  <a:lnTo>
                    <a:pt x="731" y="1800"/>
                  </a:lnTo>
                  <a:lnTo>
                    <a:pt x="843" y="1800"/>
                  </a:lnTo>
                  <a:lnTo>
                    <a:pt x="843" y="1631"/>
                  </a:lnTo>
                  <a:close/>
                  <a:moveTo>
                    <a:pt x="168" y="169"/>
                  </a:moveTo>
                  <a:lnTo>
                    <a:pt x="168" y="1294"/>
                  </a:lnTo>
                  <a:lnTo>
                    <a:pt x="1968" y="1294"/>
                  </a:lnTo>
                  <a:lnTo>
                    <a:pt x="1968" y="169"/>
                  </a:lnTo>
                  <a:lnTo>
                    <a:pt x="168" y="169"/>
                  </a:lnTo>
                  <a:close/>
                  <a:moveTo>
                    <a:pt x="385" y="0"/>
                  </a:moveTo>
                  <a:lnTo>
                    <a:pt x="483" y="0"/>
                  </a:lnTo>
                  <a:lnTo>
                    <a:pt x="575" y="0"/>
                  </a:lnTo>
                  <a:lnTo>
                    <a:pt x="829" y="0"/>
                  </a:lnTo>
                  <a:lnTo>
                    <a:pt x="910" y="0"/>
                  </a:lnTo>
                  <a:lnTo>
                    <a:pt x="989" y="0"/>
                  </a:lnTo>
                  <a:lnTo>
                    <a:pt x="1147" y="0"/>
                  </a:lnTo>
                  <a:lnTo>
                    <a:pt x="1226" y="0"/>
                  </a:lnTo>
                  <a:lnTo>
                    <a:pt x="1307" y="0"/>
                  </a:lnTo>
                  <a:lnTo>
                    <a:pt x="1389" y="0"/>
                  </a:lnTo>
                  <a:lnTo>
                    <a:pt x="1653" y="0"/>
                  </a:lnTo>
                  <a:lnTo>
                    <a:pt x="1751" y="0"/>
                  </a:lnTo>
                  <a:lnTo>
                    <a:pt x="1856" y="0"/>
                  </a:lnTo>
                  <a:lnTo>
                    <a:pt x="1968" y="0"/>
                  </a:lnTo>
                  <a:lnTo>
                    <a:pt x="1998" y="3"/>
                  </a:lnTo>
                  <a:lnTo>
                    <a:pt x="2026" y="11"/>
                  </a:lnTo>
                  <a:lnTo>
                    <a:pt x="2053" y="23"/>
                  </a:lnTo>
                  <a:lnTo>
                    <a:pt x="2076" y="40"/>
                  </a:lnTo>
                  <a:lnTo>
                    <a:pt x="2097" y="60"/>
                  </a:lnTo>
                  <a:lnTo>
                    <a:pt x="2113" y="83"/>
                  </a:lnTo>
                  <a:lnTo>
                    <a:pt x="2125" y="110"/>
                  </a:lnTo>
                  <a:lnTo>
                    <a:pt x="2134" y="138"/>
                  </a:lnTo>
                  <a:lnTo>
                    <a:pt x="2136" y="169"/>
                  </a:lnTo>
                  <a:lnTo>
                    <a:pt x="2136" y="570"/>
                  </a:lnTo>
                  <a:lnTo>
                    <a:pt x="2136" y="696"/>
                  </a:lnTo>
                  <a:lnTo>
                    <a:pt x="2136" y="822"/>
                  </a:lnTo>
                  <a:lnTo>
                    <a:pt x="2136" y="1350"/>
                  </a:lnTo>
                  <a:lnTo>
                    <a:pt x="2134" y="1381"/>
                  </a:lnTo>
                  <a:lnTo>
                    <a:pt x="2125" y="1409"/>
                  </a:lnTo>
                  <a:lnTo>
                    <a:pt x="2113" y="1435"/>
                  </a:lnTo>
                  <a:lnTo>
                    <a:pt x="2097" y="1459"/>
                  </a:lnTo>
                  <a:lnTo>
                    <a:pt x="2076" y="1479"/>
                  </a:lnTo>
                  <a:lnTo>
                    <a:pt x="2053" y="1496"/>
                  </a:lnTo>
                  <a:lnTo>
                    <a:pt x="2026" y="1507"/>
                  </a:lnTo>
                  <a:lnTo>
                    <a:pt x="1998" y="1516"/>
                  </a:lnTo>
                  <a:lnTo>
                    <a:pt x="1968" y="1518"/>
                  </a:lnTo>
                  <a:lnTo>
                    <a:pt x="168" y="1518"/>
                  </a:lnTo>
                  <a:lnTo>
                    <a:pt x="138" y="1516"/>
                  </a:lnTo>
                  <a:lnTo>
                    <a:pt x="110" y="1507"/>
                  </a:lnTo>
                  <a:lnTo>
                    <a:pt x="83" y="1496"/>
                  </a:lnTo>
                  <a:lnTo>
                    <a:pt x="60" y="1479"/>
                  </a:lnTo>
                  <a:lnTo>
                    <a:pt x="39" y="1459"/>
                  </a:lnTo>
                  <a:lnTo>
                    <a:pt x="23" y="1435"/>
                  </a:lnTo>
                  <a:lnTo>
                    <a:pt x="11" y="1409"/>
                  </a:lnTo>
                  <a:lnTo>
                    <a:pt x="2" y="1381"/>
                  </a:lnTo>
                  <a:lnTo>
                    <a:pt x="0" y="1350"/>
                  </a:lnTo>
                  <a:lnTo>
                    <a:pt x="0" y="948"/>
                  </a:lnTo>
                  <a:lnTo>
                    <a:pt x="0" y="822"/>
                  </a:lnTo>
                  <a:lnTo>
                    <a:pt x="0" y="696"/>
                  </a:lnTo>
                  <a:lnTo>
                    <a:pt x="0" y="169"/>
                  </a:lnTo>
                  <a:lnTo>
                    <a:pt x="2" y="138"/>
                  </a:lnTo>
                  <a:lnTo>
                    <a:pt x="11" y="110"/>
                  </a:lnTo>
                  <a:lnTo>
                    <a:pt x="23" y="83"/>
                  </a:lnTo>
                  <a:lnTo>
                    <a:pt x="39" y="60"/>
                  </a:lnTo>
                  <a:lnTo>
                    <a:pt x="60" y="40"/>
                  </a:lnTo>
                  <a:lnTo>
                    <a:pt x="83" y="23"/>
                  </a:lnTo>
                  <a:lnTo>
                    <a:pt x="110" y="11"/>
                  </a:lnTo>
                  <a:lnTo>
                    <a:pt x="138" y="3"/>
                  </a:lnTo>
                  <a:lnTo>
                    <a:pt x="168" y="0"/>
                  </a:lnTo>
                  <a:lnTo>
                    <a:pt x="280" y="0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9595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16" name="Rectangle 126">
              <a:extLst>
                <a:ext uri="{FF2B5EF4-FFF2-40B4-BE49-F238E27FC236}">
                  <a16:creationId xmlns:a16="http://schemas.microsoft.com/office/drawing/2014/main" id="{8C17A039-8271-42B6-BC4D-588F2CEBC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0674" y="3128936"/>
              <a:ext cx="355600" cy="203200"/>
            </a:xfrm>
            <a:prstGeom prst="rect">
              <a:avLst/>
            </a:prstGeom>
            <a:solidFill>
              <a:srgbClr val="7FD9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17" name="Freeform 127">
              <a:extLst>
                <a:ext uri="{FF2B5EF4-FFF2-40B4-BE49-F238E27FC236}">
                  <a16:creationId xmlns:a16="http://schemas.microsoft.com/office/drawing/2014/main" id="{4BCCE8C0-7B34-4F4A-8281-B59A9BDAD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674" y="3128936"/>
              <a:ext cx="355600" cy="203200"/>
            </a:xfrm>
            <a:custGeom>
              <a:avLst/>
              <a:gdLst>
                <a:gd name="T0" fmla="*/ 399 w 1574"/>
                <a:gd name="T1" fmla="*/ 0 h 899"/>
                <a:gd name="T2" fmla="*/ 399 w 1574"/>
                <a:gd name="T3" fmla="*/ 13 h 899"/>
                <a:gd name="T4" fmla="*/ 399 w 1574"/>
                <a:gd name="T5" fmla="*/ 45 h 899"/>
                <a:gd name="T6" fmla="*/ 413 w 1574"/>
                <a:gd name="T7" fmla="*/ 72 h 899"/>
                <a:gd name="T8" fmla="*/ 439 w 1574"/>
                <a:gd name="T9" fmla="*/ 94 h 899"/>
                <a:gd name="T10" fmla="*/ 465 w 1574"/>
                <a:gd name="T11" fmla="*/ 114 h 899"/>
                <a:gd name="T12" fmla="*/ 486 w 1574"/>
                <a:gd name="T13" fmla="*/ 130 h 899"/>
                <a:gd name="T14" fmla="*/ 504 w 1574"/>
                <a:gd name="T15" fmla="*/ 142 h 899"/>
                <a:gd name="T16" fmla="*/ 530 w 1574"/>
                <a:gd name="T17" fmla="*/ 168 h 899"/>
                <a:gd name="T18" fmla="*/ 560 w 1574"/>
                <a:gd name="T19" fmla="*/ 207 h 899"/>
                <a:gd name="T20" fmla="*/ 588 w 1574"/>
                <a:gd name="T21" fmla="*/ 257 h 899"/>
                <a:gd name="T22" fmla="*/ 613 w 1574"/>
                <a:gd name="T23" fmla="*/ 310 h 899"/>
                <a:gd name="T24" fmla="*/ 629 w 1574"/>
                <a:gd name="T25" fmla="*/ 362 h 899"/>
                <a:gd name="T26" fmla="*/ 634 w 1574"/>
                <a:gd name="T27" fmla="*/ 412 h 899"/>
                <a:gd name="T28" fmla="*/ 632 w 1574"/>
                <a:gd name="T29" fmla="*/ 466 h 899"/>
                <a:gd name="T30" fmla="*/ 631 w 1574"/>
                <a:gd name="T31" fmla="*/ 507 h 899"/>
                <a:gd name="T32" fmla="*/ 632 w 1574"/>
                <a:gd name="T33" fmla="*/ 544 h 899"/>
                <a:gd name="T34" fmla="*/ 656 w 1574"/>
                <a:gd name="T35" fmla="*/ 572 h 899"/>
                <a:gd name="T36" fmla="*/ 676 w 1574"/>
                <a:gd name="T37" fmla="*/ 598 h 899"/>
                <a:gd name="T38" fmla="*/ 696 w 1574"/>
                <a:gd name="T39" fmla="*/ 623 h 899"/>
                <a:gd name="T40" fmla="*/ 719 w 1574"/>
                <a:gd name="T41" fmla="*/ 649 h 899"/>
                <a:gd name="T42" fmla="*/ 739 w 1574"/>
                <a:gd name="T43" fmla="*/ 664 h 899"/>
                <a:gd name="T44" fmla="*/ 757 w 1574"/>
                <a:gd name="T45" fmla="*/ 640 h 899"/>
                <a:gd name="T46" fmla="*/ 773 w 1574"/>
                <a:gd name="T47" fmla="*/ 601 h 899"/>
                <a:gd name="T48" fmla="*/ 788 w 1574"/>
                <a:gd name="T49" fmla="*/ 559 h 899"/>
                <a:gd name="T50" fmla="*/ 797 w 1574"/>
                <a:gd name="T51" fmla="*/ 521 h 899"/>
                <a:gd name="T52" fmla="*/ 802 w 1574"/>
                <a:gd name="T53" fmla="*/ 487 h 899"/>
                <a:gd name="T54" fmla="*/ 824 w 1574"/>
                <a:gd name="T55" fmla="*/ 445 h 899"/>
                <a:gd name="T56" fmla="*/ 860 w 1574"/>
                <a:gd name="T57" fmla="*/ 404 h 899"/>
                <a:gd name="T58" fmla="*/ 900 w 1574"/>
                <a:gd name="T59" fmla="*/ 368 h 899"/>
                <a:gd name="T60" fmla="*/ 934 w 1574"/>
                <a:gd name="T61" fmla="*/ 341 h 899"/>
                <a:gd name="T62" fmla="*/ 950 w 1574"/>
                <a:gd name="T63" fmla="*/ 332 h 899"/>
                <a:gd name="T64" fmla="*/ 974 w 1574"/>
                <a:gd name="T65" fmla="*/ 325 h 899"/>
                <a:gd name="T66" fmla="*/ 1013 w 1574"/>
                <a:gd name="T67" fmla="*/ 320 h 899"/>
                <a:gd name="T68" fmla="*/ 1072 w 1574"/>
                <a:gd name="T69" fmla="*/ 316 h 899"/>
                <a:gd name="T70" fmla="*/ 1132 w 1574"/>
                <a:gd name="T71" fmla="*/ 312 h 899"/>
                <a:gd name="T72" fmla="*/ 1157 w 1574"/>
                <a:gd name="T73" fmla="*/ 305 h 899"/>
                <a:gd name="T74" fmla="*/ 1143 w 1574"/>
                <a:gd name="T75" fmla="*/ 285 h 899"/>
                <a:gd name="T76" fmla="*/ 1112 w 1574"/>
                <a:gd name="T77" fmla="*/ 259 h 899"/>
                <a:gd name="T78" fmla="*/ 1098 w 1574"/>
                <a:gd name="T79" fmla="*/ 230 h 899"/>
                <a:gd name="T80" fmla="*/ 1098 w 1574"/>
                <a:gd name="T81" fmla="*/ 198 h 899"/>
                <a:gd name="T82" fmla="*/ 1109 w 1574"/>
                <a:gd name="T83" fmla="*/ 156 h 899"/>
                <a:gd name="T84" fmla="*/ 1123 w 1574"/>
                <a:gd name="T85" fmla="*/ 116 h 899"/>
                <a:gd name="T86" fmla="*/ 1133 w 1574"/>
                <a:gd name="T87" fmla="*/ 87 h 899"/>
                <a:gd name="T88" fmla="*/ 1121 w 1574"/>
                <a:gd name="T89" fmla="*/ 76 h 899"/>
                <a:gd name="T90" fmla="*/ 1097 w 1574"/>
                <a:gd name="T91" fmla="*/ 57 h 899"/>
                <a:gd name="T92" fmla="*/ 1074 w 1574"/>
                <a:gd name="T93" fmla="*/ 40 h 899"/>
                <a:gd name="T94" fmla="*/ 1060 w 1574"/>
                <a:gd name="T95" fmla="*/ 15 h 899"/>
                <a:gd name="T96" fmla="*/ 1574 w 1574"/>
                <a:gd name="T97" fmla="*/ 0 h 899"/>
                <a:gd name="T98" fmla="*/ 0 w 1574"/>
                <a:gd name="T99" fmla="*/ 899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74" h="899">
                  <a:moveTo>
                    <a:pt x="0" y="0"/>
                  </a:moveTo>
                  <a:lnTo>
                    <a:pt x="399" y="0"/>
                  </a:lnTo>
                  <a:lnTo>
                    <a:pt x="399" y="0"/>
                  </a:lnTo>
                  <a:lnTo>
                    <a:pt x="399" y="13"/>
                  </a:lnTo>
                  <a:lnTo>
                    <a:pt x="399" y="29"/>
                  </a:lnTo>
                  <a:lnTo>
                    <a:pt x="399" y="45"/>
                  </a:lnTo>
                  <a:lnTo>
                    <a:pt x="400" y="61"/>
                  </a:lnTo>
                  <a:lnTo>
                    <a:pt x="413" y="72"/>
                  </a:lnTo>
                  <a:lnTo>
                    <a:pt x="430" y="86"/>
                  </a:lnTo>
                  <a:lnTo>
                    <a:pt x="439" y="94"/>
                  </a:lnTo>
                  <a:lnTo>
                    <a:pt x="452" y="104"/>
                  </a:lnTo>
                  <a:lnTo>
                    <a:pt x="465" y="114"/>
                  </a:lnTo>
                  <a:lnTo>
                    <a:pt x="476" y="123"/>
                  </a:lnTo>
                  <a:lnTo>
                    <a:pt x="486" y="130"/>
                  </a:lnTo>
                  <a:lnTo>
                    <a:pt x="493" y="135"/>
                  </a:lnTo>
                  <a:lnTo>
                    <a:pt x="504" y="142"/>
                  </a:lnTo>
                  <a:lnTo>
                    <a:pt x="517" y="152"/>
                  </a:lnTo>
                  <a:lnTo>
                    <a:pt x="530" y="168"/>
                  </a:lnTo>
                  <a:lnTo>
                    <a:pt x="545" y="186"/>
                  </a:lnTo>
                  <a:lnTo>
                    <a:pt x="560" y="207"/>
                  </a:lnTo>
                  <a:lnTo>
                    <a:pt x="575" y="231"/>
                  </a:lnTo>
                  <a:lnTo>
                    <a:pt x="588" y="257"/>
                  </a:lnTo>
                  <a:lnTo>
                    <a:pt x="602" y="283"/>
                  </a:lnTo>
                  <a:lnTo>
                    <a:pt x="613" y="310"/>
                  </a:lnTo>
                  <a:lnTo>
                    <a:pt x="622" y="337"/>
                  </a:lnTo>
                  <a:lnTo>
                    <a:pt x="629" y="362"/>
                  </a:lnTo>
                  <a:lnTo>
                    <a:pt x="633" y="388"/>
                  </a:lnTo>
                  <a:lnTo>
                    <a:pt x="634" y="412"/>
                  </a:lnTo>
                  <a:lnTo>
                    <a:pt x="633" y="438"/>
                  </a:lnTo>
                  <a:lnTo>
                    <a:pt x="632" y="466"/>
                  </a:lnTo>
                  <a:lnTo>
                    <a:pt x="632" y="486"/>
                  </a:lnTo>
                  <a:lnTo>
                    <a:pt x="631" y="507"/>
                  </a:lnTo>
                  <a:lnTo>
                    <a:pt x="631" y="528"/>
                  </a:lnTo>
                  <a:lnTo>
                    <a:pt x="632" y="544"/>
                  </a:lnTo>
                  <a:lnTo>
                    <a:pt x="643" y="557"/>
                  </a:lnTo>
                  <a:lnTo>
                    <a:pt x="656" y="572"/>
                  </a:lnTo>
                  <a:lnTo>
                    <a:pt x="669" y="588"/>
                  </a:lnTo>
                  <a:lnTo>
                    <a:pt x="676" y="598"/>
                  </a:lnTo>
                  <a:lnTo>
                    <a:pt x="686" y="611"/>
                  </a:lnTo>
                  <a:lnTo>
                    <a:pt x="696" y="623"/>
                  </a:lnTo>
                  <a:lnTo>
                    <a:pt x="708" y="637"/>
                  </a:lnTo>
                  <a:lnTo>
                    <a:pt x="719" y="649"/>
                  </a:lnTo>
                  <a:lnTo>
                    <a:pt x="730" y="658"/>
                  </a:lnTo>
                  <a:lnTo>
                    <a:pt x="739" y="664"/>
                  </a:lnTo>
                  <a:lnTo>
                    <a:pt x="748" y="655"/>
                  </a:lnTo>
                  <a:lnTo>
                    <a:pt x="757" y="640"/>
                  </a:lnTo>
                  <a:lnTo>
                    <a:pt x="766" y="621"/>
                  </a:lnTo>
                  <a:lnTo>
                    <a:pt x="773" y="601"/>
                  </a:lnTo>
                  <a:lnTo>
                    <a:pt x="781" y="580"/>
                  </a:lnTo>
                  <a:lnTo>
                    <a:pt x="788" y="559"/>
                  </a:lnTo>
                  <a:lnTo>
                    <a:pt x="792" y="539"/>
                  </a:lnTo>
                  <a:lnTo>
                    <a:pt x="797" y="521"/>
                  </a:lnTo>
                  <a:lnTo>
                    <a:pt x="798" y="508"/>
                  </a:lnTo>
                  <a:lnTo>
                    <a:pt x="802" y="487"/>
                  </a:lnTo>
                  <a:lnTo>
                    <a:pt x="810" y="467"/>
                  </a:lnTo>
                  <a:lnTo>
                    <a:pt x="824" y="445"/>
                  </a:lnTo>
                  <a:lnTo>
                    <a:pt x="841" y="425"/>
                  </a:lnTo>
                  <a:lnTo>
                    <a:pt x="860" y="404"/>
                  </a:lnTo>
                  <a:lnTo>
                    <a:pt x="880" y="385"/>
                  </a:lnTo>
                  <a:lnTo>
                    <a:pt x="900" y="368"/>
                  </a:lnTo>
                  <a:lnTo>
                    <a:pt x="918" y="353"/>
                  </a:lnTo>
                  <a:lnTo>
                    <a:pt x="934" y="341"/>
                  </a:lnTo>
                  <a:lnTo>
                    <a:pt x="941" y="336"/>
                  </a:lnTo>
                  <a:lnTo>
                    <a:pt x="950" y="332"/>
                  </a:lnTo>
                  <a:lnTo>
                    <a:pt x="960" y="329"/>
                  </a:lnTo>
                  <a:lnTo>
                    <a:pt x="974" y="325"/>
                  </a:lnTo>
                  <a:lnTo>
                    <a:pt x="991" y="322"/>
                  </a:lnTo>
                  <a:lnTo>
                    <a:pt x="1013" y="320"/>
                  </a:lnTo>
                  <a:lnTo>
                    <a:pt x="1039" y="318"/>
                  </a:lnTo>
                  <a:lnTo>
                    <a:pt x="1072" y="316"/>
                  </a:lnTo>
                  <a:lnTo>
                    <a:pt x="1111" y="313"/>
                  </a:lnTo>
                  <a:lnTo>
                    <a:pt x="1132" y="312"/>
                  </a:lnTo>
                  <a:lnTo>
                    <a:pt x="1151" y="311"/>
                  </a:lnTo>
                  <a:lnTo>
                    <a:pt x="1157" y="305"/>
                  </a:lnTo>
                  <a:lnTo>
                    <a:pt x="1162" y="298"/>
                  </a:lnTo>
                  <a:lnTo>
                    <a:pt x="1143" y="285"/>
                  </a:lnTo>
                  <a:lnTo>
                    <a:pt x="1126" y="272"/>
                  </a:lnTo>
                  <a:lnTo>
                    <a:pt x="1112" y="259"/>
                  </a:lnTo>
                  <a:lnTo>
                    <a:pt x="1103" y="245"/>
                  </a:lnTo>
                  <a:lnTo>
                    <a:pt x="1098" y="230"/>
                  </a:lnTo>
                  <a:lnTo>
                    <a:pt x="1097" y="214"/>
                  </a:lnTo>
                  <a:lnTo>
                    <a:pt x="1098" y="198"/>
                  </a:lnTo>
                  <a:lnTo>
                    <a:pt x="1103" y="179"/>
                  </a:lnTo>
                  <a:lnTo>
                    <a:pt x="1109" y="156"/>
                  </a:lnTo>
                  <a:lnTo>
                    <a:pt x="1119" y="130"/>
                  </a:lnTo>
                  <a:lnTo>
                    <a:pt x="1123" y="116"/>
                  </a:lnTo>
                  <a:lnTo>
                    <a:pt x="1128" y="101"/>
                  </a:lnTo>
                  <a:lnTo>
                    <a:pt x="1133" y="87"/>
                  </a:lnTo>
                  <a:lnTo>
                    <a:pt x="1127" y="81"/>
                  </a:lnTo>
                  <a:lnTo>
                    <a:pt x="1121" y="76"/>
                  </a:lnTo>
                  <a:lnTo>
                    <a:pt x="1108" y="67"/>
                  </a:lnTo>
                  <a:lnTo>
                    <a:pt x="1097" y="57"/>
                  </a:lnTo>
                  <a:lnTo>
                    <a:pt x="1086" y="50"/>
                  </a:lnTo>
                  <a:lnTo>
                    <a:pt x="1074" y="40"/>
                  </a:lnTo>
                  <a:lnTo>
                    <a:pt x="1065" y="29"/>
                  </a:lnTo>
                  <a:lnTo>
                    <a:pt x="1060" y="15"/>
                  </a:lnTo>
                  <a:lnTo>
                    <a:pt x="1057" y="0"/>
                  </a:lnTo>
                  <a:lnTo>
                    <a:pt x="1574" y="0"/>
                  </a:lnTo>
                  <a:lnTo>
                    <a:pt x="1574" y="899"/>
                  </a:lnTo>
                  <a:lnTo>
                    <a:pt x="0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4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18" name="Freeform 128">
              <a:extLst>
                <a:ext uri="{FF2B5EF4-FFF2-40B4-BE49-F238E27FC236}">
                  <a16:creationId xmlns:a16="http://schemas.microsoft.com/office/drawing/2014/main" id="{A58CB59F-42E6-4752-91AF-E506B5778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674" y="3128935"/>
              <a:ext cx="355600" cy="203200"/>
            </a:xfrm>
            <a:custGeom>
              <a:avLst/>
              <a:gdLst>
                <a:gd name="T0" fmla="*/ 340 w 1574"/>
                <a:gd name="T1" fmla="*/ 0 h 899"/>
                <a:gd name="T2" fmla="*/ 340 w 1574"/>
                <a:gd name="T3" fmla="*/ 37 h 899"/>
                <a:gd name="T4" fmla="*/ 342 w 1574"/>
                <a:gd name="T5" fmla="*/ 71 h 899"/>
                <a:gd name="T6" fmla="*/ 346 w 1574"/>
                <a:gd name="T7" fmla="*/ 93 h 899"/>
                <a:gd name="T8" fmla="*/ 356 w 1574"/>
                <a:gd name="T9" fmla="*/ 101 h 899"/>
                <a:gd name="T10" fmla="*/ 378 w 1574"/>
                <a:gd name="T11" fmla="*/ 118 h 899"/>
                <a:gd name="T12" fmla="*/ 406 w 1574"/>
                <a:gd name="T13" fmla="*/ 142 h 899"/>
                <a:gd name="T14" fmla="*/ 434 w 1574"/>
                <a:gd name="T15" fmla="*/ 165 h 899"/>
                <a:gd name="T16" fmla="*/ 461 w 1574"/>
                <a:gd name="T17" fmla="*/ 183 h 899"/>
                <a:gd name="T18" fmla="*/ 480 w 1574"/>
                <a:gd name="T19" fmla="*/ 194 h 899"/>
                <a:gd name="T20" fmla="*/ 501 w 1574"/>
                <a:gd name="T21" fmla="*/ 222 h 899"/>
                <a:gd name="T22" fmla="*/ 525 w 1574"/>
                <a:gd name="T23" fmla="*/ 262 h 899"/>
                <a:gd name="T24" fmla="*/ 548 w 1574"/>
                <a:gd name="T25" fmla="*/ 308 h 899"/>
                <a:gd name="T26" fmla="*/ 566 w 1574"/>
                <a:gd name="T27" fmla="*/ 354 h 899"/>
                <a:gd name="T28" fmla="*/ 574 w 1574"/>
                <a:gd name="T29" fmla="*/ 392 h 899"/>
                <a:gd name="T30" fmla="*/ 575 w 1574"/>
                <a:gd name="T31" fmla="*/ 429 h 899"/>
                <a:gd name="T32" fmla="*/ 574 w 1574"/>
                <a:gd name="T33" fmla="*/ 472 h 899"/>
                <a:gd name="T34" fmla="*/ 573 w 1574"/>
                <a:gd name="T35" fmla="*/ 516 h 899"/>
                <a:gd name="T36" fmla="*/ 574 w 1574"/>
                <a:gd name="T37" fmla="*/ 553 h 899"/>
                <a:gd name="T38" fmla="*/ 581 w 1574"/>
                <a:gd name="T39" fmla="*/ 577 h 899"/>
                <a:gd name="T40" fmla="*/ 595 w 1574"/>
                <a:gd name="T41" fmla="*/ 589 h 899"/>
                <a:gd name="T42" fmla="*/ 616 w 1574"/>
                <a:gd name="T43" fmla="*/ 616 h 899"/>
                <a:gd name="T44" fmla="*/ 644 w 1574"/>
                <a:gd name="T45" fmla="*/ 652 h 899"/>
                <a:gd name="T46" fmla="*/ 677 w 1574"/>
                <a:gd name="T47" fmla="*/ 689 h 899"/>
                <a:gd name="T48" fmla="*/ 712 w 1574"/>
                <a:gd name="T49" fmla="*/ 716 h 899"/>
                <a:gd name="T50" fmla="*/ 749 w 1574"/>
                <a:gd name="T51" fmla="*/ 725 h 899"/>
                <a:gd name="T52" fmla="*/ 780 w 1574"/>
                <a:gd name="T53" fmla="*/ 708 h 899"/>
                <a:gd name="T54" fmla="*/ 806 w 1574"/>
                <a:gd name="T55" fmla="*/ 671 h 899"/>
                <a:gd name="T56" fmla="*/ 827 w 1574"/>
                <a:gd name="T57" fmla="*/ 624 h 899"/>
                <a:gd name="T58" fmla="*/ 843 w 1574"/>
                <a:gd name="T59" fmla="*/ 576 h 899"/>
                <a:gd name="T60" fmla="*/ 854 w 1574"/>
                <a:gd name="T61" fmla="*/ 533 h 899"/>
                <a:gd name="T62" fmla="*/ 857 w 1574"/>
                <a:gd name="T63" fmla="*/ 508 h 899"/>
                <a:gd name="T64" fmla="*/ 865 w 1574"/>
                <a:gd name="T65" fmla="*/ 488 h 899"/>
                <a:gd name="T66" fmla="*/ 886 w 1574"/>
                <a:gd name="T67" fmla="*/ 463 h 899"/>
                <a:gd name="T68" fmla="*/ 914 w 1574"/>
                <a:gd name="T69" fmla="*/ 435 h 899"/>
                <a:gd name="T70" fmla="*/ 941 w 1574"/>
                <a:gd name="T71" fmla="*/ 411 h 899"/>
                <a:gd name="T72" fmla="*/ 962 w 1574"/>
                <a:gd name="T73" fmla="*/ 393 h 899"/>
                <a:gd name="T74" fmla="*/ 976 w 1574"/>
                <a:gd name="T75" fmla="*/ 385 h 899"/>
                <a:gd name="T76" fmla="*/ 1009 w 1574"/>
                <a:gd name="T77" fmla="*/ 379 h 899"/>
                <a:gd name="T78" fmla="*/ 1055 w 1574"/>
                <a:gd name="T79" fmla="*/ 375 h 899"/>
                <a:gd name="T80" fmla="*/ 1104 w 1574"/>
                <a:gd name="T81" fmla="*/ 372 h 899"/>
                <a:gd name="T82" fmla="*/ 1147 w 1574"/>
                <a:gd name="T83" fmla="*/ 370 h 899"/>
                <a:gd name="T84" fmla="*/ 1173 w 1574"/>
                <a:gd name="T85" fmla="*/ 368 h 899"/>
                <a:gd name="T86" fmla="*/ 1191 w 1574"/>
                <a:gd name="T87" fmla="*/ 355 h 899"/>
                <a:gd name="T88" fmla="*/ 1213 w 1574"/>
                <a:gd name="T89" fmla="*/ 328 h 899"/>
                <a:gd name="T90" fmla="*/ 1236 w 1574"/>
                <a:gd name="T91" fmla="*/ 295 h 899"/>
                <a:gd name="T92" fmla="*/ 1228 w 1574"/>
                <a:gd name="T93" fmla="*/ 268 h 899"/>
                <a:gd name="T94" fmla="*/ 1194 w 1574"/>
                <a:gd name="T95" fmla="*/ 248 h 899"/>
                <a:gd name="T96" fmla="*/ 1168 w 1574"/>
                <a:gd name="T97" fmla="*/ 231 h 899"/>
                <a:gd name="T98" fmla="*/ 1156 w 1574"/>
                <a:gd name="T99" fmla="*/ 219 h 899"/>
                <a:gd name="T100" fmla="*/ 1157 w 1574"/>
                <a:gd name="T101" fmla="*/ 204 h 899"/>
                <a:gd name="T102" fmla="*/ 1164 w 1574"/>
                <a:gd name="T103" fmla="*/ 176 h 899"/>
                <a:gd name="T104" fmla="*/ 1176 w 1574"/>
                <a:gd name="T105" fmla="*/ 144 h 899"/>
                <a:gd name="T106" fmla="*/ 1187 w 1574"/>
                <a:gd name="T107" fmla="*/ 110 h 899"/>
                <a:gd name="T108" fmla="*/ 1196 w 1574"/>
                <a:gd name="T109" fmla="*/ 80 h 899"/>
                <a:gd name="T110" fmla="*/ 1196 w 1574"/>
                <a:gd name="T111" fmla="*/ 61 h 899"/>
                <a:gd name="T112" fmla="*/ 1185 w 1574"/>
                <a:gd name="T113" fmla="*/ 53 h 899"/>
                <a:gd name="T114" fmla="*/ 1164 w 1574"/>
                <a:gd name="T115" fmla="*/ 37 h 899"/>
                <a:gd name="T116" fmla="*/ 1140 w 1574"/>
                <a:gd name="T117" fmla="*/ 16 h 899"/>
                <a:gd name="T118" fmla="*/ 1116 w 1574"/>
                <a:gd name="T119" fmla="*/ 0 h 899"/>
                <a:gd name="T120" fmla="*/ 1574 w 1574"/>
                <a:gd name="T121" fmla="*/ 899 h 899"/>
                <a:gd name="T122" fmla="*/ 0 w 1574"/>
                <a:gd name="T123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74" h="899">
                  <a:moveTo>
                    <a:pt x="0" y="0"/>
                  </a:moveTo>
                  <a:lnTo>
                    <a:pt x="340" y="0"/>
                  </a:lnTo>
                  <a:lnTo>
                    <a:pt x="340" y="19"/>
                  </a:lnTo>
                  <a:lnTo>
                    <a:pt x="340" y="37"/>
                  </a:lnTo>
                  <a:lnTo>
                    <a:pt x="341" y="55"/>
                  </a:lnTo>
                  <a:lnTo>
                    <a:pt x="342" y="71"/>
                  </a:lnTo>
                  <a:lnTo>
                    <a:pt x="343" y="83"/>
                  </a:lnTo>
                  <a:lnTo>
                    <a:pt x="346" y="93"/>
                  </a:lnTo>
                  <a:lnTo>
                    <a:pt x="350" y="97"/>
                  </a:lnTo>
                  <a:lnTo>
                    <a:pt x="356" y="101"/>
                  </a:lnTo>
                  <a:lnTo>
                    <a:pt x="366" y="109"/>
                  </a:lnTo>
                  <a:lnTo>
                    <a:pt x="378" y="118"/>
                  </a:lnTo>
                  <a:lnTo>
                    <a:pt x="391" y="130"/>
                  </a:lnTo>
                  <a:lnTo>
                    <a:pt x="406" y="142"/>
                  </a:lnTo>
                  <a:lnTo>
                    <a:pt x="420" y="153"/>
                  </a:lnTo>
                  <a:lnTo>
                    <a:pt x="434" y="165"/>
                  </a:lnTo>
                  <a:lnTo>
                    <a:pt x="448" y="175"/>
                  </a:lnTo>
                  <a:lnTo>
                    <a:pt x="461" y="183"/>
                  </a:lnTo>
                  <a:lnTo>
                    <a:pt x="470" y="189"/>
                  </a:lnTo>
                  <a:lnTo>
                    <a:pt x="480" y="194"/>
                  </a:lnTo>
                  <a:lnTo>
                    <a:pt x="489" y="206"/>
                  </a:lnTo>
                  <a:lnTo>
                    <a:pt x="501" y="222"/>
                  </a:lnTo>
                  <a:lnTo>
                    <a:pt x="513" y="241"/>
                  </a:lnTo>
                  <a:lnTo>
                    <a:pt x="525" y="262"/>
                  </a:lnTo>
                  <a:lnTo>
                    <a:pt x="538" y="285"/>
                  </a:lnTo>
                  <a:lnTo>
                    <a:pt x="548" y="308"/>
                  </a:lnTo>
                  <a:lnTo>
                    <a:pt x="558" y="332"/>
                  </a:lnTo>
                  <a:lnTo>
                    <a:pt x="566" y="354"/>
                  </a:lnTo>
                  <a:lnTo>
                    <a:pt x="572" y="375"/>
                  </a:lnTo>
                  <a:lnTo>
                    <a:pt x="574" y="392"/>
                  </a:lnTo>
                  <a:lnTo>
                    <a:pt x="575" y="410"/>
                  </a:lnTo>
                  <a:lnTo>
                    <a:pt x="575" y="429"/>
                  </a:lnTo>
                  <a:lnTo>
                    <a:pt x="574" y="450"/>
                  </a:lnTo>
                  <a:lnTo>
                    <a:pt x="574" y="472"/>
                  </a:lnTo>
                  <a:lnTo>
                    <a:pt x="573" y="494"/>
                  </a:lnTo>
                  <a:lnTo>
                    <a:pt x="573" y="516"/>
                  </a:lnTo>
                  <a:lnTo>
                    <a:pt x="573" y="535"/>
                  </a:lnTo>
                  <a:lnTo>
                    <a:pt x="574" y="553"/>
                  </a:lnTo>
                  <a:lnTo>
                    <a:pt x="577" y="566"/>
                  </a:lnTo>
                  <a:lnTo>
                    <a:pt x="581" y="577"/>
                  </a:lnTo>
                  <a:lnTo>
                    <a:pt x="586" y="583"/>
                  </a:lnTo>
                  <a:lnTo>
                    <a:pt x="595" y="589"/>
                  </a:lnTo>
                  <a:lnTo>
                    <a:pt x="604" y="601"/>
                  </a:lnTo>
                  <a:lnTo>
                    <a:pt x="616" y="616"/>
                  </a:lnTo>
                  <a:lnTo>
                    <a:pt x="630" y="633"/>
                  </a:lnTo>
                  <a:lnTo>
                    <a:pt x="644" y="652"/>
                  </a:lnTo>
                  <a:lnTo>
                    <a:pt x="660" y="671"/>
                  </a:lnTo>
                  <a:lnTo>
                    <a:pt x="677" y="689"/>
                  </a:lnTo>
                  <a:lnTo>
                    <a:pt x="694" y="705"/>
                  </a:lnTo>
                  <a:lnTo>
                    <a:pt x="712" y="716"/>
                  </a:lnTo>
                  <a:lnTo>
                    <a:pt x="730" y="724"/>
                  </a:lnTo>
                  <a:lnTo>
                    <a:pt x="749" y="725"/>
                  </a:lnTo>
                  <a:lnTo>
                    <a:pt x="765" y="719"/>
                  </a:lnTo>
                  <a:lnTo>
                    <a:pt x="780" y="708"/>
                  </a:lnTo>
                  <a:lnTo>
                    <a:pt x="793" y="691"/>
                  </a:lnTo>
                  <a:lnTo>
                    <a:pt x="806" y="671"/>
                  </a:lnTo>
                  <a:lnTo>
                    <a:pt x="818" y="649"/>
                  </a:lnTo>
                  <a:lnTo>
                    <a:pt x="827" y="624"/>
                  </a:lnTo>
                  <a:lnTo>
                    <a:pt x="837" y="600"/>
                  </a:lnTo>
                  <a:lnTo>
                    <a:pt x="843" y="576"/>
                  </a:lnTo>
                  <a:lnTo>
                    <a:pt x="849" y="554"/>
                  </a:lnTo>
                  <a:lnTo>
                    <a:pt x="854" y="533"/>
                  </a:lnTo>
                  <a:lnTo>
                    <a:pt x="856" y="519"/>
                  </a:lnTo>
                  <a:lnTo>
                    <a:pt x="857" y="508"/>
                  </a:lnTo>
                  <a:lnTo>
                    <a:pt x="859" y="500"/>
                  </a:lnTo>
                  <a:lnTo>
                    <a:pt x="865" y="488"/>
                  </a:lnTo>
                  <a:lnTo>
                    <a:pt x="875" y="475"/>
                  </a:lnTo>
                  <a:lnTo>
                    <a:pt x="886" y="463"/>
                  </a:lnTo>
                  <a:lnTo>
                    <a:pt x="899" y="449"/>
                  </a:lnTo>
                  <a:lnTo>
                    <a:pt x="914" y="435"/>
                  </a:lnTo>
                  <a:lnTo>
                    <a:pt x="927" y="423"/>
                  </a:lnTo>
                  <a:lnTo>
                    <a:pt x="941" y="411"/>
                  </a:lnTo>
                  <a:lnTo>
                    <a:pt x="953" y="400"/>
                  </a:lnTo>
                  <a:lnTo>
                    <a:pt x="962" y="393"/>
                  </a:lnTo>
                  <a:lnTo>
                    <a:pt x="969" y="388"/>
                  </a:lnTo>
                  <a:lnTo>
                    <a:pt x="976" y="385"/>
                  </a:lnTo>
                  <a:lnTo>
                    <a:pt x="991" y="382"/>
                  </a:lnTo>
                  <a:lnTo>
                    <a:pt x="1009" y="379"/>
                  </a:lnTo>
                  <a:lnTo>
                    <a:pt x="1031" y="377"/>
                  </a:lnTo>
                  <a:lnTo>
                    <a:pt x="1055" y="375"/>
                  </a:lnTo>
                  <a:lnTo>
                    <a:pt x="1080" y="374"/>
                  </a:lnTo>
                  <a:lnTo>
                    <a:pt x="1104" y="372"/>
                  </a:lnTo>
                  <a:lnTo>
                    <a:pt x="1127" y="371"/>
                  </a:lnTo>
                  <a:lnTo>
                    <a:pt x="1147" y="370"/>
                  </a:lnTo>
                  <a:lnTo>
                    <a:pt x="1162" y="369"/>
                  </a:lnTo>
                  <a:lnTo>
                    <a:pt x="1173" y="368"/>
                  </a:lnTo>
                  <a:lnTo>
                    <a:pt x="1181" y="363"/>
                  </a:lnTo>
                  <a:lnTo>
                    <a:pt x="1191" y="355"/>
                  </a:lnTo>
                  <a:lnTo>
                    <a:pt x="1201" y="342"/>
                  </a:lnTo>
                  <a:lnTo>
                    <a:pt x="1213" y="328"/>
                  </a:lnTo>
                  <a:lnTo>
                    <a:pt x="1224" y="312"/>
                  </a:lnTo>
                  <a:lnTo>
                    <a:pt x="1236" y="295"/>
                  </a:lnTo>
                  <a:lnTo>
                    <a:pt x="1247" y="279"/>
                  </a:lnTo>
                  <a:lnTo>
                    <a:pt x="1228" y="268"/>
                  </a:lnTo>
                  <a:lnTo>
                    <a:pt x="1210" y="259"/>
                  </a:lnTo>
                  <a:lnTo>
                    <a:pt x="1194" y="248"/>
                  </a:lnTo>
                  <a:lnTo>
                    <a:pt x="1179" y="239"/>
                  </a:lnTo>
                  <a:lnTo>
                    <a:pt x="1168" y="231"/>
                  </a:lnTo>
                  <a:lnTo>
                    <a:pt x="1160" y="224"/>
                  </a:lnTo>
                  <a:lnTo>
                    <a:pt x="1156" y="219"/>
                  </a:lnTo>
                  <a:lnTo>
                    <a:pt x="1155" y="213"/>
                  </a:lnTo>
                  <a:lnTo>
                    <a:pt x="1157" y="204"/>
                  </a:lnTo>
                  <a:lnTo>
                    <a:pt x="1160" y="191"/>
                  </a:lnTo>
                  <a:lnTo>
                    <a:pt x="1164" y="176"/>
                  </a:lnTo>
                  <a:lnTo>
                    <a:pt x="1170" y="161"/>
                  </a:lnTo>
                  <a:lnTo>
                    <a:pt x="1176" y="144"/>
                  </a:lnTo>
                  <a:lnTo>
                    <a:pt x="1182" y="127"/>
                  </a:lnTo>
                  <a:lnTo>
                    <a:pt x="1187" y="110"/>
                  </a:lnTo>
                  <a:lnTo>
                    <a:pt x="1192" y="94"/>
                  </a:lnTo>
                  <a:lnTo>
                    <a:pt x="1196" y="80"/>
                  </a:lnTo>
                  <a:lnTo>
                    <a:pt x="1197" y="69"/>
                  </a:lnTo>
                  <a:lnTo>
                    <a:pt x="1196" y="61"/>
                  </a:lnTo>
                  <a:lnTo>
                    <a:pt x="1193" y="57"/>
                  </a:lnTo>
                  <a:lnTo>
                    <a:pt x="1185" y="53"/>
                  </a:lnTo>
                  <a:lnTo>
                    <a:pt x="1176" y="45"/>
                  </a:lnTo>
                  <a:lnTo>
                    <a:pt x="1164" y="37"/>
                  </a:lnTo>
                  <a:lnTo>
                    <a:pt x="1151" y="26"/>
                  </a:lnTo>
                  <a:lnTo>
                    <a:pt x="1140" y="16"/>
                  </a:lnTo>
                  <a:lnTo>
                    <a:pt x="1127" y="7"/>
                  </a:lnTo>
                  <a:lnTo>
                    <a:pt x="1116" y="0"/>
                  </a:lnTo>
                  <a:lnTo>
                    <a:pt x="1574" y="0"/>
                  </a:lnTo>
                  <a:lnTo>
                    <a:pt x="1574" y="899"/>
                  </a:lnTo>
                  <a:lnTo>
                    <a:pt x="0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D0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19" name="Freeform 129">
              <a:extLst>
                <a:ext uri="{FF2B5EF4-FFF2-40B4-BE49-F238E27FC236}">
                  <a16:creationId xmlns:a16="http://schemas.microsoft.com/office/drawing/2014/main" id="{DCC2A5E3-48F6-4801-B877-A6EC36B97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673" y="3213072"/>
              <a:ext cx="117475" cy="119063"/>
            </a:xfrm>
            <a:custGeom>
              <a:avLst/>
              <a:gdLst>
                <a:gd name="T0" fmla="*/ 0 w 518"/>
                <a:gd name="T1" fmla="*/ 0 h 523"/>
                <a:gd name="T2" fmla="*/ 21 w 518"/>
                <a:gd name="T3" fmla="*/ 17 h 523"/>
                <a:gd name="T4" fmla="*/ 41 w 518"/>
                <a:gd name="T5" fmla="*/ 35 h 523"/>
                <a:gd name="T6" fmla="*/ 59 w 518"/>
                <a:gd name="T7" fmla="*/ 56 h 523"/>
                <a:gd name="T8" fmla="*/ 75 w 518"/>
                <a:gd name="T9" fmla="*/ 80 h 523"/>
                <a:gd name="T10" fmla="*/ 97 w 518"/>
                <a:gd name="T11" fmla="*/ 112 h 523"/>
                <a:gd name="T12" fmla="*/ 124 w 518"/>
                <a:gd name="T13" fmla="*/ 142 h 523"/>
                <a:gd name="T14" fmla="*/ 153 w 518"/>
                <a:gd name="T15" fmla="*/ 171 h 523"/>
                <a:gd name="T16" fmla="*/ 187 w 518"/>
                <a:gd name="T17" fmla="*/ 199 h 523"/>
                <a:gd name="T18" fmla="*/ 222 w 518"/>
                <a:gd name="T19" fmla="*/ 224 h 523"/>
                <a:gd name="T20" fmla="*/ 259 w 518"/>
                <a:gd name="T21" fmla="*/ 248 h 523"/>
                <a:gd name="T22" fmla="*/ 295 w 518"/>
                <a:gd name="T23" fmla="*/ 271 h 523"/>
                <a:gd name="T24" fmla="*/ 331 w 518"/>
                <a:gd name="T25" fmla="*/ 291 h 523"/>
                <a:gd name="T26" fmla="*/ 364 w 518"/>
                <a:gd name="T27" fmla="*/ 310 h 523"/>
                <a:gd name="T28" fmla="*/ 390 w 518"/>
                <a:gd name="T29" fmla="*/ 325 h 523"/>
                <a:gd name="T30" fmla="*/ 411 w 518"/>
                <a:gd name="T31" fmla="*/ 344 h 523"/>
                <a:gd name="T32" fmla="*/ 430 w 518"/>
                <a:gd name="T33" fmla="*/ 367 h 523"/>
                <a:gd name="T34" fmla="*/ 446 w 518"/>
                <a:gd name="T35" fmla="*/ 391 h 523"/>
                <a:gd name="T36" fmla="*/ 460 w 518"/>
                <a:gd name="T37" fmla="*/ 415 h 523"/>
                <a:gd name="T38" fmla="*/ 471 w 518"/>
                <a:gd name="T39" fmla="*/ 440 h 523"/>
                <a:gd name="T40" fmla="*/ 482 w 518"/>
                <a:gd name="T41" fmla="*/ 462 h 523"/>
                <a:gd name="T42" fmla="*/ 491 w 518"/>
                <a:gd name="T43" fmla="*/ 483 h 523"/>
                <a:gd name="T44" fmla="*/ 501 w 518"/>
                <a:gd name="T45" fmla="*/ 501 h 523"/>
                <a:gd name="T46" fmla="*/ 509 w 518"/>
                <a:gd name="T47" fmla="*/ 515 h 523"/>
                <a:gd name="T48" fmla="*/ 518 w 518"/>
                <a:gd name="T49" fmla="*/ 523 h 523"/>
                <a:gd name="T50" fmla="*/ 0 w 518"/>
                <a:gd name="T51" fmla="*/ 523 h 523"/>
                <a:gd name="T52" fmla="*/ 0 w 518"/>
                <a:gd name="T53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8" h="523">
                  <a:moveTo>
                    <a:pt x="0" y="0"/>
                  </a:moveTo>
                  <a:lnTo>
                    <a:pt x="21" y="17"/>
                  </a:lnTo>
                  <a:lnTo>
                    <a:pt x="41" y="35"/>
                  </a:lnTo>
                  <a:lnTo>
                    <a:pt x="59" y="56"/>
                  </a:lnTo>
                  <a:lnTo>
                    <a:pt x="75" y="80"/>
                  </a:lnTo>
                  <a:lnTo>
                    <a:pt x="97" y="112"/>
                  </a:lnTo>
                  <a:lnTo>
                    <a:pt x="124" y="142"/>
                  </a:lnTo>
                  <a:lnTo>
                    <a:pt x="153" y="171"/>
                  </a:lnTo>
                  <a:lnTo>
                    <a:pt x="187" y="199"/>
                  </a:lnTo>
                  <a:lnTo>
                    <a:pt x="222" y="224"/>
                  </a:lnTo>
                  <a:lnTo>
                    <a:pt x="259" y="248"/>
                  </a:lnTo>
                  <a:lnTo>
                    <a:pt x="295" y="271"/>
                  </a:lnTo>
                  <a:lnTo>
                    <a:pt x="331" y="291"/>
                  </a:lnTo>
                  <a:lnTo>
                    <a:pt x="364" y="310"/>
                  </a:lnTo>
                  <a:lnTo>
                    <a:pt x="390" y="325"/>
                  </a:lnTo>
                  <a:lnTo>
                    <a:pt x="411" y="344"/>
                  </a:lnTo>
                  <a:lnTo>
                    <a:pt x="430" y="367"/>
                  </a:lnTo>
                  <a:lnTo>
                    <a:pt x="446" y="391"/>
                  </a:lnTo>
                  <a:lnTo>
                    <a:pt x="460" y="415"/>
                  </a:lnTo>
                  <a:lnTo>
                    <a:pt x="471" y="440"/>
                  </a:lnTo>
                  <a:lnTo>
                    <a:pt x="482" y="462"/>
                  </a:lnTo>
                  <a:lnTo>
                    <a:pt x="491" y="483"/>
                  </a:lnTo>
                  <a:lnTo>
                    <a:pt x="501" y="501"/>
                  </a:lnTo>
                  <a:lnTo>
                    <a:pt x="509" y="515"/>
                  </a:lnTo>
                  <a:lnTo>
                    <a:pt x="518" y="523"/>
                  </a:lnTo>
                  <a:lnTo>
                    <a:pt x="0" y="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A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0" name="Freeform 130">
              <a:extLst>
                <a:ext uri="{FF2B5EF4-FFF2-40B4-BE49-F238E27FC236}">
                  <a16:creationId xmlns:a16="http://schemas.microsoft.com/office/drawing/2014/main" id="{9F7F04D3-9A17-4CEC-9D83-B6E6E75F3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3724" y="3170210"/>
              <a:ext cx="82550" cy="161925"/>
            </a:xfrm>
            <a:custGeom>
              <a:avLst/>
              <a:gdLst>
                <a:gd name="T0" fmla="*/ 367 w 367"/>
                <a:gd name="T1" fmla="*/ 0 h 712"/>
                <a:gd name="T2" fmla="*/ 367 w 367"/>
                <a:gd name="T3" fmla="*/ 712 h 712"/>
                <a:gd name="T4" fmla="*/ 0 w 367"/>
                <a:gd name="T5" fmla="*/ 712 h 712"/>
                <a:gd name="T6" fmla="*/ 9 w 367"/>
                <a:gd name="T7" fmla="*/ 700 h 712"/>
                <a:gd name="T8" fmla="*/ 17 w 367"/>
                <a:gd name="T9" fmla="*/ 690 h 712"/>
                <a:gd name="T10" fmla="*/ 25 w 367"/>
                <a:gd name="T11" fmla="*/ 680 h 712"/>
                <a:gd name="T12" fmla="*/ 30 w 367"/>
                <a:gd name="T13" fmla="*/ 672 h 712"/>
                <a:gd name="T14" fmla="*/ 33 w 367"/>
                <a:gd name="T15" fmla="*/ 667 h 712"/>
                <a:gd name="T16" fmla="*/ 44 w 367"/>
                <a:gd name="T17" fmla="*/ 642 h 712"/>
                <a:gd name="T18" fmla="*/ 49 w 367"/>
                <a:gd name="T19" fmla="*/ 616 h 712"/>
                <a:gd name="T20" fmla="*/ 52 w 367"/>
                <a:gd name="T21" fmla="*/ 589 h 712"/>
                <a:gd name="T22" fmla="*/ 53 w 367"/>
                <a:gd name="T23" fmla="*/ 562 h 712"/>
                <a:gd name="T24" fmla="*/ 53 w 367"/>
                <a:gd name="T25" fmla="*/ 536 h 712"/>
                <a:gd name="T26" fmla="*/ 55 w 367"/>
                <a:gd name="T27" fmla="*/ 508 h 712"/>
                <a:gd name="T28" fmla="*/ 60 w 367"/>
                <a:gd name="T29" fmla="*/ 482 h 712"/>
                <a:gd name="T30" fmla="*/ 67 w 367"/>
                <a:gd name="T31" fmla="*/ 456 h 712"/>
                <a:gd name="T32" fmla="*/ 79 w 367"/>
                <a:gd name="T33" fmla="*/ 434 h 712"/>
                <a:gd name="T34" fmla="*/ 93 w 367"/>
                <a:gd name="T35" fmla="*/ 413 h 712"/>
                <a:gd name="T36" fmla="*/ 110 w 367"/>
                <a:gd name="T37" fmla="*/ 394 h 712"/>
                <a:gd name="T38" fmla="*/ 128 w 367"/>
                <a:gd name="T39" fmla="*/ 376 h 712"/>
                <a:gd name="T40" fmla="*/ 147 w 367"/>
                <a:gd name="T41" fmla="*/ 357 h 712"/>
                <a:gd name="T42" fmla="*/ 166 w 367"/>
                <a:gd name="T43" fmla="*/ 339 h 712"/>
                <a:gd name="T44" fmla="*/ 183 w 367"/>
                <a:gd name="T45" fmla="*/ 320 h 712"/>
                <a:gd name="T46" fmla="*/ 198 w 367"/>
                <a:gd name="T47" fmla="*/ 299 h 712"/>
                <a:gd name="T48" fmla="*/ 226 w 367"/>
                <a:gd name="T49" fmla="*/ 252 h 712"/>
                <a:gd name="T50" fmla="*/ 255 w 367"/>
                <a:gd name="T51" fmla="*/ 202 h 712"/>
                <a:gd name="T52" fmla="*/ 282 w 367"/>
                <a:gd name="T53" fmla="*/ 149 h 712"/>
                <a:gd name="T54" fmla="*/ 311 w 367"/>
                <a:gd name="T55" fmla="*/ 96 h 712"/>
                <a:gd name="T56" fmla="*/ 340 w 367"/>
                <a:gd name="T57" fmla="*/ 45 h 712"/>
                <a:gd name="T58" fmla="*/ 367 w 367"/>
                <a:gd name="T5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7" h="712">
                  <a:moveTo>
                    <a:pt x="367" y="0"/>
                  </a:moveTo>
                  <a:lnTo>
                    <a:pt x="367" y="712"/>
                  </a:lnTo>
                  <a:lnTo>
                    <a:pt x="0" y="712"/>
                  </a:lnTo>
                  <a:lnTo>
                    <a:pt x="9" y="700"/>
                  </a:lnTo>
                  <a:lnTo>
                    <a:pt x="17" y="690"/>
                  </a:lnTo>
                  <a:lnTo>
                    <a:pt x="25" y="680"/>
                  </a:lnTo>
                  <a:lnTo>
                    <a:pt x="30" y="672"/>
                  </a:lnTo>
                  <a:lnTo>
                    <a:pt x="33" y="667"/>
                  </a:lnTo>
                  <a:lnTo>
                    <a:pt x="44" y="642"/>
                  </a:lnTo>
                  <a:lnTo>
                    <a:pt x="49" y="616"/>
                  </a:lnTo>
                  <a:lnTo>
                    <a:pt x="52" y="589"/>
                  </a:lnTo>
                  <a:lnTo>
                    <a:pt x="53" y="562"/>
                  </a:lnTo>
                  <a:lnTo>
                    <a:pt x="53" y="536"/>
                  </a:lnTo>
                  <a:lnTo>
                    <a:pt x="55" y="508"/>
                  </a:lnTo>
                  <a:lnTo>
                    <a:pt x="60" y="482"/>
                  </a:lnTo>
                  <a:lnTo>
                    <a:pt x="67" y="456"/>
                  </a:lnTo>
                  <a:lnTo>
                    <a:pt x="79" y="434"/>
                  </a:lnTo>
                  <a:lnTo>
                    <a:pt x="93" y="413"/>
                  </a:lnTo>
                  <a:lnTo>
                    <a:pt x="110" y="394"/>
                  </a:lnTo>
                  <a:lnTo>
                    <a:pt x="128" y="376"/>
                  </a:lnTo>
                  <a:lnTo>
                    <a:pt x="147" y="357"/>
                  </a:lnTo>
                  <a:lnTo>
                    <a:pt x="166" y="339"/>
                  </a:lnTo>
                  <a:lnTo>
                    <a:pt x="183" y="320"/>
                  </a:lnTo>
                  <a:lnTo>
                    <a:pt x="198" y="299"/>
                  </a:lnTo>
                  <a:lnTo>
                    <a:pt x="226" y="252"/>
                  </a:lnTo>
                  <a:lnTo>
                    <a:pt x="255" y="202"/>
                  </a:lnTo>
                  <a:lnTo>
                    <a:pt x="282" y="149"/>
                  </a:lnTo>
                  <a:lnTo>
                    <a:pt x="311" y="96"/>
                  </a:lnTo>
                  <a:lnTo>
                    <a:pt x="340" y="45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79A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1" name="Freeform 131">
              <a:extLst>
                <a:ext uri="{FF2B5EF4-FFF2-40B4-BE49-F238E27FC236}">
                  <a16:creationId xmlns:a16="http://schemas.microsoft.com/office/drawing/2014/main" id="{B9E24372-5513-47A5-B266-56FF04F10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675" y="3251173"/>
              <a:ext cx="90488" cy="80963"/>
            </a:xfrm>
            <a:custGeom>
              <a:avLst/>
              <a:gdLst>
                <a:gd name="T0" fmla="*/ 0 w 402"/>
                <a:gd name="T1" fmla="*/ 0 h 359"/>
                <a:gd name="T2" fmla="*/ 18 w 402"/>
                <a:gd name="T3" fmla="*/ 18 h 359"/>
                <a:gd name="T4" fmla="*/ 34 w 402"/>
                <a:gd name="T5" fmla="*/ 38 h 359"/>
                <a:gd name="T6" fmla="*/ 48 w 402"/>
                <a:gd name="T7" fmla="*/ 59 h 359"/>
                <a:gd name="T8" fmla="*/ 61 w 402"/>
                <a:gd name="T9" fmla="*/ 79 h 359"/>
                <a:gd name="T10" fmla="*/ 79 w 402"/>
                <a:gd name="T11" fmla="*/ 96 h 359"/>
                <a:gd name="T12" fmla="*/ 101 w 402"/>
                <a:gd name="T13" fmla="*/ 111 h 359"/>
                <a:gd name="T14" fmla="*/ 125 w 402"/>
                <a:gd name="T15" fmla="*/ 123 h 359"/>
                <a:gd name="T16" fmla="*/ 151 w 402"/>
                <a:gd name="T17" fmla="*/ 135 h 359"/>
                <a:gd name="T18" fmla="*/ 180 w 402"/>
                <a:gd name="T19" fmla="*/ 146 h 359"/>
                <a:gd name="T20" fmla="*/ 208 w 402"/>
                <a:gd name="T21" fmla="*/ 156 h 359"/>
                <a:gd name="T22" fmla="*/ 238 w 402"/>
                <a:gd name="T23" fmla="*/ 167 h 359"/>
                <a:gd name="T24" fmla="*/ 267 w 402"/>
                <a:gd name="T25" fmla="*/ 178 h 359"/>
                <a:gd name="T26" fmla="*/ 296 w 402"/>
                <a:gd name="T27" fmla="*/ 191 h 359"/>
                <a:gd name="T28" fmla="*/ 323 w 402"/>
                <a:gd name="T29" fmla="*/ 206 h 359"/>
                <a:gd name="T30" fmla="*/ 342 w 402"/>
                <a:gd name="T31" fmla="*/ 220 h 359"/>
                <a:gd name="T32" fmla="*/ 357 w 402"/>
                <a:gd name="T33" fmla="*/ 235 h 359"/>
                <a:gd name="T34" fmla="*/ 370 w 402"/>
                <a:gd name="T35" fmla="*/ 253 h 359"/>
                <a:gd name="T36" fmla="*/ 380 w 402"/>
                <a:gd name="T37" fmla="*/ 273 h 359"/>
                <a:gd name="T38" fmla="*/ 389 w 402"/>
                <a:gd name="T39" fmla="*/ 295 h 359"/>
                <a:gd name="T40" fmla="*/ 395 w 402"/>
                <a:gd name="T41" fmla="*/ 317 h 359"/>
                <a:gd name="T42" fmla="*/ 399 w 402"/>
                <a:gd name="T43" fmla="*/ 338 h 359"/>
                <a:gd name="T44" fmla="*/ 402 w 402"/>
                <a:gd name="T45" fmla="*/ 359 h 359"/>
                <a:gd name="T46" fmla="*/ 0 w 402"/>
                <a:gd name="T47" fmla="*/ 359 h 359"/>
                <a:gd name="T48" fmla="*/ 0 w 402"/>
                <a:gd name="T4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2" h="359">
                  <a:moveTo>
                    <a:pt x="0" y="0"/>
                  </a:moveTo>
                  <a:lnTo>
                    <a:pt x="18" y="18"/>
                  </a:lnTo>
                  <a:lnTo>
                    <a:pt x="34" y="38"/>
                  </a:lnTo>
                  <a:lnTo>
                    <a:pt x="48" y="59"/>
                  </a:lnTo>
                  <a:lnTo>
                    <a:pt x="61" y="79"/>
                  </a:lnTo>
                  <a:lnTo>
                    <a:pt x="79" y="96"/>
                  </a:lnTo>
                  <a:lnTo>
                    <a:pt x="101" y="111"/>
                  </a:lnTo>
                  <a:lnTo>
                    <a:pt x="125" y="123"/>
                  </a:lnTo>
                  <a:lnTo>
                    <a:pt x="151" y="135"/>
                  </a:lnTo>
                  <a:lnTo>
                    <a:pt x="180" y="146"/>
                  </a:lnTo>
                  <a:lnTo>
                    <a:pt x="208" y="156"/>
                  </a:lnTo>
                  <a:lnTo>
                    <a:pt x="238" y="167"/>
                  </a:lnTo>
                  <a:lnTo>
                    <a:pt x="267" y="178"/>
                  </a:lnTo>
                  <a:lnTo>
                    <a:pt x="296" y="191"/>
                  </a:lnTo>
                  <a:lnTo>
                    <a:pt x="323" y="206"/>
                  </a:lnTo>
                  <a:lnTo>
                    <a:pt x="342" y="220"/>
                  </a:lnTo>
                  <a:lnTo>
                    <a:pt x="357" y="235"/>
                  </a:lnTo>
                  <a:lnTo>
                    <a:pt x="370" y="253"/>
                  </a:lnTo>
                  <a:lnTo>
                    <a:pt x="380" y="273"/>
                  </a:lnTo>
                  <a:lnTo>
                    <a:pt x="389" y="295"/>
                  </a:lnTo>
                  <a:lnTo>
                    <a:pt x="395" y="317"/>
                  </a:lnTo>
                  <a:lnTo>
                    <a:pt x="399" y="338"/>
                  </a:lnTo>
                  <a:lnTo>
                    <a:pt x="402" y="359"/>
                  </a:lnTo>
                  <a:lnTo>
                    <a:pt x="0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D1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2" name="Freeform 132">
              <a:extLst>
                <a:ext uri="{FF2B5EF4-FFF2-40B4-BE49-F238E27FC236}">
                  <a16:creationId xmlns:a16="http://schemas.microsoft.com/office/drawing/2014/main" id="{E424E87D-7A45-4F74-BE9E-4C48428D6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2112" y="3205136"/>
              <a:ext cx="22225" cy="20638"/>
            </a:xfrm>
            <a:custGeom>
              <a:avLst/>
              <a:gdLst>
                <a:gd name="T0" fmla="*/ 48 w 94"/>
                <a:gd name="T1" fmla="*/ 0 h 94"/>
                <a:gd name="T2" fmla="*/ 62 w 94"/>
                <a:gd name="T3" fmla="*/ 2 h 94"/>
                <a:gd name="T4" fmla="*/ 75 w 94"/>
                <a:gd name="T5" fmla="*/ 8 h 94"/>
                <a:gd name="T6" fmla="*/ 86 w 94"/>
                <a:gd name="T7" fmla="*/ 19 h 94"/>
                <a:gd name="T8" fmla="*/ 92 w 94"/>
                <a:gd name="T9" fmla="*/ 32 h 94"/>
                <a:gd name="T10" fmla="*/ 94 w 94"/>
                <a:gd name="T11" fmla="*/ 46 h 94"/>
                <a:gd name="T12" fmla="*/ 92 w 94"/>
                <a:gd name="T13" fmla="*/ 61 h 94"/>
                <a:gd name="T14" fmla="*/ 86 w 94"/>
                <a:gd name="T15" fmla="*/ 74 h 94"/>
                <a:gd name="T16" fmla="*/ 75 w 94"/>
                <a:gd name="T17" fmla="*/ 84 h 94"/>
                <a:gd name="T18" fmla="*/ 62 w 94"/>
                <a:gd name="T19" fmla="*/ 91 h 94"/>
                <a:gd name="T20" fmla="*/ 48 w 94"/>
                <a:gd name="T21" fmla="*/ 94 h 94"/>
                <a:gd name="T22" fmla="*/ 33 w 94"/>
                <a:gd name="T23" fmla="*/ 91 h 94"/>
                <a:gd name="T24" fmla="*/ 19 w 94"/>
                <a:gd name="T25" fmla="*/ 84 h 94"/>
                <a:gd name="T26" fmla="*/ 10 w 94"/>
                <a:gd name="T27" fmla="*/ 74 h 94"/>
                <a:gd name="T28" fmla="*/ 2 w 94"/>
                <a:gd name="T29" fmla="*/ 61 h 94"/>
                <a:gd name="T30" fmla="*/ 0 w 94"/>
                <a:gd name="T31" fmla="*/ 46 h 94"/>
                <a:gd name="T32" fmla="*/ 2 w 94"/>
                <a:gd name="T33" fmla="*/ 32 h 94"/>
                <a:gd name="T34" fmla="*/ 10 w 94"/>
                <a:gd name="T35" fmla="*/ 19 h 94"/>
                <a:gd name="T36" fmla="*/ 19 w 94"/>
                <a:gd name="T37" fmla="*/ 8 h 94"/>
                <a:gd name="T38" fmla="*/ 33 w 94"/>
                <a:gd name="T39" fmla="*/ 2 h 94"/>
                <a:gd name="T40" fmla="*/ 48 w 94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94">
                  <a:moveTo>
                    <a:pt x="48" y="0"/>
                  </a:moveTo>
                  <a:lnTo>
                    <a:pt x="62" y="2"/>
                  </a:lnTo>
                  <a:lnTo>
                    <a:pt x="75" y="8"/>
                  </a:lnTo>
                  <a:lnTo>
                    <a:pt x="86" y="19"/>
                  </a:lnTo>
                  <a:lnTo>
                    <a:pt x="92" y="32"/>
                  </a:lnTo>
                  <a:lnTo>
                    <a:pt x="94" y="46"/>
                  </a:lnTo>
                  <a:lnTo>
                    <a:pt x="92" y="61"/>
                  </a:lnTo>
                  <a:lnTo>
                    <a:pt x="86" y="74"/>
                  </a:lnTo>
                  <a:lnTo>
                    <a:pt x="75" y="84"/>
                  </a:lnTo>
                  <a:lnTo>
                    <a:pt x="62" y="91"/>
                  </a:lnTo>
                  <a:lnTo>
                    <a:pt x="48" y="94"/>
                  </a:lnTo>
                  <a:lnTo>
                    <a:pt x="33" y="91"/>
                  </a:lnTo>
                  <a:lnTo>
                    <a:pt x="19" y="84"/>
                  </a:lnTo>
                  <a:lnTo>
                    <a:pt x="10" y="74"/>
                  </a:lnTo>
                  <a:lnTo>
                    <a:pt x="2" y="61"/>
                  </a:lnTo>
                  <a:lnTo>
                    <a:pt x="0" y="46"/>
                  </a:lnTo>
                  <a:lnTo>
                    <a:pt x="2" y="32"/>
                  </a:lnTo>
                  <a:lnTo>
                    <a:pt x="10" y="19"/>
                  </a:lnTo>
                  <a:lnTo>
                    <a:pt x="19" y="8"/>
                  </a:lnTo>
                  <a:lnTo>
                    <a:pt x="33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881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3" name="Freeform 133">
              <a:extLst>
                <a:ext uri="{FF2B5EF4-FFF2-40B4-BE49-F238E27FC236}">
                  <a16:creationId xmlns:a16="http://schemas.microsoft.com/office/drawing/2014/main" id="{6F433600-DF62-4DA0-88CB-D016369EF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8300" y="3270223"/>
              <a:ext cx="31750" cy="33338"/>
            </a:xfrm>
            <a:custGeom>
              <a:avLst/>
              <a:gdLst>
                <a:gd name="T0" fmla="*/ 72 w 144"/>
                <a:gd name="T1" fmla="*/ 0 h 143"/>
                <a:gd name="T2" fmla="*/ 91 w 144"/>
                <a:gd name="T3" fmla="*/ 2 h 143"/>
                <a:gd name="T4" fmla="*/ 108 w 144"/>
                <a:gd name="T5" fmla="*/ 9 h 143"/>
                <a:gd name="T6" fmla="*/ 123 w 144"/>
                <a:gd name="T7" fmla="*/ 21 h 143"/>
                <a:gd name="T8" fmla="*/ 134 w 144"/>
                <a:gd name="T9" fmla="*/ 35 h 143"/>
                <a:gd name="T10" fmla="*/ 142 w 144"/>
                <a:gd name="T11" fmla="*/ 52 h 143"/>
                <a:gd name="T12" fmla="*/ 144 w 144"/>
                <a:gd name="T13" fmla="*/ 71 h 143"/>
                <a:gd name="T14" fmla="*/ 142 w 144"/>
                <a:gd name="T15" fmla="*/ 90 h 143"/>
                <a:gd name="T16" fmla="*/ 134 w 144"/>
                <a:gd name="T17" fmla="*/ 107 h 143"/>
                <a:gd name="T18" fmla="*/ 123 w 144"/>
                <a:gd name="T19" fmla="*/ 122 h 143"/>
                <a:gd name="T20" fmla="*/ 108 w 144"/>
                <a:gd name="T21" fmla="*/ 134 h 143"/>
                <a:gd name="T22" fmla="*/ 91 w 144"/>
                <a:gd name="T23" fmla="*/ 141 h 143"/>
                <a:gd name="T24" fmla="*/ 72 w 144"/>
                <a:gd name="T25" fmla="*/ 143 h 143"/>
                <a:gd name="T26" fmla="*/ 53 w 144"/>
                <a:gd name="T27" fmla="*/ 141 h 143"/>
                <a:gd name="T28" fmla="*/ 36 w 144"/>
                <a:gd name="T29" fmla="*/ 134 h 143"/>
                <a:gd name="T30" fmla="*/ 21 w 144"/>
                <a:gd name="T31" fmla="*/ 122 h 143"/>
                <a:gd name="T32" fmla="*/ 10 w 144"/>
                <a:gd name="T33" fmla="*/ 107 h 143"/>
                <a:gd name="T34" fmla="*/ 2 w 144"/>
                <a:gd name="T35" fmla="*/ 90 h 143"/>
                <a:gd name="T36" fmla="*/ 0 w 144"/>
                <a:gd name="T37" fmla="*/ 71 h 143"/>
                <a:gd name="T38" fmla="*/ 2 w 144"/>
                <a:gd name="T39" fmla="*/ 52 h 143"/>
                <a:gd name="T40" fmla="*/ 10 w 144"/>
                <a:gd name="T41" fmla="*/ 35 h 143"/>
                <a:gd name="T42" fmla="*/ 21 w 144"/>
                <a:gd name="T43" fmla="*/ 21 h 143"/>
                <a:gd name="T44" fmla="*/ 36 w 144"/>
                <a:gd name="T45" fmla="*/ 9 h 143"/>
                <a:gd name="T46" fmla="*/ 53 w 144"/>
                <a:gd name="T47" fmla="*/ 2 h 143"/>
                <a:gd name="T48" fmla="*/ 72 w 144"/>
                <a:gd name="T4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" h="143">
                  <a:moveTo>
                    <a:pt x="72" y="0"/>
                  </a:moveTo>
                  <a:lnTo>
                    <a:pt x="91" y="2"/>
                  </a:lnTo>
                  <a:lnTo>
                    <a:pt x="108" y="9"/>
                  </a:lnTo>
                  <a:lnTo>
                    <a:pt x="123" y="21"/>
                  </a:lnTo>
                  <a:lnTo>
                    <a:pt x="134" y="35"/>
                  </a:lnTo>
                  <a:lnTo>
                    <a:pt x="142" y="52"/>
                  </a:lnTo>
                  <a:lnTo>
                    <a:pt x="144" y="71"/>
                  </a:lnTo>
                  <a:lnTo>
                    <a:pt x="142" y="90"/>
                  </a:lnTo>
                  <a:lnTo>
                    <a:pt x="134" y="107"/>
                  </a:lnTo>
                  <a:lnTo>
                    <a:pt x="123" y="122"/>
                  </a:lnTo>
                  <a:lnTo>
                    <a:pt x="108" y="134"/>
                  </a:lnTo>
                  <a:lnTo>
                    <a:pt x="91" y="141"/>
                  </a:lnTo>
                  <a:lnTo>
                    <a:pt x="72" y="143"/>
                  </a:lnTo>
                  <a:lnTo>
                    <a:pt x="53" y="141"/>
                  </a:lnTo>
                  <a:lnTo>
                    <a:pt x="36" y="134"/>
                  </a:lnTo>
                  <a:lnTo>
                    <a:pt x="21" y="122"/>
                  </a:lnTo>
                  <a:lnTo>
                    <a:pt x="10" y="107"/>
                  </a:lnTo>
                  <a:lnTo>
                    <a:pt x="2" y="90"/>
                  </a:lnTo>
                  <a:lnTo>
                    <a:pt x="0" y="71"/>
                  </a:lnTo>
                  <a:lnTo>
                    <a:pt x="2" y="52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6" y="9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0750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4" name="Freeform 134">
              <a:extLst>
                <a:ext uri="{FF2B5EF4-FFF2-40B4-BE49-F238E27FC236}">
                  <a16:creationId xmlns:a16="http://schemas.microsoft.com/office/drawing/2014/main" id="{67BFB965-0D4F-4CC5-AAC6-5148BEEDB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599" y="3168621"/>
              <a:ext cx="22225" cy="20638"/>
            </a:xfrm>
            <a:custGeom>
              <a:avLst/>
              <a:gdLst>
                <a:gd name="T0" fmla="*/ 48 w 94"/>
                <a:gd name="T1" fmla="*/ 0 h 95"/>
                <a:gd name="T2" fmla="*/ 63 w 94"/>
                <a:gd name="T3" fmla="*/ 4 h 95"/>
                <a:gd name="T4" fmla="*/ 75 w 94"/>
                <a:gd name="T5" fmla="*/ 10 h 95"/>
                <a:gd name="T6" fmla="*/ 86 w 94"/>
                <a:gd name="T7" fmla="*/ 20 h 95"/>
                <a:gd name="T8" fmla="*/ 92 w 94"/>
                <a:gd name="T9" fmla="*/ 33 h 95"/>
                <a:gd name="T10" fmla="*/ 94 w 94"/>
                <a:gd name="T11" fmla="*/ 48 h 95"/>
                <a:gd name="T12" fmla="*/ 92 w 94"/>
                <a:gd name="T13" fmla="*/ 63 h 95"/>
                <a:gd name="T14" fmla="*/ 86 w 94"/>
                <a:gd name="T15" fmla="*/ 75 h 95"/>
                <a:gd name="T16" fmla="*/ 75 w 94"/>
                <a:gd name="T17" fmla="*/ 86 h 95"/>
                <a:gd name="T18" fmla="*/ 63 w 94"/>
                <a:gd name="T19" fmla="*/ 92 h 95"/>
                <a:gd name="T20" fmla="*/ 48 w 94"/>
                <a:gd name="T21" fmla="*/ 95 h 95"/>
                <a:gd name="T22" fmla="*/ 32 w 94"/>
                <a:gd name="T23" fmla="*/ 92 h 95"/>
                <a:gd name="T24" fmla="*/ 19 w 94"/>
                <a:gd name="T25" fmla="*/ 86 h 95"/>
                <a:gd name="T26" fmla="*/ 10 w 94"/>
                <a:gd name="T27" fmla="*/ 75 h 95"/>
                <a:gd name="T28" fmla="*/ 3 w 94"/>
                <a:gd name="T29" fmla="*/ 63 h 95"/>
                <a:gd name="T30" fmla="*/ 0 w 94"/>
                <a:gd name="T31" fmla="*/ 48 h 95"/>
                <a:gd name="T32" fmla="*/ 3 w 94"/>
                <a:gd name="T33" fmla="*/ 33 h 95"/>
                <a:gd name="T34" fmla="*/ 10 w 94"/>
                <a:gd name="T35" fmla="*/ 20 h 95"/>
                <a:gd name="T36" fmla="*/ 19 w 94"/>
                <a:gd name="T37" fmla="*/ 10 h 95"/>
                <a:gd name="T38" fmla="*/ 32 w 94"/>
                <a:gd name="T39" fmla="*/ 4 h 95"/>
                <a:gd name="T40" fmla="*/ 48 w 94"/>
                <a:gd name="T4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95">
                  <a:moveTo>
                    <a:pt x="48" y="0"/>
                  </a:moveTo>
                  <a:lnTo>
                    <a:pt x="63" y="4"/>
                  </a:lnTo>
                  <a:lnTo>
                    <a:pt x="75" y="10"/>
                  </a:lnTo>
                  <a:lnTo>
                    <a:pt x="86" y="20"/>
                  </a:lnTo>
                  <a:lnTo>
                    <a:pt x="92" y="33"/>
                  </a:lnTo>
                  <a:lnTo>
                    <a:pt x="94" y="48"/>
                  </a:lnTo>
                  <a:lnTo>
                    <a:pt x="92" y="63"/>
                  </a:lnTo>
                  <a:lnTo>
                    <a:pt x="86" y="75"/>
                  </a:lnTo>
                  <a:lnTo>
                    <a:pt x="75" y="86"/>
                  </a:lnTo>
                  <a:lnTo>
                    <a:pt x="63" y="92"/>
                  </a:lnTo>
                  <a:lnTo>
                    <a:pt x="48" y="95"/>
                  </a:lnTo>
                  <a:lnTo>
                    <a:pt x="32" y="92"/>
                  </a:lnTo>
                  <a:lnTo>
                    <a:pt x="19" y="86"/>
                  </a:lnTo>
                  <a:lnTo>
                    <a:pt x="10" y="75"/>
                  </a:lnTo>
                  <a:lnTo>
                    <a:pt x="3" y="63"/>
                  </a:lnTo>
                  <a:lnTo>
                    <a:pt x="0" y="48"/>
                  </a:lnTo>
                  <a:lnTo>
                    <a:pt x="3" y="33"/>
                  </a:lnTo>
                  <a:lnTo>
                    <a:pt x="10" y="20"/>
                  </a:lnTo>
                  <a:lnTo>
                    <a:pt x="19" y="10"/>
                  </a:lnTo>
                  <a:lnTo>
                    <a:pt x="32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7A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5" name="Freeform 135">
              <a:extLst>
                <a:ext uri="{FF2B5EF4-FFF2-40B4-BE49-F238E27FC236}">
                  <a16:creationId xmlns:a16="http://schemas.microsoft.com/office/drawing/2014/main" id="{FD57B45A-9C07-46CD-A236-D73008A63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1970" y="3252759"/>
              <a:ext cx="22225" cy="20638"/>
            </a:xfrm>
            <a:custGeom>
              <a:avLst/>
              <a:gdLst>
                <a:gd name="T0" fmla="*/ 47 w 95"/>
                <a:gd name="T1" fmla="*/ 0 h 94"/>
                <a:gd name="T2" fmla="*/ 62 w 95"/>
                <a:gd name="T3" fmla="*/ 2 h 94"/>
                <a:gd name="T4" fmla="*/ 75 w 95"/>
                <a:gd name="T5" fmla="*/ 9 h 94"/>
                <a:gd name="T6" fmla="*/ 86 w 95"/>
                <a:gd name="T7" fmla="*/ 19 h 94"/>
                <a:gd name="T8" fmla="*/ 92 w 95"/>
                <a:gd name="T9" fmla="*/ 32 h 94"/>
                <a:gd name="T10" fmla="*/ 95 w 95"/>
                <a:gd name="T11" fmla="*/ 47 h 94"/>
                <a:gd name="T12" fmla="*/ 92 w 95"/>
                <a:gd name="T13" fmla="*/ 61 h 94"/>
                <a:gd name="T14" fmla="*/ 86 w 95"/>
                <a:gd name="T15" fmla="*/ 75 h 94"/>
                <a:gd name="T16" fmla="*/ 75 w 95"/>
                <a:gd name="T17" fmla="*/ 85 h 94"/>
                <a:gd name="T18" fmla="*/ 62 w 95"/>
                <a:gd name="T19" fmla="*/ 92 h 94"/>
                <a:gd name="T20" fmla="*/ 47 w 95"/>
                <a:gd name="T21" fmla="*/ 94 h 94"/>
                <a:gd name="T22" fmla="*/ 33 w 95"/>
                <a:gd name="T23" fmla="*/ 92 h 94"/>
                <a:gd name="T24" fmla="*/ 20 w 95"/>
                <a:gd name="T25" fmla="*/ 85 h 94"/>
                <a:gd name="T26" fmla="*/ 9 w 95"/>
                <a:gd name="T27" fmla="*/ 75 h 94"/>
                <a:gd name="T28" fmla="*/ 3 w 95"/>
                <a:gd name="T29" fmla="*/ 61 h 94"/>
                <a:gd name="T30" fmla="*/ 0 w 95"/>
                <a:gd name="T31" fmla="*/ 47 h 94"/>
                <a:gd name="T32" fmla="*/ 3 w 95"/>
                <a:gd name="T33" fmla="*/ 32 h 94"/>
                <a:gd name="T34" fmla="*/ 9 w 95"/>
                <a:gd name="T35" fmla="*/ 19 h 94"/>
                <a:gd name="T36" fmla="*/ 20 w 95"/>
                <a:gd name="T37" fmla="*/ 9 h 94"/>
                <a:gd name="T38" fmla="*/ 33 w 95"/>
                <a:gd name="T39" fmla="*/ 2 h 94"/>
                <a:gd name="T40" fmla="*/ 47 w 95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94">
                  <a:moveTo>
                    <a:pt x="47" y="0"/>
                  </a:moveTo>
                  <a:lnTo>
                    <a:pt x="62" y="2"/>
                  </a:lnTo>
                  <a:lnTo>
                    <a:pt x="75" y="9"/>
                  </a:lnTo>
                  <a:lnTo>
                    <a:pt x="86" y="19"/>
                  </a:lnTo>
                  <a:lnTo>
                    <a:pt x="92" y="32"/>
                  </a:lnTo>
                  <a:lnTo>
                    <a:pt x="95" y="47"/>
                  </a:lnTo>
                  <a:lnTo>
                    <a:pt x="92" y="61"/>
                  </a:lnTo>
                  <a:lnTo>
                    <a:pt x="86" y="75"/>
                  </a:lnTo>
                  <a:lnTo>
                    <a:pt x="75" y="85"/>
                  </a:lnTo>
                  <a:lnTo>
                    <a:pt x="62" y="92"/>
                  </a:lnTo>
                  <a:lnTo>
                    <a:pt x="47" y="94"/>
                  </a:lnTo>
                  <a:lnTo>
                    <a:pt x="33" y="92"/>
                  </a:lnTo>
                  <a:lnTo>
                    <a:pt x="20" y="85"/>
                  </a:lnTo>
                  <a:lnTo>
                    <a:pt x="9" y="75"/>
                  </a:lnTo>
                  <a:lnTo>
                    <a:pt x="3" y="61"/>
                  </a:lnTo>
                  <a:lnTo>
                    <a:pt x="0" y="47"/>
                  </a:lnTo>
                  <a:lnTo>
                    <a:pt x="3" y="32"/>
                  </a:lnTo>
                  <a:lnTo>
                    <a:pt x="9" y="19"/>
                  </a:lnTo>
                  <a:lnTo>
                    <a:pt x="20" y="9"/>
                  </a:lnTo>
                  <a:lnTo>
                    <a:pt x="33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7F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6" name="Freeform 136">
              <a:extLst>
                <a:ext uri="{FF2B5EF4-FFF2-40B4-BE49-F238E27FC236}">
                  <a16:creationId xmlns:a16="http://schemas.microsoft.com/office/drawing/2014/main" id="{EBC4F568-041E-4374-A48A-AAD78ABBB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3879" y="3203545"/>
              <a:ext cx="52388" cy="128588"/>
            </a:xfrm>
            <a:custGeom>
              <a:avLst/>
              <a:gdLst>
                <a:gd name="T0" fmla="*/ 235 w 235"/>
                <a:gd name="T1" fmla="*/ 0 h 568"/>
                <a:gd name="T2" fmla="*/ 235 w 235"/>
                <a:gd name="T3" fmla="*/ 568 h 568"/>
                <a:gd name="T4" fmla="*/ 19 w 235"/>
                <a:gd name="T5" fmla="*/ 568 h 568"/>
                <a:gd name="T6" fmla="*/ 15 w 235"/>
                <a:gd name="T7" fmla="*/ 568 h 568"/>
                <a:gd name="T8" fmla="*/ 9 w 235"/>
                <a:gd name="T9" fmla="*/ 567 h 568"/>
                <a:gd name="T10" fmla="*/ 4 w 235"/>
                <a:gd name="T11" fmla="*/ 567 h 568"/>
                <a:gd name="T12" fmla="*/ 0 w 235"/>
                <a:gd name="T13" fmla="*/ 568 h 568"/>
                <a:gd name="T14" fmla="*/ 10 w 235"/>
                <a:gd name="T15" fmla="*/ 554 h 568"/>
                <a:gd name="T16" fmla="*/ 17 w 235"/>
                <a:gd name="T17" fmla="*/ 538 h 568"/>
                <a:gd name="T18" fmla="*/ 24 w 235"/>
                <a:gd name="T19" fmla="*/ 522 h 568"/>
                <a:gd name="T20" fmla="*/ 29 w 235"/>
                <a:gd name="T21" fmla="*/ 490 h 568"/>
                <a:gd name="T22" fmla="*/ 31 w 235"/>
                <a:gd name="T23" fmla="*/ 458 h 568"/>
                <a:gd name="T24" fmla="*/ 32 w 235"/>
                <a:gd name="T25" fmla="*/ 426 h 568"/>
                <a:gd name="T26" fmla="*/ 33 w 235"/>
                <a:gd name="T27" fmla="*/ 402 h 568"/>
                <a:gd name="T28" fmla="*/ 36 w 235"/>
                <a:gd name="T29" fmla="*/ 378 h 568"/>
                <a:gd name="T30" fmla="*/ 43 w 235"/>
                <a:gd name="T31" fmla="*/ 355 h 568"/>
                <a:gd name="T32" fmla="*/ 52 w 235"/>
                <a:gd name="T33" fmla="*/ 332 h 568"/>
                <a:gd name="T34" fmla="*/ 66 w 235"/>
                <a:gd name="T35" fmla="*/ 312 h 568"/>
                <a:gd name="T36" fmla="*/ 83 w 235"/>
                <a:gd name="T37" fmla="*/ 293 h 568"/>
                <a:gd name="T38" fmla="*/ 102 w 235"/>
                <a:gd name="T39" fmla="*/ 275 h 568"/>
                <a:gd name="T40" fmla="*/ 121 w 235"/>
                <a:gd name="T41" fmla="*/ 258 h 568"/>
                <a:gd name="T42" fmla="*/ 139 w 235"/>
                <a:gd name="T43" fmla="*/ 239 h 568"/>
                <a:gd name="T44" fmla="*/ 154 w 235"/>
                <a:gd name="T45" fmla="*/ 218 h 568"/>
                <a:gd name="T46" fmla="*/ 178 w 235"/>
                <a:gd name="T47" fmla="*/ 176 h 568"/>
                <a:gd name="T48" fmla="*/ 185 w 235"/>
                <a:gd name="T49" fmla="*/ 159 h 568"/>
                <a:gd name="T50" fmla="*/ 192 w 235"/>
                <a:gd name="T51" fmla="*/ 140 h 568"/>
                <a:gd name="T52" fmla="*/ 196 w 235"/>
                <a:gd name="T53" fmla="*/ 122 h 568"/>
                <a:gd name="T54" fmla="*/ 234 w 235"/>
                <a:gd name="T55" fmla="*/ 3 h 568"/>
                <a:gd name="T56" fmla="*/ 234 w 235"/>
                <a:gd name="T57" fmla="*/ 2 h 568"/>
                <a:gd name="T58" fmla="*/ 235 w 235"/>
                <a:gd name="T5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5" h="568">
                  <a:moveTo>
                    <a:pt x="235" y="0"/>
                  </a:moveTo>
                  <a:lnTo>
                    <a:pt x="235" y="568"/>
                  </a:lnTo>
                  <a:lnTo>
                    <a:pt x="19" y="568"/>
                  </a:lnTo>
                  <a:lnTo>
                    <a:pt x="15" y="568"/>
                  </a:lnTo>
                  <a:lnTo>
                    <a:pt x="9" y="567"/>
                  </a:lnTo>
                  <a:lnTo>
                    <a:pt x="4" y="567"/>
                  </a:lnTo>
                  <a:lnTo>
                    <a:pt x="0" y="568"/>
                  </a:lnTo>
                  <a:lnTo>
                    <a:pt x="10" y="554"/>
                  </a:lnTo>
                  <a:lnTo>
                    <a:pt x="17" y="538"/>
                  </a:lnTo>
                  <a:lnTo>
                    <a:pt x="24" y="522"/>
                  </a:lnTo>
                  <a:lnTo>
                    <a:pt x="29" y="490"/>
                  </a:lnTo>
                  <a:lnTo>
                    <a:pt x="31" y="458"/>
                  </a:lnTo>
                  <a:lnTo>
                    <a:pt x="32" y="426"/>
                  </a:lnTo>
                  <a:lnTo>
                    <a:pt x="33" y="402"/>
                  </a:lnTo>
                  <a:lnTo>
                    <a:pt x="36" y="378"/>
                  </a:lnTo>
                  <a:lnTo>
                    <a:pt x="43" y="355"/>
                  </a:lnTo>
                  <a:lnTo>
                    <a:pt x="52" y="332"/>
                  </a:lnTo>
                  <a:lnTo>
                    <a:pt x="66" y="312"/>
                  </a:lnTo>
                  <a:lnTo>
                    <a:pt x="83" y="293"/>
                  </a:lnTo>
                  <a:lnTo>
                    <a:pt x="102" y="275"/>
                  </a:lnTo>
                  <a:lnTo>
                    <a:pt x="121" y="258"/>
                  </a:lnTo>
                  <a:lnTo>
                    <a:pt x="139" y="239"/>
                  </a:lnTo>
                  <a:lnTo>
                    <a:pt x="154" y="218"/>
                  </a:lnTo>
                  <a:lnTo>
                    <a:pt x="178" y="176"/>
                  </a:lnTo>
                  <a:lnTo>
                    <a:pt x="185" y="159"/>
                  </a:lnTo>
                  <a:lnTo>
                    <a:pt x="192" y="140"/>
                  </a:lnTo>
                  <a:lnTo>
                    <a:pt x="196" y="122"/>
                  </a:lnTo>
                  <a:lnTo>
                    <a:pt x="234" y="3"/>
                  </a:lnTo>
                  <a:lnTo>
                    <a:pt x="234" y="2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AD1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72040D6-FFB8-43CE-9A86-14C0D52275A1}"/>
              </a:ext>
            </a:extLst>
          </p:cNvPr>
          <p:cNvGrpSpPr/>
          <p:nvPr/>
        </p:nvGrpSpPr>
        <p:grpSpPr>
          <a:xfrm>
            <a:off x="694847" y="2573315"/>
            <a:ext cx="2989250" cy="2266359"/>
            <a:chOff x="8788779" y="5194794"/>
            <a:chExt cx="542728" cy="411480"/>
          </a:xfrm>
        </p:grpSpPr>
        <p:sp useBgFill="1">
          <p:nvSpPr>
            <p:cNvPr id="59" name="Freeform 30">
              <a:extLst>
                <a:ext uri="{FF2B5EF4-FFF2-40B4-BE49-F238E27FC236}">
                  <a16:creationId xmlns:a16="http://schemas.microsoft.com/office/drawing/2014/main" id="{572591C9-31C5-4C1E-B6FE-85E22B070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8779" y="5194794"/>
              <a:ext cx="542728" cy="411480"/>
            </a:xfrm>
            <a:custGeom>
              <a:avLst/>
              <a:gdLst>
                <a:gd name="T0" fmla="*/ 112 w 2136"/>
                <a:gd name="T1" fmla="*/ 0 h 1630"/>
                <a:gd name="T2" fmla="*/ 2024 w 2136"/>
                <a:gd name="T3" fmla="*/ 0 h 1630"/>
                <a:gd name="T4" fmla="*/ 2049 w 2136"/>
                <a:gd name="T5" fmla="*/ 2 h 1630"/>
                <a:gd name="T6" fmla="*/ 2074 w 2136"/>
                <a:gd name="T7" fmla="*/ 11 h 1630"/>
                <a:gd name="T8" fmla="*/ 2094 w 2136"/>
                <a:gd name="T9" fmla="*/ 24 h 1630"/>
                <a:gd name="T10" fmla="*/ 2112 w 2136"/>
                <a:gd name="T11" fmla="*/ 41 h 1630"/>
                <a:gd name="T12" fmla="*/ 2124 w 2136"/>
                <a:gd name="T13" fmla="*/ 62 h 1630"/>
                <a:gd name="T14" fmla="*/ 2133 w 2136"/>
                <a:gd name="T15" fmla="*/ 87 h 1630"/>
                <a:gd name="T16" fmla="*/ 2136 w 2136"/>
                <a:gd name="T17" fmla="*/ 112 h 1630"/>
                <a:gd name="T18" fmla="*/ 2136 w 2136"/>
                <a:gd name="T19" fmla="*/ 1518 h 1630"/>
                <a:gd name="T20" fmla="*/ 2133 w 2136"/>
                <a:gd name="T21" fmla="*/ 1543 h 1630"/>
                <a:gd name="T22" fmla="*/ 2124 w 2136"/>
                <a:gd name="T23" fmla="*/ 1568 h 1630"/>
                <a:gd name="T24" fmla="*/ 2112 w 2136"/>
                <a:gd name="T25" fmla="*/ 1588 h 1630"/>
                <a:gd name="T26" fmla="*/ 2094 w 2136"/>
                <a:gd name="T27" fmla="*/ 1606 h 1630"/>
                <a:gd name="T28" fmla="*/ 2074 w 2136"/>
                <a:gd name="T29" fmla="*/ 1618 h 1630"/>
                <a:gd name="T30" fmla="*/ 2049 w 2136"/>
                <a:gd name="T31" fmla="*/ 1627 h 1630"/>
                <a:gd name="T32" fmla="*/ 2024 w 2136"/>
                <a:gd name="T33" fmla="*/ 1630 h 1630"/>
                <a:gd name="T34" fmla="*/ 112 w 2136"/>
                <a:gd name="T35" fmla="*/ 1630 h 1630"/>
                <a:gd name="T36" fmla="*/ 87 w 2136"/>
                <a:gd name="T37" fmla="*/ 1627 h 1630"/>
                <a:gd name="T38" fmla="*/ 62 w 2136"/>
                <a:gd name="T39" fmla="*/ 1618 h 1630"/>
                <a:gd name="T40" fmla="*/ 42 w 2136"/>
                <a:gd name="T41" fmla="*/ 1606 h 1630"/>
                <a:gd name="T42" fmla="*/ 24 w 2136"/>
                <a:gd name="T43" fmla="*/ 1588 h 1630"/>
                <a:gd name="T44" fmla="*/ 12 w 2136"/>
                <a:gd name="T45" fmla="*/ 1568 h 1630"/>
                <a:gd name="T46" fmla="*/ 3 w 2136"/>
                <a:gd name="T47" fmla="*/ 1543 h 1630"/>
                <a:gd name="T48" fmla="*/ 0 w 2136"/>
                <a:gd name="T49" fmla="*/ 1518 h 1630"/>
                <a:gd name="T50" fmla="*/ 0 w 2136"/>
                <a:gd name="T51" fmla="*/ 112 h 1630"/>
                <a:gd name="T52" fmla="*/ 3 w 2136"/>
                <a:gd name="T53" fmla="*/ 87 h 1630"/>
                <a:gd name="T54" fmla="*/ 12 w 2136"/>
                <a:gd name="T55" fmla="*/ 62 h 1630"/>
                <a:gd name="T56" fmla="*/ 24 w 2136"/>
                <a:gd name="T57" fmla="*/ 41 h 1630"/>
                <a:gd name="T58" fmla="*/ 42 w 2136"/>
                <a:gd name="T59" fmla="*/ 24 h 1630"/>
                <a:gd name="T60" fmla="*/ 62 w 2136"/>
                <a:gd name="T61" fmla="*/ 11 h 1630"/>
                <a:gd name="T62" fmla="*/ 87 w 2136"/>
                <a:gd name="T63" fmla="*/ 2 h 1630"/>
                <a:gd name="T64" fmla="*/ 112 w 2136"/>
                <a:gd name="T65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36" h="1630">
                  <a:moveTo>
                    <a:pt x="112" y="0"/>
                  </a:moveTo>
                  <a:lnTo>
                    <a:pt x="2024" y="0"/>
                  </a:lnTo>
                  <a:lnTo>
                    <a:pt x="2049" y="2"/>
                  </a:lnTo>
                  <a:lnTo>
                    <a:pt x="2074" y="11"/>
                  </a:lnTo>
                  <a:lnTo>
                    <a:pt x="2094" y="24"/>
                  </a:lnTo>
                  <a:lnTo>
                    <a:pt x="2112" y="41"/>
                  </a:lnTo>
                  <a:lnTo>
                    <a:pt x="2124" y="62"/>
                  </a:lnTo>
                  <a:lnTo>
                    <a:pt x="2133" y="87"/>
                  </a:lnTo>
                  <a:lnTo>
                    <a:pt x="2136" y="112"/>
                  </a:lnTo>
                  <a:lnTo>
                    <a:pt x="2136" y="1518"/>
                  </a:lnTo>
                  <a:lnTo>
                    <a:pt x="2133" y="1543"/>
                  </a:lnTo>
                  <a:lnTo>
                    <a:pt x="2124" y="1568"/>
                  </a:lnTo>
                  <a:lnTo>
                    <a:pt x="2112" y="1588"/>
                  </a:lnTo>
                  <a:lnTo>
                    <a:pt x="2094" y="1606"/>
                  </a:lnTo>
                  <a:lnTo>
                    <a:pt x="2074" y="1618"/>
                  </a:lnTo>
                  <a:lnTo>
                    <a:pt x="2049" y="1627"/>
                  </a:lnTo>
                  <a:lnTo>
                    <a:pt x="2024" y="1630"/>
                  </a:lnTo>
                  <a:lnTo>
                    <a:pt x="112" y="1630"/>
                  </a:lnTo>
                  <a:lnTo>
                    <a:pt x="87" y="1627"/>
                  </a:lnTo>
                  <a:lnTo>
                    <a:pt x="62" y="1618"/>
                  </a:lnTo>
                  <a:lnTo>
                    <a:pt x="42" y="1606"/>
                  </a:lnTo>
                  <a:lnTo>
                    <a:pt x="24" y="1588"/>
                  </a:lnTo>
                  <a:lnTo>
                    <a:pt x="12" y="1568"/>
                  </a:lnTo>
                  <a:lnTo>
                    <a:pt x="3" y="1543"/>
                  </a:lnTo>
                  <a:lnTo>
                    <a:pt x="0" y="1518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2"/>
                  </a:lnTo>
                  <a:lnTo>
                    <a:pt x="24" y="41"/>
                  </a:lnTo>
                  <a:lnTo>
                    <a:pt x="42" y="24"/>
                  </a:lnTo>
                  <a:lnTo>
                    <a:pt x="62" y="11"/>
                  </a:lnTo>
                  <a:lnTo>
                    <a:pt x="87" y="2"/>
                  </a:lnTo>
                  <a:lnTo>
                    <a:pt x="112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60" name="Freeform 31">
              <a:extLst>
                <a:ext uri="{FF2B5EF4-FFF2-40B4-BE49-F238E27FC236}">
                  <a16:creationId xmlns:a16="http://schemas.microsoft.com/office/drawing/2014/main" id="{4BCFB1AB-0D86-441C-9CF3-192D9034EE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17157" y="5223172"/>
              <a:ext cx="485972" cy="354724"/>
            </a:xfrm>
            <a:custGeom>
              <a:avLst/>
              <a:gdLst>
                <a:gd name="T0" fmla="*/ 113 w 1912"/>
                <a:gd name="T1" fmla="*/ 113 h 1406"/>
                <a:gd name="T2" fmla="*/ 113 w 1912"/>
                <a:gd name="T3" fmla="*/ 1293 h 1406"/>
                <a:gd name="T4" fmla="*/ 1799 w 1912"/>
                <a:gd name="T5" fmla="*/ 1293 h 1406"/>
                <a:gd name="T6" fmla="*/ 1799 w 1912"/>
                <a:gd name="T7" fmla="*/ 113 h 1406"/>
                <a:gd name="T8" fmla="*/ 113 w 1912"/>
                <a:gd name="T9" fmla="*/ 113 h 1406"/>
                <a:gd name="T10" fmla="*/ 0 w 1912"/>
                <a:gd name="T11" fmla="*/ 0 h 1406"/>
                <a:gd name="T12" fmla="*/ 1912 w 1912"/>
                <a:gd name="T13" fmla="*/ 0 h 1406"/>
                <a:gd name="T14" fmla="*/ 1912 w 1912"/>
                <a:gd name="T15" fmla="*/ 1406 h 1406"/>
                <a:gd name="T16" fmla="*/ 0 w 1912"/>
                <a:gd name="T17" fmla="*/ 1406 h 1406"/>
                <a:gd name="T18" fmla="*/ 0 w 1912"/>
                <a:gd name="T19" fmla="*/ 0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2" h="1406">
                  <a:moveTo>
                    <a:pt x="113" y="113"/>
                  </a:moveTo>
                  <a:lnTo>
                    <a:pt x="113" y="1293"/>
                  </a:lnTo>
                  <a:lnTo>
                    <a:pt x="1799" y="1293"/>
                  </a:lnTo>
                  <a:lnTo>
                    <a:pt x="1799" y="113"/>
                  </a:lnTo>
                  <a:lnTo>
                    <a:pt x="113" y="113"/>
                  </a:lnTo>
                  <a:close/>
                  <a:moveTo>
                    <a:pt x="0" y="0"/>
                  </a:moveTo>
                  <a:lnTo>
                    <a:pt x="1912" y="0"/>
                  </a:lnTo>
                  <a:lnTo>
                    <a:pt x="1912" y="1406"/>
                  </a:lnTo>
                  <a:lnTo>
                    <a:pt x="0" y="1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61" name="Rectangle 32">
              <a:extLst>
                <a:ext uri="{FF2B5EF4-FFF2-40B4-BE49-F238E27FC236}">
                  <a16:creationId xmlns:a16="http://schemas.microsoft.com/office/drawing/2014/main" id="{535174B6-D4E6-4CE3-A215-F1E8A08E0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5687" y="5279928"/>
              <a:ext cx="368913" cy="241212"/>
            </a:xfrm>
            <a:prstGeom prst="rect">
              <a:avLst/>
            </a:prstGeom>
            <a:solidFill>
              <a:srgbClr val="0A9EC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62" name="Freeform 33">
              <a:extLst>
                <a:ext uri="{FF2B5EF4-FFF2-40B4-BE49-F238E27FC236}">
                  <a16:creationId xmlns:a16="http://schemas.microsoft.com/office/drawing/2014/main" id="{0CD87A6C-5E12-4B2E-B35C-DCCEBA33D6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75687" y="5342004"/>
              <a:ext cx="368913" cy="179136"/>
            </a:xfrm>
            <a:custGeom>
              <a:avLst/>
              <a:gdLst>
                <a:gd name="T0" fmla="*/ 193 w 1462"/>
                <a:gd name="T1" fmla="*/ 261 h 710"/>
                <a:gd name="T2" fmla="*/ 265 w 1462"/>
                <a:gd name="T3" fmla="*/ 264 h 710"/>
                <a:gd name="T4" fmla="*/ 336 w 1462"/>
                <a:gd name="T5" fmla="*/ 274 h 710"/>
                <a:gd name="T6" fmla="*/ 405 w 1462"/>
                <a:gd name="T7" fmla="*/ 290 h 710"/>
                <a:gd name="T8" fmla="*/ 471 w 1462"/>
                <a:gd name="T9" fmla="*/ 311 h 710"/>
                <a:gd name="T10" fmla="*/ 536 w 1462"/>
                <a:gd name="T11" fmla="*/ 337 h 710"/>
                <a:gd name="T12" fmla="*/ 596 w 1462"/>
                <a:gd name="T13" fmla="*/ 369 h 710"/>
                <a:gd name="T14" fmla="*/ 654 w 1462"/>
                <a:gd name="T15" fmla="*/ 405 h 710"/>
                <a:gd name="T16" fmla="*/ 709 w 1462"/>
                <a:gd name="T17" fmla="*/ 446 h 710"/>
                <a:gd name="T18" fmla="*/ 760 w 1462"/>
                <a:gd name="T19" fmla="*/ 491 h 710"/>
                <a:gd name="T20" fmla="*/ 806 w 1462"/>
                <a:gd name="T21" fmla="*/ 540 h 710"/>
                <a:gd name="T22" fmla="*/ 848 w 1462"/>
                <a:gd name="T23" fmla="*/ 594 h 710"/>
                <a:gd name="T24" fmla="*/ 887 w 1462"/>
                <a:gd name="T25" fmla="*/ 650 h 710"/>
                <a:gd name="T26" fmla="*/ 920 w 1462"/>
                <a:gd name="T27" fmla="*/ 710 h 710"/>
                <a:gd name="T28" fmla="*/ 0 w 1462"/>
                <a:gd name="T29" fmla="*/ 710 h 710"/>
                <a:gd name="T30" fmla="*/ 0 w 1462"/>
                <a:gd name="T31" fmla="*/ 285 h 710"/>
                <a:gd name="T32" fmla="*/ 62 w 1462"/>
                <a:gd name="T33" fmla="*/ 273 h 710"/>
                <a:gd name="T34" fmla="*/ 127 w 1462"/>
                <a:gd name="T35" fmla="*/ 264 h 710"/>
                <a:gd name="T36" fmla="*/ 193 w 1462"/>
                <a:gd name="T37" fmla="*/ 261 h 710"/>
                <a:gd name="T38" fmla="*/ 1356 w 1462"/>
                <a:gd name="T39" fmla="*/ 0 h 710"/>
                <a:gd name="T40" fmla="*/ 1409 w 1462"/>
                <a:gd name="T41" fmla="*/ 2 h 710"/>
                <a:gd name="T42" fmla="*/ 1462 w 1462"/>
                <a:gd name="T43" fmla="*/ 10 h 710"/>
                <a:gd name="T44" fmla="*/ 1462 w 1462"/>
                <a:gd name="T45" fmla="*/ 441 h 710"/>
                <a:gd name="T46" fmla="*/ 1406 w 1462"/>
                <a:gd name="T47" fmla="*/ 405 h 710"/>
                <a:gd name="T48" fmla="*/ 1353 w 1462"/>
                <a:gd name="T49" fmla="*/ 365 h 710"/>
                <a:gd name="T50" fmla="*/ 1305 w 1462"/>
                <a:gd name="T51" fmla="*/ 320 h 710"/>
                <a:gd name="T52" fmla="*/ 1259 w 1462"/>
                <a:gd name="T53" fmla="*/ 272 h 710"/>
                <a:gd name="T54" fmla="*/ 1217 w 1462"/>
                <a:gd name="T55" fmla="*/ 220 h 710"/>
                <a:gd name="T56" fmla="*/ 1180 w 1462"/>
                <a:gd name="T57" fmla="*/ 166 h 710"/>
                <a:gd name="T58" fmla="*/ 1147 w 1462"/>
                <a:gd name="T59" fmla="*/ 108 h 710"/>
                <a:gd name="T60" fmla="*/ 1120 w 1462"/>
                <a:gd name="T61" fmla="*/ 47 h 710"/>
                <a:gd name="T62" fmla="*/ 1176 w 1462"/>
                <a:gd name="T63" fmla="*/ 27 h 710"/>
                <a:gd name="T64" fmla="*/ 1234 w 1462"/>
                <a:gd name="T65" fmla="*/ 12 h 710"/>
                <a:gd name="T66" fmla="*/ 1294 w 1462"/>
                <a:gd name="T67" fmla="*/ 3 h 710"/>
                <a:gd name="T68" fmla="*/ 1356 w 1462"/>
                <a:gd name="T6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2" h="710">
                  <a:moveTo>
                    <a:pt x="193" y="261"/>
                  </a:moveTo>
                  <a:lnTo>
                    <a:pt x="265" y="264"/>
                  </a:lnTo>
                  <a:lnTo>
                    <a:pt x="336" y="274"/>
                  </a:lnTo>
                  <a:lnTo>
                    <a:pt x="405" y="290"/>
                  </a:lnTo>
                  <a:lnTo>
                    <a:pt x="471" y="311"/>
                  </a:lnTo>
                  <a:lnTo>
                    <a:pt x="536" y="337"/>
                  </a:lnTo>
                  <a:lnTo>
                    <a:pt x="596" y="369"/>
                  </a:lnTo>
                  <a:lnTo>
                    <a:pt x="654" y="405"/>
                  </a:lnTo>
                  <a:lnTo>
                    <a:pt x="709" y="446"/>
                  </a:lnTo>
                  <a:lnTo>
                    <a:pt x="760" y="491"/>
                  </a:lnTo>
                  <a:lnTo>
                    <a:pt x="806" y="540"/>
                  </a:lnTo>
                  <a:lnTo>
                    <a:pt x="848" y="594"/>
                  </a:lnTo>
                  <a:lnTo>
                    <a:pt x="887" y="650"/>
                  </a:lnTo>
                  <a:lnTo>
                    <a:pt x="920" y="710"/>
                  </a:lnTo>
                  <a:lnTo>
                    <a:pt x="0" y="710"/>
                  </a:lnTo>
                  <a:lnTo>
                    <a:pt x="0" y="285"/>
                  </a:lnTo>
                  <a:lnTo>
                    <a:pt x="62" y="273"/>
                  </a:lnTo>
                  <a:lnTo>
                    <a:pt x="127" y="264"/>
                  </a:lnTo>
                  <a:lnTo>
                    <a:pt x="193" y="261"/>
                  </a:lnTo>
                  <a:close/>
                  <a:moveTo>
                    <a:pt x="1356" y="0"/>
                  </a:moveTo>
                  <a:lnTo>
                    <a:pt x="1409" y="2"/>
                  </a:lnTo>
                  <a:lnTo>
                    <a:pt x="1462" y="10"/>
                  </a:lnTo>
                  <a:lnTo>
                    <a:pt x="1462" y="441"/>
                  </a:lnTo>
                  <a:lnTo>
                    <a:pt x="1406" y="405"/>
                  </a:lnTo>
                  <a:lnTo>
                    <a:pt x="1353" y="365"/>
                  </a:lnTo>
                  <a:lnTo>
                    <a:pt x="1305" y="320"/>
                  </a:lnTo>
                  <a:lnTo>
                    <a:pt x="1259" y="272"/>
                  </a:lnTo>
                  <a:lnTo>
                    <a:pt x="1217" y="220"/>
                  </a:lnTo>
                  <a:lnTo>
                    <a:pt x="1180" y="166"/>
                  </a:lnTo>
                  <a:lnTo>
                    <a:pt x="1147" y="108"/>
                  </a:lnTo>
                  <a:lnTo>
                    <a:pt x="1120" y="47"/>
                  </a:lnTo>
                  <a:lnTo>
                    <a:pt x="1176" y="27"/>
                  </a:lnTo>
                  <a:lnTo>
                    <a:pt x="1234" y="12"/>
                  </a:lnTo>
                  <a:lnTo>
                    <a:pt x="1294" y="3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6FC6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63" name="Freeform 34">
              <a:extLst>
                <a:ext uri="{FF2B5EF4-FFF2-40B4-BE49-F238E27FC236}">
                  <a16:creationId xmlns:a16="http://schemas.microsoft.com/office/drawing/2014/main" id="{B0196768-F359-4D49-A10F-CCF1DE778E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75687" y="5279928"/>
              <a:ext cx="368913" cy="241212"/>
            </a:xfrm>
            <a:custGeom>
              <a:avLst/>
              <a:gdLst>
                <a:gd name="T0" fmla="*/ 524 w 1462"/>
                <a:gd name="T1" fmla="*/ 728 h 956"/>
                <a:gd name="T2" fmla="*/ 543 w 1462"/>
                <a:gd name="T3" fmla="*/ 799 h 956"/>
                <a:gd name="T4" fmla="*/ 492 w 1462"/>
                <a:gd name="T5" fmla="*/ 849 h 956"/>
                <a:gd name="T6" fmla="*/ 421 w 1462"/>
                <a:gd name="T7" fmla="*/ 830 h 956"/>
                <a:gd name="T8" fmla="*/ 404 w 1462"/>
                <a:gd name="T9" fmla="*/ 760 h 956"/>
                <a:gd name="T10" fmla="*/ 453 w 1462"/>
                <a:gd name="T11" fmla="*/ 710 h 956"/>
                <a:gd name="T12" fmla="*/ 1170 w 1462"/>
                <a:gd name="T13" fmla="*/ 669 h 956"/>
                <a:gd name="T14" fmla="*/ 1206 w 1462"/>
                <a:gd name="T15" fmla="*/ 731 h 956"/>
                <a:gd name="T16" fmla="*/ 1170 w 1462"/>
                <a:gd name="T17" fmla="*/ 793 h 956"/>
                <a:gd name="T18" fmla="*/ 1098 w 1462"/>
                <a:gd name="T19" fmla="*/ 793 h 956"/>
                <a:gd name="T20" fmla="*/ 1062 w 1462"/>
                <a:gd name="T21" fmla="*/ 731 h 956"/>
                <a:gd name="T22" fmla="*/ 1098 w 1462"/>
                <a:gd name="T23" fmla="*/ 669 h 956"/>
                <a:gd name="T24" fmla="*/ 219 w 1462"/>
                <a:gd name="T25" fmla="*/ 620 h 956"/>
                <a:gd name="T26" fmla="*/ 259 w 1462"/>
                <a:gd name="T27" fmla="*/ 675 h 956"/>
                <a:gd name="T28" fmla="*/ 219 w 1462"/>
                <a:gd name="T29" fmla="*/ 731 h 956"/>
                <a:gd name="T30" fmla="*/ 153 w 1462"/>
                <a:gd name="T31" fmla="*/ 710 h 956"/>
                <a:gd name="T32" fmla="*/ 153 w 1462"/>
                <a:gd name="T33" fmla="*/ 640 h 956"/>
                <a:gd name="T34" fmla="*/ 983 w 1462"/>
                <a:gd name="T35" fmla="*/ 527 h 956"/>
                <a:gd name="T36" fmla="*/ 1039 w 1462"/>
                <a:gd name="T37" fmla="*/ 566 h 956"/>
                <a:gd name="T38" fmla="*/ 1018 w 1462"/>
                <a:gd name="T39" fmla="*/ 633 h 956"/>
                <a:gd name="T40" fmla="*/ 950 w 1462"/>
                <a:gd name="T41" fmla="*/ 633 h 956"/>
                <a:gd name="T42" fmla="*/ 929 w 1462"/>
                <a:gd name="T43" fmla="*/ 566 h 956"/>
                <a:gd name="T44" fmla="*/ 983 w 1462"/>
                <a:gd name="T45" fmla="*/ 527 h 956"/>
                <a:gd name="T46" fmla="*/ 685 w 1462"/>
                <a:gd name="T47" fmla="*/ 175 h 956"/>
                <a:gd name="T48" fmla="*/ 719 w 1462"/>
                <a:gd name="T49" fmla="*/ 248 h 956"/>
                <a:gd name="T50" fmla="*/ 685 w 1462"/>
                <a:gd name="T51" fmla="*/ 321 h 956"/>
                <a:gd name="T52" fmla="*/ 605 w 1462"/>
                <a:gd name="T53" fmla="*/ 339 h 956"/>
                <a:gd name="T54" fmla="*/ 543 w 1462"/>
                <a:gd name="T55" fmla="*/ 289 h 956"/>
                <a:gd name="T56" fmla="*/ 543 w 1462"/>
                <a:gd name="T57" fmla="*/ 207 h 956"/>
                <a:gd name="T58" fmla="*/ 605 w 1462"/>
                <a:gd name="T59" fmla="*/ 157 h 956"/>
                <a:gd name="T60" fmla="*/ 250 w 1462"/>
                <a:gd name="T61" fmla="*/ 135 h 956"/>
                <a:gd name="T62" fmla="*/ 283 w 1462"/>
                <a:gd name="T63" fmla="*/ 192 h 956"/>
                <a:gd name="T64" fmla="*/ 250 w 1462"/>
                <a:gd name="T65" fmla="*/ 248 h 956"/>
                <a:gd name="T66" fmla="*/ 185 w 1462"/>
                <a:gd name="T67" fmla="*/ 248 h 956"/>
                <a:gd name="T68" fmla="*/ 152 w 1462"/>
                <a:gd name="T69" fmla="*/ 192 h 956"/>
                <a:gd name="T70" fmla="*/ 185 w 1462"/>
                <a:gd name="T71" fmla="*/ 135 h 956"/>
                <a:gd name="T72" fmla="*/ 1060 w 1462"/>
                <a:gd name="T73" fmla="*/ 0 h 956"/>
                <a:gd name="T74" fmla="*/ 1091 w 1462"/>
                <a:gd name="T75" fmla="*/ 214 h 956"/>
                <a:gd name="T76" fmla="*/ 1300 w 1462"/>
                <a:gd name="T77" fmla="*/ 165 h 956"/>
                <a:gd name="T78" fmla="*/ 1462 w 1462"/>
                <a:gd name="T79" fmla="*/ 256 h 956"/>
                <a:gd name="T80" fmla="*/ 1234 w 1462"/>
                <a:gd name="T81" fmla="*/ 258 h 956"/>
                <a:gd name="T82" fmla="*/ 1180 w 1462"/>
                <a:gd name="T83" fmla="*/ 412 h 956"/>
                <a:gd name="T84" fmla="*/ 1353 w 1462"/>
                <a:gd name="T85" fmla="*/ 611 h 956"/>
                <a:gd name="T86" fmla="*/ 1401 w 1462"/>
                <a:gd name="T87" fmla="*/ 747 h 956"/>
                <a:gd name="T88" fmla="*/ 1191 w 1462"/>
                <a:gd name="T89" fmla="*/ 566 h 956"/>
                <a:gd name="T90" fmla="*/ 1045 w 1462"/>
                <a:gd name="T91" fmla="*/ 330 h 956"/>
                <a:gd name="T92" fmla="*/ 864 w 1462"/>
                <a:gd name="T93" fmla="*/ 484 h 956"/>
                <a:gd name="T94" fmla="*/ 823 w 1462"/>
                <a:gd name="T95" fmla="*/ 682 h 956"/>
                <a:gd name="T96" fmla="*/ 983 w 1462"/>
                <a:gd name="T97" fmla="*/ 896 h 956"/>
                <a:gd name="T98" fmla="*/ 848 w 1462"/>
                <a:gd name="T99" fmla="*/ 840 h 956"/>
                <a:gd name="T100" fmla="*/ 654 w 1462"/>
                <a:gd name="T101" fmla="*/ 651 h 956"/>
                <a:gd name="T102" fmla="*/ 405 w 1462"/>
                <a:gd name="T103" fmla="*/ 536 h 956"/>
                <a:gd name="T104" fmla="*/ 127 w 1462"/>
                <a:gd name="T105" fmla="*/ 510 h 956"/>
                <a:gd name="T106" fmla="*/ 63 w 1462"/>
                <a:gd name="T107" fmla="*/ 433 h 956"/>
                <a:gd name="T108" fmla="*/ 333 w 1462"/>
                <a:gd name="T109" fmla="*/ 435 h 956"/>
                <a:gd name="T110" fmla="*/ 592 w 1462"/>
                <a:gd name="T111" fmla="*/ 518 h 956"/>
                <a:gd name="T112" fmla="*/ 763 w 1462"/>
                <a:gd name="T113" fmla="*/ 484 h 956"/>
                <a:gd name="T114" fmla="*/ 918 w 1462"/>
                <a:gd name="T115" fmla="*/ 314 h 956"/>
                <a:gd name="T116" fmla="*/ 987 w 1462"/>
                <a:gd name="T117" fmla="*/ 128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62" h="956">
                  <a:moveTo>
                    <a:pt x="473" y="707"/>
                  </a:moveTo>
                  <a:lnTo>
                    <a:pt x="492" y="710"/>
                  </a:lnTo>
                  <a:lnTo>
                    <a:pt x="509" y="717"/>
                  </a:lnTo>
                  <a:lnTo>
                    <a:pt x="524" y="728"/>
                  </a:lnTo>
                  <a:lnTo>
                    <a:pt x="536" y="743"/>
                  </a:lnTo>
                  <a:lnTo>
                    <a:pt x="543" y="760"/>
                  </a:lnTo>
                  <a:lnTo>
                    <a:pt x="545" y="780"/>
                  </a:lnTo>
                  <a:lnTo>
                    <a:pt x="543" y="799"/>
                  </a:lnTo>
                  <a:lnTo>
                    <a:pt x="536" y="816"/>
                  </a:lnTo>
                  <a:lnTo>
                    <a:pt x="524" y="830"/>
                  </a:lnTo>
                  <a:lnTo>
                    <a:pt x="509" y="842"/>
                  </a:lnTo>
                  <a:lnTo>
                    <a:pt x="492" y="849"/>
                  </a:lnTo>
                  <a:lnTo>
                    <a:pt x="473" y="851"/>
                  </a:lnTo>
                  <a:lnTo>
                    <a:pt x="453" y="849"/>
                  </a:lnTo>
                  <a:lnTo>
                    <a:pt x="436" y="842"/>
                  </a:lnTo>
                  <a:lnTo>
                    <a:pt x="421" y="830"/>
                  </a:lnTo>
                  <a:lnTo>
                    <a:pt x="410" y="816"/>
                  </a:lnTo>
                  <a:lnTo>
                    <a:pt x="404" y="799"/>
                  </a:lnTo>
                  <a:lnTo>
                    <a:pt x="400" y="780"/>
                  </a:lnTo>
                  <a:lnTo>
                    <a:pt x="404" y="760"/>
                  </a:lnTo>
                  <a:lnTo>
                    <a:pt x="410" y="743"/>
                  </a:lnTo>
                  <a:lnTo>
                    <a:pt x="421" y="728"/>
                  </a:lnTo>
                  <a:lnTo>
                    <a:pt x="436" y="717"/>
                  </a:lnTo>
                  <a:lnTo>
                    <a:pt x="453" y="710"/>
                  </a:lnTo>
                  <a:lnTo>
                    <a:pt x="473" y="707"/>
                  </a:lnTo>
                  <a:close/>
                  <a:moveTo>
                    <a:pt x="1135" y="659"/>
                  </a:moveTo>
                  <a:lnTo>
                    <a:pt x="1154" y="661"/>
                  </a:lnTo>
                  <a:lnTo>
                    <a:pt x="1170" y="669"/>
                  </a:lnTo>
                  <a:lnTo>
                    <a:pt x="1185" y="680"/>
                  </a:lnTo>
                  <a:lnTo>
                    <a:pt x="1197" y="695"/>
                  </a:lnTo>
                  <a:lnTo>
                    <a:pt x="1204" y="712"/>
                  </a:lnTo>
                  <a:lnTo>
                    <a:pt x="1206" y="731"/>
                  </a:lnTo>
                  <a:lnTo>
                    <a:pt x="1204" y="750"/>
                  </a:lnTo>
                  <a:lnTo>
                    <a:pt x="1197" y="768"/>
                  </a:lnTo>
                  <a:lnTo>
                    <a:pt x="1185" y="783"/>
                  </a:lnTo>
                  <a:lnTo>
                    <a:pt x="1170" y="793"/>
                  </a:lnTo>
                  <a:lnTo>
                    <a:pt x="1154" y="801"/>
                  </a:lnTo>
                  <a:lnTo>
                    <a:pt x="1135" y="804"/>
                  </a:lnTo>
                  <a:lnTo>
                    <a:pt x="1114" y="801"/>
                  </a:lnTo>
                  <a:lnTo>
                    <a:pt x="1098" y="793"/>
                  </a:lnTo>
                  <a:lnTo>
                    <a:pt x="1083" y="783"/>
                  </a:lnTo>
                  <a:lnTo>
                    <a:pt x="1071" y="768"/>
                  </a:lnTo>
                  <a:lnTo>
                    <a:pt x="1064" y="750"/>
                  </a:lnTo>
                  <a:lnTo>
                    <a:pt x="1062" y="731"/>
                  </a:lnTo>
                  <a:lnTo>
                    <a:pt x="1064" y="712"/>
                  </a:lnTo>
                  <a:lnTo>
                    <a:pt x="1071" y="695"/>
                  </a:lnTo>
                  <a:lnTo>
                    <a:pt x="1083" y="680"/>
                  </a:lnTo>
                  <a:lnTo>
                    <a:pt x="1098" y="669"/>
                  </a:lnTo>
                  <a:lnTo>
                    <a:pt x="1114" y="661"/>
                  </a:lnTo>
                  <a:lnTo>
                    <a:pt x="1135" y="659"/>
                  </a:lnTo>
                  <a:close/>
                  <a:moveTo>
                    <a:pt x="201" y="617"/>
                  </a:moveTo>
                  <a:lnTo>
                    <a:pt x="219" y="620"/>
                  </a:lnTo>
                  <a:lnTo>
                    <a:pt x="235" y="627"/>
                  </a:lnTo>
                  <a:lnTo>
                    <a:pt x="247" y="640"/>
                  </a:lnTo>
                  <a:lnTo>
                    <a:pt x="256" y="657"/>
                  </a:lnTo>
                  <a:lnTo>
                    <a:pt x="259" y="675"/>
                  </a:lnTo>
                  <a:lnTo>
                    <a:pt x="256" y="694"/>
                  </a:lnTo>
                  <a:lnTo>
                    <a:pt x="247" y="710"/>
                  </a:lnTo>
                  <a:lnTo>
                    <a:pt x="235" y="723"/>
                  </a:lnTo>
                  <a:lnTo>
                    <a:pt x="219" y="731"/>
                  </a:lnTo>
                  <a:lnTo>
                    <a:pt x="201" y="734"/>
                  </a:lnTo>
                  <a:lnTo>
                    <a:pt x="182" y="731"/>
                  </a:lnTo>
                  <a:lnTo>
                    <a:pt x="166" y="723"/>
                  </a:lnTo>
                  <a:lnTo>
                    <a:pt x="153" y="710"/>
                  </a:lnTo>
                  <a:lnTo>
                    <a:pt x="145" y="694"/>
                  </a:lnTo>
                  <a:lnTo>
                    <a:pt x="142" y="675"/>
                  </a:lnTo>
                  <a:lnTo>
                    <a:pt x="145" y="657"/>
                  </a:lnTo>
                  <a:lnTo>
                    <a:pt x="153" y="640"/>
                  </a:lnTo>
                  <a:lnTo>
                    <a:pt x="166" y="627"/>
                  </a:lnTo>
                  <a:lnTo>
                    <a:pt x="182" y="620"/>
                  </a:lnTo>
                  <a:lnTo>
                    <a:pt x="201" y="617"/>
                  </a:lnTo>
                  <a:close/>
                  <a:moveTo>
                    <a:pt x="983" y="527"/>
                  </a:moveTo>
                  <a:lnTo>
                    <a:pt x="1002" y="529"/>
                  </a:lnTo>
                  <a:lnTo>
                    <a:pt x="1018" y="538"/>
                  </a:lnTo>
                  <a:lnTo>
                    <a:pt x="1031" y="550"/>
                  </a:lnTo>
                  <a:lnTo>
                    <a:pt x="1039" y="566"/>
                  </a:lnTo>
                  <a:lnTo>
                    <a:pt x="1043" y="585"/>
                  </a:lnTo>
                  <a:lnTo>
                    <a:pt x="1039" y="603"/>
                  </a:lnTo>
                  <a:lnTo>
                    <a:pt x="1031" y="620"/>
                  </a:lnTo>
                  <a:lnTo>
                    <a:pt x="1018" y="633"/>
                  </a:lnTo>
                  <a:lnTo>
                    <a:pt x="1002" y="640"/>
                  </a:lnTo>
                  <a:lnTo>
                    <a:pt x="983" y="643"/>
                  </a:lnTo>
                  <a:lnTo>
                    <a:pt x="966" y="640"/>
                  </a:lnTo>
                  <a:lnTo>
                    <a:pt x="950" y="633"/>
                  </a:lnTo>
                  <a:lnTo>
                    <a:pt x="937" y="620"/>
                  </a:lnTo>
                  <a:lnTo>
                    <a:pt x="929" y="603"/>
                  </a:lnTo>
                  <a:lnTo>
                    <a:pt x="925" y="585"/>
                  </a:lnTo>
                  <a:lnTo>
                    <a:pt x="929" y="566"/>
                  </a:lnTo>
                  <a:lnTo>
                    <a:pt x="937" y="550"/>
                  </a:lnTo>
                  <a:lnTo>
                    <a:pt x="950" y="538"/>
                  </a:lnTo>
                  <a:lnTo>
                    <a:pt x="966" y="529"/>
                  </a:lnTo>
                  <a:lnTo>
                    <a:pt x="983" y="527"/>
                  </a:lnTo>
                  <a:close/>
                  <a:moveTo>
                    <a:pt x="626" y="155"/>
                  </a:moveTo>
                  <a:lnTo>
                    <a:pt x="648" y="157"/>
                  </a:lnTo>
                  <a:lnTo>
                    <a:pt x="668" y="165"/>
                  </a:lnTo>
                  <a:lnTo>
                    <a:pt x="685" y="175"/>
                  </a:lnTo>
                  <a:lnTo>
                    <a:pt x="699" y="190"/>
                  </a:lnTo>
                  <a:lnTo>
                    <a:pt x="710" y="207"/>
                  </a:lnTo>
                  <a:lnTo>
                    <a:pt x="717" y="227"/>
                  </a:lnTo>
                  <a:lnTo>
                    <a:pt x="719" y="248"/>
                  </a:lnTo>
                  <a:lnTo>
                    <a:pt x="717" y="269"/>
                  </a:lnTo>
                  <a:lnTo>
                    <a:pt x="710" y="289"/>
                  </a:lnTo>
                  <a:lnTo>
                    <a:pt x="699" y="306"/>
                  </a:lnTo>
                  <a:lnTo>
                    <a:pt x="685" y="321"/>
                  </a:lnTo>
                  <a:lnTo>
                    <a:pt x="668" y="332"/>
                  </a:lnTo>
                  <a:lnTo>
                    <a:pt x="648" y="339"/>
                  </a:lnTo>
                  <a:lnTo>
                    <a:pt x="626" y="341"/>
                  </a:lnTo>
                  <a:lnTo>
                    <a:pt x="605" y="339"/>
                  </a:lnTo>
                  <a:lnTo>
                    <a:pt x="585" y="332"/>
                  </a:lnTo>
                  <a:lnTo>
                    <a:pt x="568" y="321"/>
                  </a:lnTo>
                  <a:lnTo>
                    <a:pt x="554" y="306"/>
                  </a:lnTo>
                  <a:lnTo>
                    <a:pt x="543" y="289"/>
                  </a:lnTo>
                  <a:lnTo>
                    <a:pt x="536" y="269"/>
                  </a:lnTo>
                  <a:lnTo>
                    <a:pt x="533" y="248"/>
                  </a:lnTo>
                  <a:lnTo>
                    <a:pt x="536" y="227"/>
                  </a:lnTo>
                  <a:lnTo>
                    <a:pt x="543" y="207"/>
                  </a:lnTo>
                  <a:lnTo>
                    <a:pt x="554" y="190"/>
                  </a:lnTo>
                  <a:lnTo>
                    <a:pt x="568" y="175"/>
                  </a:lnTo>
                  <a:lnTo>
                    <a:pt x="585" y="165"/>
                  </a:lnTo>
                  <a:lnTo>
                    <a:pt x="605" y="157"/>
                  </a:lnTo>
                  <a:lnTo>
                    <a:pt x="626" y="155"/>
                  </a:lnTo>
                  <a:close/>
                  <a:moveTo>
                    <a:pt x="218" y="127"/>
                  </a:moveTo>
                  <a:lnTo>
                    <a:pt x="236" y="129"/>
                  </a:lnTo>
                  <a:lnTo>
                    <a:pt x="250" y="135"/>
                  </a:lnTo>
                  <a:lnTo>
                    <a:pt x="264" y="146"/>
                  </a:lnTo>
                  <a:lnTo>
                    <a:pt x="275" y="160"/>
                  </a:lnTo>
                  <a:lnTo>
                    <a:pt x="281" y="175"/>
                  </a:lnTo>
                  <a:lnTo>
                    <a:pt x="283" y="192"/>
                  </a:lnTo>
                  <a:lnTo>
                    <a:pt x="281" y="209"/>
                  </a:lnTo>
                  <a:lnTo>
                    <a:pt x="275" y="225"/>
                  </a:lnTo>
                  <a:lnTo>
                    <a:pt x="264" y="239"/>
                  </a:lnTo>
                  <a:lnTo>
                    <a:pt x="250" y="248"/>
                  </a:lnTo>
                  <a:lnTo>
                    <a:pt x="236" y="256"/>
                  </a:lnTo>
                  <a:lnTo>
                    <a:pt x="218" y="258"/>
                  </a:lnTo>
                  <a:lnTo>
                    <a:pt x="201" y="256"/>
                  </a:lnTo>
                  <a:lnTo>
                    <a:pt x="185" y="248"/>
                  </a:lnTo>
                  <a:lnTo>
                    <a:pt x="171" y="239"/>
                  </a:lnTo>
                  <a:lnTo>
                    <a:pt x="162" y="225"/>
                  </a:lnTo>
                  <a:lnTo>
                    <a:pt x="154" y="209"/>
                  </a:lnTo>
                  <a:lnTo>
                    <a:pt x="152" y="192"/>
                  </a:lnTo>
                  <a:lnTo>
                    <a:pt x="154" y="175"/>
                  </a:lnTo>
                  <a:lnTo>
                    <a:pt x="162" y="160"/>
                  </a:lnTo>
                  <a:lnTo>
                    <a:pt x="171" y="146"/>
                  </a:lnTo>
                  <a:lnTo>
                    <a:pt x="185" y="135"/>
                  </a:lnTo>
                  <a:lnTo>
                    <a:pt x="201" y="129"/>
                  </a:lnTo>
                  <a:lnTo>
                    <a:pt x="218" y="127"/>
                  </a:lnTo>
                  <a:close/>
                  <a:moveTo>
                    <a:pt x="975" y="0"/>
                  </a:moveTo>
                  <a:lnTo>
                    <a:pt x="1060" y="0"/>
                  </a:lnTo>
                  <a:lnTo>
                    <a:pt x="1062" y="55"/>
                  </a:lnTo>
                  <a:lnTo>
                    <a:pt x="1068" y="109"/>
                  </a:lnTo>
                  <a:lnTo>
                    <a:pt x="1079" y="163"/>
                  </a:lnTo>
                  <a:lnTo>
                    <a:pt x="1091" y="214"/>
                  </a:lnTo>
                  <a:lnTo>
                    <a:pt x="1141" y="195"/>
                  </a:lnTo>
                  <a:lnTo>
                    <a:pt x="1193" y="182"/>
                  </a:lnTo>
                  <a:lnTo>
                    <a:pt x="1247" y="171"/>
                  </a:lnTo>
                  <a:lnTo>
                    <a:pt x="1300" y="165"/>
                  </a:lnTo>
                  <a:lnTo>
                    <a:pt x="1356" y="163"/>
                  </a:lnTo>
                  <a:lnTo>
                    <a:pt x="1409" y="165"/>
                  </a:lnTo>
                  <a:lnTo>
                    <a:pt x="1462" y="172"/>
                  </a:lnTo>
                  <a:lnTo>
                    <a:pt x="1462" y="256"/>
                  </a:lnTo>
                  <a:lnTo>
                    <a:pt x="1409" y="248"/>
                  </a:lnTo>
                  <a:lnTo>
                    <a:pt x="1356" y="246"/>
                  </a:lnTo>
                  <a:lnTo>
                    <a:pt x="1294" y="249"/>
                  </a:lnTo>
                  <a:lnTo>
                    <a:pt x="1234" y="258"/>
                  </a:lnTo>
                  <a:lnTo>
                    <a:pt x="1176" y="273"/>
                  </a:lnTo>
                  <a:lnTo>
                    <a:pt x="1120" y="293"/>
                  </a:lnTo>
                  <a:lnTo>
                    <a:pt x="1147" y="354"/>
                  </a:lnTo>
                  <a:lnTo>
                    <a:pt x="1180" y="412"/>
                  </a:lnTo>
                  <a:lnTo>
                    <a:pt x="1217" y="466"/>
                  </a:lnTo>
                  <a:lnTo>
                    <a:pt x="1259" y="518"/>
                  </a:lnTo>
                  <a:lnTo>
                    <a:pt x="1305" y="566"/>
                  </a:lnTo>
                  <a:lnTo>
                    <a:pt x="1353" y="611"/>
                  </a:lnTo>
                  <a:lnTo>
                    <a:pt x="1406" y="651"/>
                  </a:lnTo>
                  <a:lnTo>
                    <a:pt x="1462" y="687"/>
                  </a:lnTo>
                  <a:lnTo>
                    <a:pt x="1462" y="782"/>
                  </a:lnTo>
                  <a:lnTo>
                    <a:pt x="1401" y="747"/>
                  </a:lnTo>
                  <a:lnTo>
                    <a:pt x="1344" y="708"/>
                  </a:lnTo>
                  <a:lnTo>
                    <a:pt x="1289" y="664"/>
                  </a:lnTo>
                  <a:lnTo>
                    <a:pt x="1238" y="618"/>
                  </a:lnTo>
                  <a:lnTo>
                    <a:pt x="1191" y="566"/>
                  </a:lnTo>
                  <a:lnTo>
                    <a:pt x="1147" y="512"/>
                  </a:lnTo>
                  <a:lnTo>
                    <a:pt x="1108" y="454"/>
                  </a:lnTo>
                  <a:lnTo>
                    <a:pt x="1074" y="393"/>
                  </a:lnTo>
                  <a:lnTo>
                    <a:pt x="1045" y="330"/>
                  </a:lnTo>
                  <a:lnTo>
                    <a:pt x="994" y="361"/>
                  </a:lnTo>
                  <a:lnTo>
                    <a:pt x="946" y="398"/>
                  </a:lnTo>
                  <a:lnTo>
                    <a:pt x="904" y="439"/>
                  </a:lnTo>
                  <a:lnTo>
                    <a:pt x="864" y="484"/>
                  </a:lnTo>
                  <a:lnTo>
                    <a:pt x="829" y="531"/>
                  </a:lnTo>
                  <a:lnTo>
                    <a:pt x="800" y="583"/>
                  </a:lnTo>
                  <a:lnTo>
                    <a:pt x="774" y="638"/>
                  </a:lnTo>
                  <a:lnTo>
                    <a:pt x="823" y="682"/>
                  </a:lnTo>
                  <a:lnTo>
                    <a:pt x="869" y="731"/>
                  </a:lnTo>
                  <a:lnTo>
                    <a:pt x="911" y="783"/>
                  </a:lnTo>
                  <a:lnTo>
                    <a:pt x="950" y="838"/>
                  </a:lnTo>
                  <a:lnTo>
                    <a:pt x="983" y="896"/>
                  </a:lnTo>
                  <a:lnTo>
                    <a:pt x="1013" y="956"/>
                  </a:lnTo>
                  <a:lnTo>
                    <a:pt x="920" y="956"/>
                  </a:lnTo>
                  <a:lnTo>
                    <a:pt x="887" y="896"/>
                  </a:lnTo>
                  <a:lnTo>
                    <a:pt x="848" y="840"/>
                  </a:lnTo>
                  <a:lnTo>
                    <a:pt x="806" y="786"/>
                  </a:lnTo>
                  <a:lnTo>
                    <a:pt x="760" y="737"/>
                  </a:lnTo>
                  <a:lnTo>
                    <a:pt x="709" y="692"/>
                  </a:lnTo>
                  <a:lnTo>
                    <a:pt x="654" y="651"/>
                  </a:lnTo>
                  <a:lnTo>
                    <a:pt x="596" y="615"/>
                  </a:lnTo>
                  <a:lnTo>
                    <a:pt x="536" y="583"/>
                  </a:lnTo>
                  <a:lnTo>
                    <a:pt x="471" y="557"/>
                  </a:lnTo>
                  <a:lnTo>
                    <a:pt x="405" y="536"/>
                  </a:lnTo>
                  <a:lnTo>
                    <a:pt x="336" y="520"/>
                  </a:lnTo>
                  <a:lnTo>
                    <a:pt x="265" y="510"/>
                  </a:lnTo>
                  <a:lnTo>
                    <a:pt x="193" y="507"/>
                  </a:lnTo>
                  <a:lnTo>
                    <a:pt x="127" y="510"/>
                  </a:lnTo>
                  <a:lnTo>
                    <a:pt x="62" y="519"/>
                  </a:lnTo>
                  <a:lnTo>
                    <a:pt x="0" y="531"/>
                  </a:lnTo>
                  <a:lnTo>
                    <a:pt x="0" y="445"/>
                  </a:lnTo>
                  <a:lnTo>
                    <a:pt x="63" y="433"/>
                  </a:lnTo>
                  <a:lnTo>
                    <a:pt x="128" y="427"/>
                  </a:lnTo>
                  <a:lnTo>
                    <a:pt x="193" y="424"/>
                  </a:lnTo>
                  <a:lnTo>
                    <a:pt x="264" y="427"/>
                  </a:lnTo>
                  <a:lnTo>
                    <a:pt x="333" y="435"/>
                  </a:lnTo>
                  <a:lnTo>
                    <a:pt x="400" y="448"/>
                  </a:lnTo>
                  <a:lnTo>
                    <a:pt x="467" y="467"/>
                  </a:lnTo>
                  <a:lnTo>
                    <a:pt x="530" y="489"/>
                  </a:lnTo>
                  <a:lnTo>
                    <a:pt x="592" y="518"/>
                  </a:lnTo>
                  <a:lnTo>
                    <a:pt x="651" y="549"/>
                  </a:lnTo>
                  <a:lnTo>
                    <a:pt x="707" y="585"/>
                  </a:lnTo>
                  <a:lnTo>
                    <a:pt x="732" y="533"/>
                  </a:lnTo>
                  <a:lnTo>
                    <a:pt x="763" y="484"/>
                  </a:lnTo>
                  <a:lnTo>
                    <a:pt x="796" y="436"/>
                  </a:lnTo>
                  <a:lnTo>
                    <a:pt x="833" y="393"/>
                  </a:lnTo>
                  <a:lnTo>
                    <a:pt x="875" y="352"/>
                  </a:lnTo>
                  <a:lnTo>
                    <a:pt x="918" y="314"/>
                  </a:lnTo>
                  <a:lnTo>
                    <a:pt x="966" y="280"/>
                  </a:lnTo>
                  <a:lnTo>
                    <a:pt x="1015" y="250"/>
                  </a:lnTo>
                  <a:lnTo>
                    <a:pt x="998" y="190"/>
                  </a:lnTo>
                  <a:lnTo>
                    <a:pt x="987" y="128"/>
                  </a:lnTo>
                  <a:lnTo>
                    <a:pt x="979" y="6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458B910-409B-4B67-8D7D-11E0BB1B747F}"/>
              </a:ext>
            </a:extLst>
          </p:cNvPr>
          <p:cNvGrpSpPr/>
          <p:nvPr/>
        </p:nvGrpSpPr>
        <p:grpSpPr>
          <a:xfrm>
            <a:off x="8503926" y="3771198"/>
            <a:ext cx="3050129" cy="2297907"/>
            <a:chOff x="10741441" y="2621372"/>
            <a:chExt cx="467195" cy="356616"/>
          </a:xfrm>
        </p:grpSpPr>
        <p:sp useBgFill="1">
          <p:nvSpPr>
            <p:cNvPr id="65" name="Freeform 6">
              <a:extLst>
                <a:ext uri="{FF2B5EF4-FFF2-40B4-BE49-F238E27FC236}">
                  <a16:creationId xmlns:a16="http://schemas.microsoft.com/office/drawing/2014/main" id="{E1303F60-E7F7-4540-A19A-690BFA60E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1441" y="2621372"/>
              <a:ext cx="467195" cy="356616"/>
            </a:xfrm>
            <a:custGeom>
              <a:avLst/>
              <a:gdLst>
                <a:gd name="T0" fmla="*/ 113 w 2362"/>
                <a:gd name="T1" fmla="*/ 0 h 1800"/>
                <a:gd name="T2" fmla="*/ 2249 w 2362"/>
                <a:gd name="T3" fmla="*/ 0 h 1800"/>
                <a:gd name="T4" fmla="*/ 2275 w 2362"/>
                <a:gd name="T5" fmla="*/ 3 h 1800"/>
                <a:gd name="T6" fmla="*/ 2299 w 2362"/>
                <a:gd name="T7" fmla="*/ 12 h 1800"/>
                <a:gd name="T8" fmla="*/ 2320 w 2362"/>
                <a:gd name="T9" fmla="*/ 25 h 1800"/>
                <a:gd name="T10" fmla="*/ 2337 w 2362"/>
                <a:gd name="T11" fmla="*/ 42 h 1800"/>
                <a:gd name="T12" fmla="*/ 2350 w 2362"/>
                <a:gd name="T13" fmla="*/ 63 h 1800"/>
                <a:gd name="T14" fmla="*/ 2359 w 2362"/>
                <a:gd name="T15" fmla="*/ 87 h 1800"/>
                <a:gd name="T16" fmla="*/ 2362 w 2362"/>
                <a:gd name="T17" fmla="*/ 113 h 1800"/>
                <a:gd name="T18" fmla="*/ 2362 w 2362"/>
                <a:gd name="T19" fmla="*/ 1687 h 1800"/>
                <a:gd name="T20" fmla="*/ 2359 w 2362"/>
                <a:gd name="T21" fmla="*/ 1713 h 1800"/>
                <a:gd name="T22" fmla="*/ 2350 w 2362"/>
                <a:gd name="T23" fmla="*/ 1737 h 1800"/>
                <a:gd name="T24" fmla="*/ 2337 w 2362"/>
                <a:gd name="T25" fmla="*/ 1758 h 1800"/>
                <a:gd name="T26" fmla="*/ 2320 w 2362"/>
                <a:gd name="T27" fmla="*/ 1775 h 1800"/>
                <a:gd name="T28" fmla="*/ 2299 w 2362"/>
                <a:gd name="T29" fmla="*/ 1788 h 1800"/>
                <a:gd name="T30" fmla="*/ 2275 w 2362"/>
                <a:gd name="T31" fmla="*/ 1797 h 1800"/>
                <a:gd name="T32" fmla="*/ 2249 w 2362"/>
                <a:gd name="T33" fmla="*/ 1800 h 1800"/>
                <a:gd name="T34" fmla="*/ 113 w 2362"/>
                <a:gd name="T35" fmla="*/ 1800 h 1800"/>
                <a:gd name="T36" fmla="*/ 87 w 2362"/>
                <a:gd name="T37" fmla="*/ 1797 h 1800"/>
                <a:gd name="T38" fmla="*/ 63 w 2362"/>
                <a:gd name="T39" fmla="*/ 1788 h 1800"/>
                <a:gd name="T40" fmla="*/ 42 w 2362"/>
                <a:gd name="T41" fmla="*/ 1775 h 1800"/>
                <a:gd name="T42" fmla="*/ 25 w 2362"/>
                <a:gd name="T43" fmla="*/ 1758 h 1800"/>
                <a:gd name="T44" fmla="*/ 12 w 2362"/>
                <a:gd name="T45" fmla="*/ 1737 h 1800"/>
                <a:gd name="T46" fmla="*/ 3 w 2362"/>
                <a:gd name="T47" fmla="*/ 1713 h 1800"/>
                <a:gd name="T48" fmla="*/ 0 w 2362"/>
                <a:gd name="T49" fmla="*/ 1687 h 1800"/>
                <a:gd name="T50" fmla="*/ 0 w 2362"/>
                <a:gd name="T51" fmla="*/ 113 h 1800"/>
                <a:gd name="T52" fmla="*/ 3 w 2362"/>
                <a:gd name="T53" fmla="*/ 87 h 1800"/>
                <a:gd name="T54" fmla="*/ 12 w 2362"/>
                <a:gd name="T55" fmla="*/ 63 h 1800"/>
                <a:gd name="T56" fmla="*/ 25 w 2362"/>
                <a:gd name="T57" fmla="*/ 42 h 1800"/>
                <a:gd name="T58" fmla="*/ 42 w 2362"/>
                <a:gd name="T59" fmla="*/ 25 h 1800"/>
                <a:gd name="T60" fmla="*/ 63 w 2362"/>
                <a:gd name="T61" fmla="*/ 12 h 1800"/>
                <a:gd name="T62" fmla="*/ 87 w 2362"/>
                <a:gd name="T63" fmla="*/ 3 h 1800"/>
                <a:gd name="T64" fmla="*/ 113 w 2362"/>
                <a:gd name="T65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62" h="1800">
                  <a:moveTo>
                    <a:pt x="113" y="0"/>
                  </a:moveTo>
                  <a:lnTo>
                    <a:pt x="2249" y="0"/>
                  </a:lnTo>
                  <a:lnTo>
                    <a:pt x="2275" y="3"/>
                  </a:lnTo>
                  <a:lnTo>
                    <a:pt x="2299" y="12"/>
                  </a:lnTo>
                  <a:lnTo>
                    <a:pt x="2320" y="25"/>
                  </a:lnTo>
                  <a:lnTo>
                    <a:pt x="2337" y="42"/>
                  </a:lnTo>
                  <a:lnTo>
                    <a:pt x="2350" y="63"/>
                  </a:lnTo>
                  <a:lnTo>
                    <a:pt x="2359" y="87"/>
                  </a:lnTo>
                  <a:lnTo>
                    <a:pt x="2362" y="113"/>
                  </a:lnTo>
                  <a:lnTo>
                    <a:pt x="2362" y="1687"/>
                  </a:lnTo>
                  <a:lnTo>
                    <a:pt x="2359" y="1713"/>
                  </a:lnTo>
                  <a:lnTo>
                    <a:pt x="2350" y="1737"/>
                  </a:lnTo>
                  <a:lnTo>
                    <a:pt x="2337" y="1758"/>
                  </a:lnTo>
                  <a:lnTo>
                    <a:pt x="2320" y="1775"/>
                  </a:lnTo>
                  <a:lnTo>
                    <a:pt x="2299" y="1788"/>
                  </a:lnTo>
                  <a:lnTo>
                    <a:pt x="2275" y="1797"/>
                  </a:lnTo>
                  <a:lnTo>
                    <a:pt x="2249" y="1800"/>
                  </a:lnTo>
                  <a:lnTo>
                    <a:pt x="113" y="1800"/>
                  </a:lnTo>
                  <a:lnTo>
                    <a:pt x="87" y="1797"/>
                  </a:lnTo>
                  <a:lnTo>
                    <a:pt x="63" y="1788"/>
                  </a:lnTo>
                  <a:lnTo>
                    <a:pt x="42" y="1775"/>
                  </a:lnTo>
                  <a:lnTo>
                    <a:pt x="25" y="1758"/>
                  </a:lnTo>
                  <a:lnTo>
                    <a:pt x="12" y="1737"/>
                  </a:lnTo>
                  <a:lnTo>
                    <a:pt x="3" y="1713"/>
                  </a:lnTo>
                  <a:lnTo>
                    <a:pt x="0" y="1687"/>
                  </a:lnTo>
                  <a:lnTo>
                    <a:pt x="0" y="113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2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8F331847-E594-4600-955F-949C5B943D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63557" y="2644870"/>
              <a:ext cx="422964" cy="309620"/>
            </a:xfrm>
            <a:custGeom>
              <a:avLst/>
              <a:gdLst>
                <a:gd name="T0" fmla="*/ 112 w 2136"/>
                <a:gd name="T1" fmla="*/ 112 h 1574"/>
                <a:gd name="T2" fmla="*/ 112 w 2136"/>
                <a:gd name="T3" fmla="*/ 1462 h 1574"/>
                <a:gd name="T4" fmla="*/ 2024 w 2136"/>
                <a:gd name="T5" fmla="*/ 1462 h 1574"/>
                <a:gd name="T6" fmla="*/ 2024 w 2136"/>
                <a:gd name="T7" fmla="*/ 112 h 1574"/>
                <a:gd name="T8" fmla="*/ 112 w 2136"/>
                <a:gd name="T9" fmla="*/ 112 h 1574"/>
                <a:gd name="T10" fmla="*/ 0 w 2136"/>
                <a:gd name="T11" fmla="*/ 0 h 1574"/>
                <a:gd name="T12" fmla="*/ 2136 w 2136"/>
                <a:gd name="T13" fmla="*/ 0 h 1574"/>
                <a:gd name="T14" fmla="*/ 2136 w 2136"/>
                <a:gd name="T15" fmla="*/ 1574 h 1574"/>
                <a:gd name="T16" fmla="*/ 0 w 2136"/>
                <a:gd name="T17" fmla="*/ 1574 h 1574"/>
                <a:gd name="T18" fmla="*/ 0 w 2136"/>
                <a:gd name="T19" fmla="*/ 0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6" h="1574">
                  <a:moveTo>
                    <a:pt x="112" y="112"/>
                  </a:moveTo>
                  <a:lnTo>
                    <a:pt x="112" y="1462"/>
                  </a:lnTo>
                  <a:lnTo>
                    <a:pt x="2024" y="1462"/>
                  </a:lnTo>
                  <a:lnTo>
                    <a:pt x="2024" y="112"/>
                  </a:lnTo>
                  <a:lnTo>
                    <a:pt x="112" y="112"/>
                  </a:lnTo>
                  <a:close/>
                  <a:moveTo>
                    <a:pt x="0" y="0"/>
                  </a:moveTo>
                  <a:lnTo>
                    <a:pt x="2136" y="0"/>
                  </a:lnTo>
                  <a:lnTo>
                    <a:pt x="2136" y="1574"/>
                  </a:lnTo>
                  <a:lnTo>
                    <a:pt x="0" y="1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B50F916-9744-4C04-9740-9E4AEF1FD7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9171" y="2689102"/>
              <a:ext cx="331736" cy="219775"/>
            </a:xfrm>
            <a:custGeom>
              <a:avLst/>
              <a:gdLst>
                <a:gd name="T0" fmla="*/ 1011 w 1686"/>
                <a:gd name="T1" fmla="*/ 1073 h 1113"/>
                <a:gd name="T2" fmla="*/ 910 w 1686"/>
                <a:gd name="T3" fmla="*/ 1089 h 1113"/>
                <a:gd name="T4" fmla="*/ 956 w 1686"/>
                <a:gd name="T5" fmla="*/ 998 h 1113"/>
                <a:gd name="T6" fmla="*/ 851 w 1686"/>
                <a:gd name="T7" fmla="*/ 866 h 1113"/>
                <a:gd name="T8" fmla="*/ 751 w 1686"/>
                <a:gd name="T9" fmla="*/ 882 h 1113"/>
                <a:gd name="T10" fmla="*/ 798 w 1686"/>
                <a:gd name="T11" fmla="*/ 790 h 1113"/>
                <a:gd name="T12" fmla="*/ 349 w 1686"/>
                <a:gd name="T13" fmla="*/ 846 h 1113"/>
                <a:gd name="T14" fmla="*/ 262 w 1686"/>
                <a:gd name="T15" fmla="*/ 987 h 1113"/>
                <a:gd name="T16" fmla="*/ 123 w 1686"/>
                <a:gd name="T17" fmla="*/ 900 h 1113"/>
                <a:gd name="T18" fmla="*/ 209 w 1686"/>
                <a:gd name="T19" fmla="*/ 760 h 1113"/>
                <a:gd name="T20" fmla="*/ 1521 w 1686"/>
                <a:gd name="T21" fmla="*/ 268 h 1113"/>
                <a:gd name="T22" fmla="*/ 1429 w 1686"/>
                <a:gd name="T23" fmla="*/ 315 h 1113"/>
                <a:gd name="T24" fmla="*/ 1445 w 1686"/>
                <a:gd name="T25" fmla="*/ 213 h 1113"/>
                <a:gd name="T26" fmla="*/ 1680 w 1686"/>
                <a:gd name="T27" fmla="*/ 81 h 1113"/>
                <a:gd name="T28" fmla="*/ 1589 w 1686"/>
                <a:gd name="T29" fmla="*/ 128 h 1113"/>
                <a:gd name="T30" fmla="*/ 1604 w 1686"/>
                <a:gd name="T31" fmla="*/ 26 h 1113"/>
                <a:gd name="T32" fmla="*/ 1311 w 1686"/>
                <a:gd name="T33" fmla="*/ 68 h 1113"/>
                <a:gd name="T34" fmla="*/ 1258 w 1686"/>
                <a:gd name="T35" fmla="*/ 224 h 1113"/>
                <a:gd name="T36" fmla="*/ 1103 w 1686"/>
                <a:gd name="T37" fmla="*/ 170 h 1113"/>
                <a:gd name="T38" fmla="*/ 1156 w 1686"/>
                <a:gd name="T39" fmla="*/ 15 h 1113"/>
                <a:gd name="T40" fmla="*/ 174 w 1686"/>
                <a:gd name="T41" fmla="*/ 33 h 1113"/>
                <a:gd name="T42" fmla="*/ 411 w 1686"/>
                <a:gd name="T43" fmla="*/ 98 h 1113"/>
                <a:gd name="T44" fmla="*/ 556 w 1686"/>
                <a:gd name="T45" fmla="*/ 207 h 1113"/>
                <a:gd name="T46" fmla="*/ 672 w 1686"/>
                <a:gd name="T47" fmla="*/ 300 h 1113"/>
                <a:gd name="T48" fmla="*/ 771 w 1686"/>
                <a:gd name="T49" fmla="*/ 262 h 1113"/>
                <a:gd name="T50" fmla="*/ 827 w 1686"/>
                <a:gd name="T51" fmla="*/ 183 h 1113"/>
                <a:gd name="T52" fmla="*/ 924 w 1686"/>
                <a:gd name="T53" fmla="*/ 196 h 1113"/>
                <a:gd name="T54" fmla="*/ 968 w 1686"/>
                <a:gd name="T55" fmla="*/ 303 h 1113"/>
                <a:gd name="T56" fmla="*/ 1015 w 1686"/>
                <a:gd name="T57" fmla="*/ 454 h 1113"/>
                <a:gd name="T58" fmla="*/ 1050 w 1686"/>
                <a:gd name="T59" fmla="*/ 541 h 1113"/>
                <a:gd name="T60" fmla="*/ 1169 w 1686"/>
                <a:gd name="T61" fmla="*/ 519 h 1113"/>
                <a:gd name="T62" fmla="*/ 1277 w 1686"/>
                <a:gd name="T63" fmla="*/ 563 h 1113"/>
                <a:gd name="T64" fmla="*/ 1384 w 1686"/>
                <a:gd name="T65" fmla="*/ 601 h 1113"/>
                <a:gd name="T66" fmla="*/ 1532 w 1686"/>
                <a:gd name="T67" fmla="*/ 504 h 1113"/>
                <a:gd name="T68" fmla="*/ 1638 w 1686"/>
                <a:gd name="T69" fmla="*/ 494 h 1113"/>
                <a:gd name="T70" fmla="*/ 1601 w 1686"/>
                <a:gd name="T71" fmla="*/ 663 h 1113"/>
                <a:gd name="T72" fmla="*/ 1475 w 1686"/>
                <a:gd name="T73" fmla="*/ 750 h 1113"/>
                <a:gd name="T74" fmla="*/ 1395 w 1686"/>
                <a:gd name="T75" fmla="*/ 785 h 1113"/>
                <a:gd name="T76" fmla="*/ 1297 w 1686"/>
                <a:gd name="T77" fmla="*/ 745 h 1113"/>
                <a:gd name="T78" fmla="*/ 1165 w 1686"/>
                <a:gd name="T79" fmla="*/ 836 h 1113"/>
                <a:gd name="T80" fmla="*/ 1062 w 1686"/>
                <a:gd name="T81" fmla="*/ 887 h 1113"/>
                <a:gd name="T82" fmla="*/ 1031 w 1686"/>
                <a:gd name="T83" fmla="*/ 726 h 1113"/>
                <a:gd name="T84" fmla="*/ 829 w 1686"/>
                <a:gd name="T85" fmla="*/ 543 h 1113"/>
                <a:gd name="T86" fmla="*/ 788 w 1686"/>
                <a:gd name="T87" fmla="*/ 462 h 1113"/>
                <a:gd name="T88" fmla="*/ 622 w 1686"/>
                <a:gd name="T89" fmla="*/ 434 h 1113"/>
                <a:gd name="T90" fmla="*/ 484 w 1686"/>
                <a:gd name="T91" fmla="*/ 348 h 1113"/>
                <a:gd name="T92" fmla="*/ 372 w 1686"/>
                <a:gd name="T93" fmla="*/ 281 h 1113"/>
                <a:gd name="T94" fmla="*/ 291 w 1686"/>
                <a:gd name="T95" fmla="*/ 392 h 1113"/>
                <a:gd name="T96" fmla="*/ 154 w 1686"/>
                <a:gd name="T97" fmla="*/ 477 h 1113"/>
                <a:gd name="T98" fmla="*/ 0 w 1686"/>
                <a:gd name="T99" fmla="*/ 461 h 1113"/>
                <a:gd name="T100" fmla="*/ 76 w 1686"/>
                <a:gd name="T101" fmla="*/ 344 h 1113"/>
                <a:gd name="T102" fmla="*/ 186 w 1686"/>
                <a:gd name="T103" fmla="*/ 348 h 1113"/>
                <a:gd name="T104" fmla="*/ 254 w 1686"/>
                <a:gd name="T105" fmla="*/ 252 h 1113"/>
                <a:gd name="T106" fmla="*/ 125 w 1686"/>
                <a:gd name="T107" fmla="*/ 155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86" h="1113">
                  <a:moveTo>
                    <a:pt x="956" y="998"/>
                  </a:moveTo>
                  <a:lnTo>
                    <a:pt x="974" y="1000"/>
                  </a:lnTo>
                  <a:lnTo>
                    <a:pt x="990" y="1009"/>
                  </a:lnTo>
                  <a:lnTo>
                    <a:pt x="1003" y="1022"/>
                  </a:lnTo>
                  <a:lnTo>
                    <a:pt x="1011" y="1037"/>
                  </a:lnTo>
                  <a:lnTo>
                    <a:pt x="1013" y="1055"/>
                  </a:lnTo>
                  <a:lnTo>
                    <a:pt x="1011" y="1073"/>
                  </a:lnTo>
                  <a:lnTo>
                    <a:pt x="1003" y="1089"/>
                  </a:lnTo>
                  <a:lnTo>
                    <a:pt x="990" y="1102"/>
                  </a:lnTo>
                  <a:lnTo>
                    <a:pt x="974" y="1110"/>
                  </a:lnTo>
                  <a:lnTo>
                    <a:pt x="956" y="1113"/>
                  </a:lnTo>
                  <a:lnTo>
                    <a:pt x="938" y="1110"/>
                  </a:lnTo>
                  <a:lnTo>
                    <a:pt x="922" y="1102"/>
                  </a:lnTo>
                  <a:lnTo>
                    <a:pt x="910" y="1089"/>
                  </a:lnTo>
                  <a:lnTo>
                    <a:pt x="901" y="1073"/>
                  </a:lnTo>
                  <a:lnTo>
                    <a:pt x="898" y="1055"/>
                  </a:lnTo>
                  <a:lnTo>
                    <a:pt x="901" y="1037"/>
                  </a:lnTo>
                  <a:lnTo>
                    <a:pt x="910" y="1022"/>
                  </a:lnTo>
                  <a:lnTo>
                    <a:pt x="922" y="1009"/>
                  </a:lnTo>
                  <a:lnTo>
                    <a:pt x="938" y="1000"/>
                  </a:lnTo>
                  <a:lnTo>
                    <a:pt x="956" y="998"/>
                  </a:lnTo>
                  <a:close/>
                  <a:moveTo>
                    <a:pt x="798" y="790"/>
                  </a:moveTo>
                  <a:lnTo>
                    <a:pt x="816" y="793"/>
                  </a:lnTo>
                  <a:lnTo>
                    <a:pt x="831" y="802"/>
                  </a:lnTo>
                  <a:lnTo>
                    <a:pt x="844" y="813"/>
                  </a:lnTo>
                  <a:lnTo>
                    <a:pt x="851" y="829"/>
                  </a:lnTo>
                  <a:lnTo>
                    <a:pt x="855" y="848"/>
                  </a:lnTo>
                  <a:lnTo>
                    <a:pt x="851" y="866"/>
                  </a:lnTo>
                  <a:lnTo>
                    <a:pt x="844" y="882"/>
                  </a:lnTo>
                  <a:lnTo>
                    <a:pt x="831" y="895"/>
                  </a:lnTo>
                  <a:lnTo>
                    <a:pt x="816" y="902"/>
                  </a:lnTo>
                  <a:lnTo>
                    <a:pt x="798" y="905"/>
                  </a:lnTo>
                  <a:lnTo>
                    <a:pt x="779" y="902"/>
                  </a:lnTo>
                  <a:lnTo>
                    <a:pt x="763" y="895"/>
                  </a:lnTo>
                  <a:lnTo>
                    <a:pt x="751" y="882"/>
                  </a:lnTo>
                  <a:lnTo>
                    <a:pt x="743" y="866"/>
                  </a:lnTo>
                  <a:lnTo>
                    <a:pt x="739" y="848"/>
                  </a:lnTo>
                  <a:lnTo>
                    <a:pt x="743" y="829"/>
                  </a:lnTo>
                  <a:lnTo>
                    <a:pt x="751" y="813"/>
                  </a:lnTo>
                  <a:lnTo>
                    <a:pt x="763" y="802"/>
                  </a:lnTo>
                  <a:lnTo>
                    <a:pt x="779" y="793"/>
                  </a:lnTo>
                  <a:lnTo>
                    <a:pt x="798" y="790"/>
                  </a:lnTo>
                  <a:close/>
                  <a:moveTo>
                    <a:pt x="236" y="756"/>
                  </a:moveTo>
                  <a:lnTo>
                    <a:pt x="262" y="760"/>
                  </a:lnTo>
                  <a:lnTo>
                    <a:pt x="286" y="769"/>
                  </a:lnTo>
                  <a:lnTo>
                    <a:pt x="308" y="783"/>
                  </a:lnTo>
                  <a:lnTo>
                    <a:pt x="326" y="801"/>
                  </a:lnTo>
                  <a:lnTo>
                    <a:pt x="340" y="822"/>
                  </a:lnTo>
                  <a:lnTo>
                    <a:pt x="349" y="846"/>
                  </a:lnTo>
                  <a:lnTo>
                    <a:pt x="352" y="874"/>
                  </a:lnTo>
                  <a:lnTo>
                    <a:pt x="349" y="900"/>
                  </a:lnTo>
                  <a:lnTo>
                    <a:pt x="340" y="924"/>
                  </a:lnTo>
                  <a:lnTo>
                    <a:pt x="326" y="947"/>
                  </a:lnTo>
                  <a:lnTo>
                    <a:pt x="308" y="964"/>
                  </a:lnTo>
                  <a:lnTo>
                    <a:pt x="286" y="978"/>
                  </a:lnTo>
                  <a:lnTo>
                    <a:pt x="262" y="987"/>
                  </a:lnTo>
                  <a:lnTo>
                    <a:pt x="236" y="990"/>
                  </a:lnTo>
                  <a:lnTo>
                    <a:pt x="209" y="987"/>
                  </a:lnTo>
                  <a:lnTo>
                    <a:pt x="184" y="978"/>
                  </a:lnTo>
                  <a:lnTo>
                    <a:pt x="163" y="964"/>
                  </a:lnTo>
                  <a:lnTo>
                    <a:pt x="145" y="947"/>
                  </a:lnTo>
                  <a:lnTo>
                    <a:pt x="131" y="924"/>
                  </a:lnTo>
                  <a:lnTo>
                    <a:pt x="123" y="900"/>
                  </a:lnTo>
                  <a:lnTo>
                    <a:pt x="119" y="874"/>
                  </a:lnTo>
                  <a:lnTo>
                    <a:pt x="123" y="846"/>
                  </a:lnTo>
                  <a:lnTo>
                    <a:pt x="131" y="822"/>
                  </a:lnTo>
                  <a:lnTo>
                    <a:pt x="145" y="801"/>
                  </a:lnTo>
                  <a:lnTo>
                    <a:pt x="163" y="783"/>
                  </a:lnTo>
                  <a:lnTo>
                    <a:pt x="184" y="769"/>
                  </a:lnTo>
                  <a:lnTo>
                    <a:pt x="209" y="760"/>
                  </a:lnTo>
                  <a:lnTo>
                    <a:pt x="236" y="756"/>
                  </a:lnTo>
                  <a:close/>
                  <a:moveTo>
                    <a:pt x="1463" y="210"/>
                  </a:moveTo>
                  <a:lnTo>
                    <a:pt x="1482" y="213"/>
                  </a:lnTo>
                  <a:lnTo>
                    <a:pt x="1498" y="222"/>
                  </a:lnTo>
                  <a:lnTo>
                    <a:pt x="1510" y="233"/>
                  </a:lnTo>
                  <a:lnTo>
                    <a:pt x="1518" y="249"/>
                  </a:lnTo>
                  <a:lnTo>
                    <a:pt x="1521" y="268"/>
                  </a:lnTo>
                  <a:lnTo>
                    <a:pt x="1518" y="286"/>
                  </a:lnTo>
                  <a:lnTo>
                    <a:pt x="1510" y="302"/>
                  </a:lnTo>
                  <a:lnTo>
                    <a:pt x="1498" y="315"/>
                  </a:lnTo>
                  <a:lnTo>
                    <a:pt x="1482" y="322"/>
                  </a:lnTo>
                  <a:lnTo>
                    <a:pt x="1463" y="325"/>
                  </a:lnTo>
                  <a:lnTo>
                    <a:pt x="1445" y="322"/>
                  </a:lnTo>
                  <a:lnTo>
                    <a:pt x="1429" y="315"/>
                  </a:lnTo>
                  <a:lnTo>
                    <a:pt x="1417" y="302"/>
                  </a:lnTo>
                  <a:lnTo>
                    <a:pt x="1409" y="286"/>
                  </a:lnTo>
                  <a:lnTo>
                    <a:pt x="1406" y="268"/>
                  </a:lnTo>
                  <a:lnTo>
                    <a:pt x="1409" y="249"/>
                  </a:lnTo>
                  <a:lnTo>
                    <a:pt x="1417" y="233"/>
                  </a:lnTo>
                  <a:lnTo>
                    <a:pt x="1429" y="222"/>
                  </a:lnTo>
                  <a:lnTo>
                    <a:pt x="1445" y="213"/>
                  </a:lnTo>
                  <a:lnTo>
                    <a:pt x="1463" y="210"/>
                  </a:lnTo>
                  <a:close/>
                  <a:moveTo>
                    <a:pt x="1623" y="23"/>
                  </a:moveTo>
                  <a:lnTo>
                    <a:pt x="1641" y="26"/>
                  </a:lnTo>
                  <a:lnTo>
                    <a:pt x="1656" y="35"/>
                  </a:lnTo>
                  <a:lnTo>
                    <a:pt x="1669" y="46"/>
                  </a:lnTo>
                  <a:lnTo>
                    <a:pt x="1678" y="62"/>
                  </a:lnTo>
                  <a:lnTo>
                    <a:pt x="1680" y="81"/>
                  </a:lnTo>
                  <a:lnTo>
                    <a:pt x="1678" y="99"/>
                  </a:lnTo>
                  <a:lnTo>
                    <a:pt x="1669" y="115"/>
                  </a:lnTo>
                  <a:lnTo>
                    <a:pt x="1656" y="128"/>
                  </a:lnTo>
                  <a:lnTo>
                    <a:pt x="1641" y="136"/>
                  </a:lnTo>
                  <a:lnTo>
                    <a:pt x="1623" y="138"/>
                  </a:lnTo>
                  <a:lnTo>
                    <a:pt x="1604" y="136"/>
                  </a:lnTo>
                  <a:lnTo>
                    <a:pt x="1589" y="128"/>
                  </a:lnTo>
                  <a:lnTo>
                    <a:pt x="1576" y="115"/>
                  </a:lnTo>
                  <a:lnTo>
                    <a:pt x="1568" y="99"/>
                  </a:lnTo>
                  <a:lnTo>
                    <a:pt x="1564" y="81"/>
                  </a:lnTo>
                  <a:lnTo>
                    <a:pt x="1568" y="62"/>
                  </a:lnTo>
                  <a:lnTo>
                    <a:pt x="1576" y="46"/>
                  </a:lnTo>
                  <a:lnTo>
                    <a:pt x="1589" y="35"/>
                  </a:lnTo>
                  <a:lnTo>
                    <a:pt x="1604" y="26"/>
                  </a:lnTo>
                  <a:lnTo>
                    <a:pt x="1623" y="23"/>
                  </a:lnTo>
                  <a:close/>
                  <a:moveTo>
                    <a:pt x="1207" y="2"/>
                  </a:moveTo>
                  <a:lnTo>
                    <a:pt x="1234" y="5"/>
                  </a:lnTo>
                  <a:lnTo>
                    <a:pt x="1258" y="15"/>
                  </a:lnTo>
                  <a:lnTo>
                    <a:pt x="1279" y="29"/>
                  </a:lnTo>
                  <a:lnTo>
                    <a:pt x="1297" y="46"/>
                  </a:lnTo>
                  <a:lnTo>
                    <a:pt x="1311" y="68"/>
                  </a:lnTo>
                  <a:lnTo>
                    <a:pt x="1320" y="92"/>
                  </a:lnTo>
                  <a:lnTo>
                    <a:pt x="1324" y="119"/>
                  </a:lnTo>
                  <a:lnTo>
                    <a:pt x="1320" y="146"/>
                  </a:lnTo>
                  <a:lnTo>
                    <a:pt x="1311" y="170"/>
                  </a:lnTo>
                  <a:lnTo>
                    <a:pt x="1297" y="192"/>
                  </a:lnTo>
                  <a:lnTo>
                    <a:pt x="1279" y="210"/>
                  </a:lnTo>
                  <a:lnTo>
                    <a:pt x="1258" y="224"/>
                  </a:lnTo>
                  <a:lnTo>
                    <a:pt x="1234" y="232"/>
                  </a:lnTo>
                  <a:lnTo>
                    <a:pt x="1207" y="236"/>
                  </a:lnTo>
                  <a:lnTo>
                    <a:pt x="1180" y="232"/>
                  </a:lnTo>
                  <a:lnTo>
                    <a:pt x="1156" y="224"/>
                  </a:lnTo>
                  <a:lnTo>
                    <a:pt x="1135" y="210"/>
                  </a:lnTo>
                  <a:lnTo>
                    <a:pt x="1117" y="192"/>
                  </a:lnTo>
                  <a:lnTo>
                    <a:pt x="1103" y="170"/>
                  </a:lnTo>
                  <a:lnTo>
                    <a:pt x="1093" y="146"/>
                  </a:lnTo>
                  <a:lnTo>
                    <a:pt x="1091" y="119"/>
                  </a:lnTo>
                  <a:lnTo>
                    <a:pt x="1093" y="92"/>
                  </a:lnTo>
                  <a:lnTo>
                    <a:pt x="1103" y="68"/>
                  </a:lnTo>
                  <a:lnTo>
                    <a:pt x="1117" y="46"/>
                  </a:lnTo>
                  <a:lnTo>
                    <a:pt x="1135" y="29"/>
                  </a:lnTo>
                  <a:lnTo>
                    <a:pt x="1156" y="15"/>
                  </a:lnTo>
                  <a:lnTo>
                    <a:pt x="1180" y="5"/>
                  </a:lnTo>
                  <a:lnTo>
                    <a:pt x="1207" y="2"/>
                  </a:lnTo>
                  <a:close/>
                  <a:moveTo>
                    <a:pt x="0" y="0"/>
                  </a:moveTo>
                  <a:lnTo>
                    <a:pt x="126" y="0"/>
                  </a:lnTo>
                  <a:lnTo>
                    <a:pt x="137" y="13"/>
                  </a:lnTo>
                  <a:lnTo>
                    <a:pt x="153" y="23"/>
                  </a:lnTo>
                  <a:lnTo>
                    <a:pt x="174" y="33"/>
                  </a:lnTo>
                  <a:lnTo>
                    <a:pt x="216" y="46"/>
                  </a:lnTo>
                  <a:lnTo>
                    <a:pt x="258" y="59"/>
                  </a:lnTo>
                  <a:lnTo>
                    <a:pt x="300" y="70"/>
                  </a:lnTo>
                  <a:lnTo>
                    <a:pt x="340" y="80"/>
                  </a:lnTo>
                  <a:lnTo>
                    <a:pt x="368" y="87"/>
                  </a:lnTo>
                  <a:lnTo>
                    <a:pt x="392" y="93"/>
                  </a:lnTo>
                  <a:lnTo>
                    <a:pt x="411" y="98"/>
                  </a:lnTo>
                  <a:lnTo>
                    <a:pt x="433" y="106"/>
                  </a:lnTo>
                  <a:lnTo>
                    <a:pt x="456" y="114"/>
                  </a:lnTo>
                  <a:lnTo>
                    <a:pt x="477" y="125"/>
                  </a:lnTo>
                  <a:lnTo>
                    <a:pt x="500" y="138"/>
                  </a:lnTo>
                  <a:lnTo>
                    <a:pt x="520" y="157"/>
                  </a:lnTo>
                  <a:lnTo>
                    <a:pt x="539" y="183"/>
                  </a:lnTo>
                  <a:lnTo>
                    <a:pt x="556" y="207"/>
                  </a:lnTo>
                  <a:lnTo>
                    <a:pt x="570" y="227"/>
                  </a:lnTo>
                  <a:lnTo>
                    <a:pt x="584" y="244"/>
                  </a:lnTo>
                  <a:lnTo>
                    <a:pt x="598" y="258"/>
                  </a:lnTo>
                  <a:lnTo>
                    <a:pt x="614" y="270"/>
                  </a:lnTo>
                  <a:lnTo>
                    <a:pt x="631" y="280"/>
                  </a:lnTo>
                  <a:lnTo>
                    <a:pt x="652" y="292"/>
                  </a:lnTo>
                  <a:lnTo>
                    <a:pt x="672" y="300"/>
                  </a:lnTo>
                  <a:lnTo>
                    <a:pt x="691" y="305"/>
                  </a:lnTo>
                  <a:lnTo>
                    <a:pt x="708" y="306"/>
                  </a:lnTo>
                  <a:lnTo>
                    <a:pt x="723" y="305"/>
                  </a:lnTo>
                  <a:lnTo>
                    <a:pt x="737" y="301"/>
                  </a:lnTo>
                  <a:lnTo>
                    <a:pt x="752" y="289"/>
                  </a:lnTo>
                  <a:lnTo>
                    <a:pt x="763" y="277"/>
                  </a:lnTo>
                  <a:lnTo>
                    <a:pt x="771" y="262"/>
                  </a:lnTo>
                  <a:lnTo>
                    <a:pt x="779" y="244"/>
                  </a:lnTo>
                  <a:lnTo>
                    <a:pt x="786" y="226"/>
                  </a:lnTo>
                  <a:lnTo>
                    <a:pt x="793" y="211"/>
                  </a:lnTo>
                  <a:lnTo>
                    <a:pt x="803" y="201"/>
                  </a:lnTo>
                  <a:lnTo>
                    <a:pt x="808" y="198"/>
                  </a:lnTo>
                  <a:lnTo>
                    <a:pt x="813" y="193"/>
                  </a:lnTo>
                  <a:lnTo>
                    <a:pt x="827" y="183"/>
                  </a:lnTo>
                  <a:lnTo>
                    <a:pt x="841" y="173"/>
                  </a:lnTo>
                  <a:lnTo>
                    <a:pt x="858" y="166"/>
                  </a:lnTo>
                  <a:lnTo>
                    <a:pt x="875" y="164"/>
                  </a:lnTo>
                  <a:lnTo>
                    <a:pt x="888" y="166"/>
                  </a:lnTo>
                  <a:lnTo>
                    <a:pt x="902" y="172"/>
                  </a:lnTo>
                  <a:lnTo>
                    <a:pt x="915" y="183"/>
                  </a:lnTo>
                  <a:lnTo>
                    <a:pt x="924" y="196"/>
                  </a:lnTo>
                  <a:lnTo>
                    <a:pt x="931" y="211"/>
                  </a:lnTo>
                  <a:lnTo>
                    <a:pt x="935" y="227"/>
                  </a:lnTo>
                  <a:lnTo>
                    <a:pt x="938" y="242"/>
                  </a:lnTo>
                  <a:lnTo>
                    <a:pt x="941" y="256"/>
                  </a:lnTo>
                  <a:lnTo>
                    <a:pt x="943" y="264"/>
                  </a:lnTo>
                  <a:lnTo>
                    <a:pt x="953" y="280"/>
                  </a:lnTo>
                  <a:lnTo>
                    <a:pt x="968" y="303"/>
                  </a:lnTo>
                  <a:lnTo>
                    <a:pt x="982" y="326"/>
                  </a:lnTo>
                  <a:lnTo>
                    <a:pt x="995" y="350"/>
                  </a:lnTo>
                  <a:lnTo>
                    <a:pt x="1006" y="373"/>
                  </a:lnTo>
                  <a:lnTo>
                    <a:pt x="1014" y="395"/>
                  </a:lnTo>
                  <a:lnTo>
                    <a:pt x="1018" y="416"/>
                  </a:lnTo>
                  <a:lnTo>
                    <a:pt x="1019" y="436"/>
                  </a:lnTo>
                  <a:lnTo>
                    <a:pt x="1015" y="454"/>
                  </a:lnTo>
                  <a:lnTo>
                    <a:pt x="1010" y="472"/>
                  </a:lnTo>
                  <a:lnTo>
                    <a:pt x="1008" y="490"/>
                  </a:lnTo>
                  <a:lnTo>
                    <a:pt x="1011" y="507"/>
                  </a:lnTo>
                  <a:lnTo>
                    <a:pt x="1017" y="522"/>
                  </a:lnTo>
                  <a:lnTo>
                    <a:pt x="1030" y="540"/>
                  </a:lnTo>
                  <a:lnTo>
                    <a:pt x="1049" y="540"/>
                  </a:lnTo>
                  <a:lnTo>
                    <a:pt x="1050" y="541"/>
                  </a:lnTo>
                  <a:lnTo>
                    <a:pt x="1053" y="541"/>
                  </a:lnTo>
                  <a:lnTo>
                    <a:pt x="1056" y="541"/>
                  </a:lnTo>
                  <a:lnTo>
                    <a:pt x="1080" y="538"/>
                  </a:lnTo>
                  <a:lnTo>
                    <a:pt x="1101" y="533"/>
                  </a:lnTo>
                  <a:lnTo>
                    <a:pt x="1120" y="529"/>
                  </a:lnTo>
                  <a:lnTo>
                    <a:pt x="1145" y="524"/>
                  </a:lnTo>
                  <a:lnTo>
                    <a:pt x="1169" y="519"/>
                  </a:lnTo>
                  <a:lnTo>
                    <a:pt x="1193" y="516"/>
                  </a:lnTo>
                  <a:lnTo>
                    <a:pt x="1214" y="513"/>
                  </a:lnTo>
                  <a:lnTo>
                    <a:pt x="1232" y="516"/>
                  </a:lnTo>
                  <a:lnTo>
                    <a:pt x="1247" y="520"/>
                  </a:lnTo>
                  <a:lnTo>
                    <a:pt x="1258" y="528"/>
                  </a:lnTo>
                  <a:lnTo>
                    <a:pt x="1266" y="539"/>
                  </a:lnTo>
                  <a:lnTo>
                    <a:pt x="1277" y="563"/>
                  </a:lnTo>
                  <a:lnTo>
                    <a:pt x="1289" y="583"/>
                  </a:lnTo>
                  <a:lnTo>
                    <a:pt x="1299" y="599"/>
                  </a:lnTo>
                  <a:lnTo>
                    <a:pt x="1309" y="612"/>
                  </a:lnTo>
                  <a:lnTo>
                    <a:pt x="1331" y="635"/>
                  </a:lnTo>
                  <a:lnTo>
                    <a:pt x="1359" y="618"/>
                  </a:lnTo>
                  <a:lnTo>
                    <a:pt x="1370" y="611"/>
                  </a:lnTo>
                  <a:lnTo>
                    <a:pt x="1384" y="601"/>
                  </a:lnTo>
                  <a:lnTo>
                    <a:pt x="1399" y="589"/>
                  </a:lnTo>
                  <a:lnTo>
                    <a:pt x="1412" y="579"/>
                  </a:lnTo>
                  <a:lnTo>
                    <a:pt x="1438" y="559"/>
                  </a:lnTo>
                  <a:lnTo>
                    <a:pt x="1463" y="541"/>
                  </a:lnTo>
                  <a:lnTo>
                    <a:pt x="1487" y="524"/>
                  </a:lnTo>
                  <a:lnTo>
                    <a:pt x="1511" y="511"/>
                  </a:lnTo>
                  <a:lnTo>
                    <a:pt x="1532" y="504"/>
                  </a:lnTo>
                  <a:lnTo>
                    <a:pt x="1551" y="501"/>
                  </a:lnTo>
                  <a:lnTo>
                    <a:pt x="1570" y="500"/>
                  </a:lnTo>
                  <a:lnTo>
                    <a:pt x="1574" y="500"/>
                  </a:lnTo>
                  <a:lnTo>
                    <a:pt x="1585" y="499"/>
                  </a:lnTo>
                  <a:lnTo>
                    <a:pt x="1599" y="498"/>
                  </a:lnTo>
                  <a:lnTo>
                    <a:pt x="1617" y="495"/>
                  </a:lnTo>
                  <a:lnTo>
                    <a:pt x="1638" y="494"/>
                  </a:lnTo>
                  <a:lnTo>
                    <a:pt x="1662" y="492"/>
                  </a:lnTo>
                  <a:lnTo>
                    <a:pt x="1686" y="491"/>
                  </a:lnTo>
                  <a:lnTo>
                    <a:pt x="1686" y="645"/>
                  </a:lnTo>
                  <a:lnTo>
                    <a:pt x="1663" y="647"/>
                  </a:lnTo>
                  <a:lnTo>
                    <a:pt x="1639" y="650"/>
                  </a:lnTo>
                  <a:lnTo>
                    <a:pt x="1618" y="657"/>
                  </a:lnTo>
                  <a:lnTo>
                    <a:pt x="1601" y="663"/>
                  </a:lnTo>
                  <a:lnTo>
                    <a:pt x="1584" y="673"/>
                  </a:lnTo>
                  <a:lnTo>
                    <a:pt x="1566" y="683"/>
                  </a:lnTo>
                  <a:lnTo>
                    <a:pt x="1545" y="696"/>
                  </a:lnTo>
                  <a:lnTo>
                    <a:pt x="1526" y="710"/>
                  </a:lnTo>
                  <a:lnTo>
                    <a:pt x="1509" y="724"/>
                  </a:lnTo>
                  <a:lnTo>
                    <a:pt x="1491" y="737"/>
                  </a:lnTo>
                  <a:lnTo>
                    <a:pt x="1475" y="750"/>
                  </a:lnTo>
                  <a:lnTo>
                    <a:pt x="1461" y="761"/>
                  </a:lnTo>
                  <a:lnTo>
                    <a:pt x="1450" y="769"/>
                  </a:lnTo>
                  <a:lnTo>
                    <a:pt x="1443" y="775"/>
                  </a:lnTo>
                  <a:lnTo>
                    <a:pt x="1439" y="777"/>
                  </a:lnTo>
                  <a:lnTo>
                    <a:pt x="1424" y="785"/>
                  </a:lnTo>
                  <a:lnTo>
                    <a:pt x="1408" y="788"/>
                  </a:lnTo>
                  <a:lnTo>
                    <a:pt x="1395" y="785"/>
                  </a:lnTo>
                  <a:lnTo>
                    <a:pt x="1385" y="776"/>
                  </a:lnTo>
                  <a:lnTo>
                    <a:pt x="1373" y="765"/>
                  </a:lnTo>
                  <a:lnTo>
                    <a:pt x="1364" y="756"/>
                  </a:lnTo>
                  <a:lnTo>
                    <a:pt x="1354" y="749"/>
                  </a:lnTo>
                  <a:lnTo>
                    <a:pt x="1344" y="745"/>
                  </a:lnTo>
                  <a:lnTo>
                    <a:pt x="1331" y="744"/>
                  </a:lnTo>
                  <a:lnTo>
                    <a:pt x="1297" y="745"/>
                  </a:lnTo>
                  <a:lnTo>
                    <a:pt x="1267" y="749"/>
                  </a:lnTo>
                  <a:lnTo>
                    <a:pt x="1241" y="756"/>
                  </a:lnTo>
                  <a:lnTo>
                    <a:pt x="1220" y="767"/>
                  </a:lnTo>
                  <a:lnTo>
                    <a:pt x="1203" y="781"/>
                  </a:lnTo>
                  <a:lnTo>
                    <a:pt x="1191" y="797"/>
                  </a:lnTo>
                  <a:lnTo>
                    <a:pt x="1179" y="816"/>
                  </a:lnTo>
                  <a:lnTo>
                    <a:pt x="1165" y="836"/>
                  </a:lnTo>
                  <a:lnTo>
                    <a:pt x="1151" y="854"/>
                  </a:lnTo>
                  <a:lnTo>
                    <a:pt x="1137" y="869"/>
                  </a:lnTo>
                  <a:lnTo>
                    <a:pt x="1121" y="882"/>
                  </a:lnTo>
                  <a:lnTo>
                    <a:pt x="1104" y="891"/>
                  </a:lnTo>
                  <a:lnTo>
                    <a:pt x="1086" y="894"/>
                  </a:lnTo>
                  <a:lnTo>
                    <a:pt x="1074" y="892"/>
                  </a:lnTo>
                  <a:lnTo>
                    <a:pt x="1062" y="887"/>
                  </a:lnTo>
                  <a:lnTo>
                    <a:pt x="1045" y="876"/>
                  </a:lnTo>
                  <a:lnTo>
                    <a:pt x="1034" y="864"/>
                  </a:lnTo>
                  <a:lnTo>
                    <a:pt x="1027" y="851"/>
                  </a:lnTo>
                  <a:lnTo>
                    <a:pt x="1023" y="841"/>
                  </a:lnTo>
                  <a:lnTo>
                    <a:pt x="1022" y="830"/>
                  </a:lnTo>
                  <a:lnTo>
                    <a:pt x="1022" y="819"/>
                  </a:lnTo>
                  <a:lnTo>
                    <a:pt x="1031" y="726"/>
                  </a:lnTo>
                  <a:lnTo>
                    <a:pt x="921" y="650"/>
                  </a:lnTo>
                  <a:lnTo>
                    <a:pt x="892" y="615"/>
                  </a:lnTo>
                  <a:lnTo>
                    <a:pt x="880" y="602"/>
                  </a:lnTo>
                  <a:lnTo>
                    <a:pt x="868" y="589"/>
                  </a:lnTo>
                  <a:lnTo>
                    <a:pt x="854" y="575"/>
                  </a:lnTo>
                  <a:lnTo>
                    <a:pt x="841" y="559"/>
                  </a:lnTo>
                  <a:lnTo>
                    <a:pt x="829" y="543"/>
                  </a:lnTo>
                  <a:lnTo>
                    <a:pt x="822" y="526"/>
                  </a:lnTo>
                  <a:lnTo>
                    <a:pt x="819" y="508"/>
                  </a:lnTo>
                  <a:lnTo>
                    <a:pt x="819" y="505"/>
                  </a:lnTo>
                  <a:lnTo>
                    <a:pt x="818" y="499"/>
                  </a:lnTo>
                  <a:lnTo>
                    <a:pt x="810" y="484"/>
                  </a:lnTo>
                  <a:lnTo>
                    <a:pt x="801" y="471"/>
                  </a:lnTo>
                  <a:lnTo>
                    <a:pt x="788" y="462"/>
                  </a:lnTo>
                  <a:lnTo>
                    <a:pt x="775" y="455"/>
                  </a:lnTo>
                  <a:lnTo>
                    <a:pt x="763" y="450"/>
                  </a:lnTo>
                  <a:lnTo>
                    <a:pt x="751" y="447"/>
                  </a:lnTo>
                  <a:lnTo>
                    <a:pt x="741" y="446"/>
                  </a:lnTo>
                  <a:lnTo>
                    <a:pt x="701" y="445"/>
                  </a:lnTo>
                  <a:lnTo>
                    <a:pt x="661" y="441"/>
                  </a:lnTo>
                  <a:lnTo>
                    <a:pt x="622" y="434"/>
                  </a:lnTo>
                  <a:lnTo>
                    <a:pt x="585" y="426"/>
                  </a:lnTo>
                  <a:lnTo>
                    <a:pt x="568" y="419"/>
                  </a:lnTo>
                  <a:lnTo>
                    <a:pt x="544" y="410"/>
                  </a:lnTo>
                  <a:lnTo>
                    <a:pt x="524" y="398"/>
                  </a:lnTo>
                  <a:lnTo>
                    <a:pt x="509" y="385"/>
                  </a:lnTo>
                  <a:lnTo>
                    <a:pt x="495" y="366"/>
                  </a:lnTo>
                  <a:lnTo>
                    <a:pt x="484" y="348"/>
                  </a:lnTo>
                  <a:lnTo>
                    <a:pt x="474" y="331"/>
                  </a:lnTo>
                  <a:lnTo>
                    <a:pt x="465" y="315"/>
                  </a:lnTo>
                  <a:lnTo>
                    <a:pt x="455" y="300"/>
                  </a:lnTo>
                  <a:lnTo>
                    <a:pt x="444" y="286"/>
                  </a:lnTo>
                  <a:lnTo>
                    <a:pt x="429" y="273"/>
                  </a:lnTo>
                  <a:lnTo>
                    <a:pt x="396" y="246"/>
                  </a:lnTo>
                  <a:lnTo>
                    <a:pt x="372" y="281"/>
                  </a:lnTo>
                  <a:lnTo>
                    <a:pt x="361" y="296"/>
                  </a:lnTo>
                  <a:lnTo>
                    <a:pt x="352" y="311"/>
                  </a:lnTo>
                  <a:lnTo>
                    <a:pt x="342" y="324"/>
                  </a:lnTo>
                  <a:lnTo>
                    <a:pt x="331" y="341"/>
                  </a:lnTo>
                  <a:lnTo>
                    <a:pt x="317" y="358"/>
                  </a:lnTo>
                  <a:lnTo>
                    <a:pt x="303" y="376"/>
                  </a:lnTo>
                  <a:lnTo>
                    <a:pt x="291" y="392"/>
                  </a:lnTo>
                  <a:lnTo>
                    <a:pt x="279" y="406"/>
                  </a:lnTo>
                  <a:lnTo>
                    <a:pt x="258" y="431"/>
                  </a:lnTo>
                  <a:lnTo>
                    <a:pt x="237" y="449"/>
                  </a:lnTo>
                  <a:lnTo>
                    <a:pt x="216" y="463"/>
                  </a:lnTo>
                  <a:lnTo>
                    <a:pt x="195" y="471"/>
                  </a:lnTo>
                  <a:lnTo>
                    <a:pt x="175" y="476"/>
                  </a:lnTo>
                  <a:lnTo>
                    <a:pt x="154" y="477"/>
                  </a:lnTo>
                  <a:lnTo>
                    <a:pt x="133" y="476"/>
                  </a:lnTo>
                  <a:lnTo>
                    <a:pt x="109" y="473"/>
                  </a:lnTo>
                  <a:lnTo>
                    <a:pt x="83" y="469"/>
                  </a:lnTo>
                  <a:lnTo>
                    <a:pt x="56" y="464"/>
                  </a:lnTo>
                  <a:lnTo>
                    <a:pt x="24" y="460"/>
                  </a:lnTo>
                  <a:lnTo>
                    <a:pt x="12" y="458"/>
                  </a:lnTo>
                  <a:lnTo>
                    <a:pt x="0" y="461"/>
                  </a:lnTo>
                  <a:lnTo>
                    <a:pt x="0" y="338"/>
                  </a:lnTo>
                  <a:lnTo>
                    <a:pt x="10" y="335"/>
                  </a:lnTo>
                  <a:lnTo>
                    <a:pt x="20" y="332"/>
                  </a:lnTo>
                  <a:lnTo>
                    <a:pt x="32" y="332"/>
                  </a:lnTo>
                  <a:lnTo>
                    <a:pt x="45" y="334"/>
                  </a:lnTo>
                  <a:lnTo>
                    <a:pt x="60" y="338"/>
                  </a:lnTo>
                  <a:lnTo>
                    <a:pt x="76" y="344"/>
                  </a:lnTo>
                  <a:lnTo>
                    <a:pt x="92" y="351"/>
                  </a:lnTo>
                  <a:lnTo>
                    <a:pt x="108" y="356"/>
                  </a:lnTo>
                  <a:lnTo>
                    <a:pt x="122" y="361"/>
                  </a:lnTo>
                  <a:lnTo>
                    <a:pt x="134" y="363"/>
                  </a:lnTo>
                  <a:lnTo>
                    <a:pt x="143" y="364"/>
                  </a:lnTo>
                  <a:lnTo>
                    <a:pt x="166" y="357"/>
                  </a:lnTo>
                  <a:lnTo>
                    <a:pt x="186" y="348"/>
                  </a:lnTo>
                  <a:lnTo>
                    <a:pt x="203" y="335"/>
                  </a:lnTo>
                  <a:lnTo>
                    <a:pt x="216" y="320"/>
                  </a:lnTo>
                  <a:lnTo>
                    <a:pt x="227" y="305"/>
                  </a:lnTo>
                  <a:lnTo>
                    <a:pt x="236" y="289"/>
                  </a:lnTo>
                  <a:lnTo>
                    <a:pt x="243" y="276"/>
                  </a:lnTo>
                  <a:lnTo>
                    <a:pt x="249" y="263"/>
                  </a:lnTo>
                  <a:lnTo>
                    <a:pt x="254" y="252"/>
                  </a:lnTo>
                  <a:lnTo>
                    <a:pt x="281" y="176"/>
                  </a:lnTo>
                  <a:lnTo>
                    <a:pt x="214" y="171"/>
                  </a:lnTo>
                  <a:lnTo>
                    <a:pt x="206" y="170"/>
                  </a:lnTo>
                  <a:lnTo>
                    <a:pt x="192" y="168"/>
                  </a:lnTo>
                  <a:lnTo>
                    <a:pt x="173" y="166"/>
                  </a:lnTo>
                  <a:lnTo>
                    <a:pt x="150" y="161"/>
                  </a:lnTo>
                  <a:lnTo>
                    <a:pt x="125" y="155"/>
                  </a:lnTo>
                  <a:lnTo>
                    <a:pt x="98" y="148"/>
                  </a:lnTo>
                  <a:lnTo>
                    <a:pt x="72" y="137"/>
                  </a:lnTo>
                  <a:lnTo>
                    <a:pt x="45" y="126"/>
                  </a:lnTo>
                  <a:lnTo>
                    <a:pt x="21" y="111"/>
                  </a:lnTo>
                  <a:lnTo>
                    <a:pt x="0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98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50418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B3E165-AA7E-406F-8039-E142E611208A}"/>
              </a:ext>
            </a:extLst>
          </p:cNvPr>
          <p:cNvSpPr txBox="1"/>
          <p:nvPr/>
        </p:nvSpPr>
        <p:spPr>
          <a:xfrm>
            <a:off x="714920" y="711082"/>
            <a:ext cx="8217448" cy="50594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an Information Product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69B3D997-73BC-4C85-9ED2-4C6031FECECC}"/>
              </a:ext>
            </a:extLst>
          </p:cNvPr>
          <p:cNvSpPr>
            <a:spLocks noChangeAspect="1"/>
          </p:cNvSpPr>
          <p:nvPr/>
        </p:nvSpPr>
        <p:spPr bwMode="auto">
          <a:xfrm>
            <a:off x="4539412" y="3358876"/>
            <a:ext cx="3110000" cy="1047337"/>
          </a:xfrm>
          <a:prstGeom prst="rightArrow">
            <a:avLst>
              <a:gd name="adj1" fmla="val 36541"/>
              <a:gd name="adj2" fmla="val 67945"/>
            </a:avLst>
          </a:prstGeom>
          <a:gradFill flip="none" rotWithShape="1">
            <a:gsLst>
              <a:gs pos="0">
                <a:srgbClr val="6FC6DF">
                  <a:alpha val="0"/>
                </a:srgbClr>
              </a:gs>
              <a:gs pos="100000">
                <a:srgbClr val="6FC6DF"/>
              </a:gs>
            </a:gsLst>
            <a:lin ang="0" scaled="1"/>
            <a:tileRect/>
          </a:gra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dirty="0">
              <a:solidFill>
                <a:prstClr val="white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2D2526-D288-4E18-AA5F-60F267646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377" y="1330836"/>
            <a:ext cx="1643715" cy="11879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0E8968-E435-4C34-A20E-AEE3941A2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195" y="2861864"/>
            <a:ext cx="2573539" cy="1872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62B87D-8B14-4BF8-83F5-E2E6A24DA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964" y="5077015"/>
            <a:ext cx="1595437" cy="1143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F54E3E3-19EE-4E6A-8396-8219B5579ECF}"/>
              </a:ext>
            </a:extLst>
          </p:cNvPr>
          <p:cNvGrpSpPr/>
          <p:nvPr/>
        </p:nvGrpSpPr>
        <p:grpSpPr>
          <a:xfrm>
            <a:off x="827753" y="2587384"/>
            <a:ext cx="3639761" cy="3045988"/>
            <a:chOff x="8250185" y="3038448"/>
            <a:chExt cx="536575" cy="485775"/>
          </a:xfrm>
        </p:grpSpPr>
        <p:sp useBgFill="1">
          <p:nvSpPr>
            <p:cNvPr id="20" name="Freeform 124">
              <a:extLst>
                <a:ext uri="{FF2B5EF4-FFF2-40B4-BE49-F238E27FC236}">
                  <a16:creationId xmlns:a16="http://schemas.microsoft.com/office/drawing/2014/main" id="{25728312-ED31-4413-B8F6-5CEC54A74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0185" y="3038448"/>
              <a:ext cx="536575" cy="485775"/>
            </a:xfrm>
            <a:custGeom>
              <a:avLst/>
              <a:gdLst>
                <a:gd name="T0" fmla="*/ 2081 w 2362"/>
                <a:gd name="T1" fmla="*/ 0 h 2137"/>
                <a:gd name="T2" fmla="*/ 2161 w 2362"/>
                <a:gd name="T3" fmla="*/ 12 h 2137"/>
                <a:gd name="T4" fmla="*/ 2233 w 2362"/>
                <a:gd name="T5" fmla="*/ 45 h 2137"/>
                <a:gd name="T6" fmla="*/ 2292 w 2362"/>
                <a:gd name="T7" fmla="*/ 97 h 2137"/>
                <a:gd name="T8" fmla="*/ 2336 w 2362"/>
                <a:gd name="T9" fmla="*/ 163 h 2137"/>
                <a:gd name="T10" fmla="*/ 2359 w 2362"/>
                <a:gd name="T11" fmla="*/ 240 h 2137"/>
                <a:gd name="T12" fmla="*/ 2362 w 2362"/>
                <a:gd name="T13" fmla="*/ 1462 h 2137"/>
                <a:gd name="T14" fmla="*/ 2349 w 2362"/>
                <a:gd name="T15" fmla="*/ 1543 h 2137"/>
                <a:gd name="T16" fmla="*/ 2317 w 2362"/>
                <a:gd name="T17" fmla="*/ 1615 h 2137"/>
                <a:gd name="T18" fmla="*/ 2265 w 2362"/>
                <a:gd name="T19" fmla="*/ 1674 h 2137"/>
                <a:gd name="T20" fmla="*/ 2199 w 2362"/>
                <a:gd name="T21" fmla="*/ 1717 h 2137"/>
                <a:gd name="T22" fmla="*/ 2122 w 2362"/>
                <a:gd name="T23" fmla="*/ 1740 h 2137"/>
                <a:gd name="T24" fmla="*/ 1518 w 2362"/>
                <a:gd name="T25" fmla="*/ 1743 h 2137"/>
                <a:gd name="T26" fmla="*/ 1555 w 2362"/>
                <a:gd name="T27" fmla="*/ 1802 h 2137"/>
                <a:gd name="T28" fmla="*/ 1622 w 2362"/>
                <a:gd name="T29" fmla="*/ 1824 h 2137"/>
                <a:gd name="T30" fmla="*/ 1677 w 2362"/>
                <a:gd name="T31" fmla="*/ 1866 h 2137"/>
                <a:gd name="T32" fmla="*/ 1718 w 2362"/>
                <a:gd name="T33" fmla="*/ 1920 h 2137"/>
                <a:gd name="T34" fmla="*/ 1740 w 2362"/>
                <a:gd name="T35" fmla="*/ 1988 h 2137"/>
                <a:gd name="T36" fmla="*/ 1740 w 2362"/>
                <a:gd name="T37" fmla="*/ 2049 h 2137"/>
                <a:gd name="T38" fmla="*/ 1719 w 2362"/>
                <a:gd name="T39" fmla="*/ 2095 h 2137"/>
                <a:gd name="T40" fmla="*/ 1681 w 2362"/>
                <a:gd name="T41" fmla="*/ 2125 h 2137"/>
                <a:gd name="T42" fmla="*/ 1631 w 2362"/>
                <a:gd name="T43" fmla="*/ 2137 h 2137"/>
                <a:gd name="T44" fmla="*/ 706 w 2362"/>
                <a:gd name="T45" fmla="*/ 2134 h 2137"/>
                <a:gd name="T46" fmla="*/ 661 w 2362"/>
                <a:gd name="T47" fmla="*/ 2112 h 2137"/>
                <a:gd name="T48" fmla="*/ 631 w 2362"/>
                <a:gd name="T49" fmla="*/ 2074 h 2137"/>
                <a:gd name="T50" fmla="*/ 619 w 2362"/>
                <a:gd name="T51" fmla="*/ 2024 h 2137"/>
                <a:gd name="T52" fmla="*/ 631 w 2362"/>
                <a:gd name="T53" fmla="*/ 1953 h 2137"/>
                <a:gd name="T54" fmla="*/ 662 w 2362"/>
                <a:gd name="T55" fmla="*/ 1891 h 2137"/>
                <a:gd name="T56" fmla="*/ 711 w 2362"/>
                <a:gd name="T57" fmla="*/ 1842 h 2137"/>
                <a:gd name="T58" fmla="*/ 772 w 2362"/>
                <a:gd name="T59" fmla="*/ 1811 h 2137"/>
                <a:gd name="T60" fmla="*/ 844 w 2362"/>
                <a:gd name="T61" fmla="*/ 1799 h 2137"/>
                <a:gd name="T62" fmla="*/ 281 w 2362"/>
                <a:gd name="T63" fmla="*/ 1743 h 2137"/>
                <a:gd name="T64" fmla="*/ 201 w 2362"/>
                <a:gd name="T65" fmla="*/ 1731 h 2137"/>
                <a:gd name="T66" fmla="*/ 129 w 2362"/>
                <a:gd name="T67" fmla="*/ 1698 h 2137"/>
                <a:gd name="T68" fmla="*/ 70 w 2362"/>
                <a:gd name="T69" fmla="*/ 1646 h 2137"/>
                <a:gd name="T70" fmla="*/ 26 w 2362"/>
                <a:gd name="T71" fmla="*/ 1580 h 2137"/>
                <a:gd name="T72" fmla="*/ 3 w 2362"/>
                <a:gd name="T73" fmla="*/ 1503 h 2137"/>
                <a:gd name="T74" fmla="*/ 0 w 2362"/>
                <a:gd name="T75" fmla="*/ 281 h 2137"/>
                <a:gd name="T76" fmla="*/ 13 w 2362"/>
                <a:gd name="T77" fmla="*/ 200 h 2137"/>
                <a:gd name="T78" fmla="*/ 45 w 2362"/>
                <a:gd name="T79" fmla="*/ 128 h 2137"/>
                <a:gd name="T80" fmla="*/ 97 w 2362"/>
                <a:gd name="T81" fmla="*/ 69 h 2137"/>
                <a:gd name="T82" fmla="*/ 163 w 2362"/>
                <a:gd name="T83" fmla="*/ 26 h 2137"/>
                <a:gd name="T84" fmla="*/ 240 w 2362"/>
                <a:gd name="T85" fmla="*/ 3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2" h="2137">
                  <a:moveTo>
                    <a:pt x="281" y="0"/>
                  </a:moveTo>
                  <a:lnTo>
                    <a:pt x="2081" y="0"/>
                  </a:lnTo>
                  <a:lnTo>
                    <a:pt x="2122" y="3"/>
                  </a:lnTo>
                  <a:lnTo>
                    <a:pt x="2161" y="12"/>
                  </a:lnTo>
                  <a:lnTo>
                    <a:pt x="2199" y="26"/>
                  </a:lnTo>
                  <a:lnTo>
                    <a:pt x="2233" y="45"/>
                  </a:lnTo>
                  <a:lnTo>
                    <a:pt x="2265" y="69"/>
                  </a:lnTo>
                  <a:lnTo>
                    <a:pt x="2292" y="97"/>
                  </a:lnTo>
                  <a:lnTo>
                    <a:pt x="2317" y="128"/>
                  </a:lnTo>
                  <a:lnTo>
                    <a:pt x="2336" y="163"/>
                  </a:lnTo>
                  <a:lnTo>
                    <a:pt x="2349" y="200"/>
                  </a:lnTo>
                  <a:lnTo>
                    <a:pt x="2359" y="240"/>
                  </a:lnTo>
                  <a:lnTo>
                    <a:pt x="2362" y="281"/>
                  </a:lnTo>
                  <a:lnTo>
                    <a:pt x="2362" y="1462"/>
                  </a:lnTo>
                  <a:lnTo>
                    <a:pt x="2359" y="1503"/>
                  </a:lnTo>
                  <a:lnTo>
                    <a:pt x="2349" y="1543"/>
                  </a:lnTo>
                  <a:lnTo>
                    <a:pt x="2336" y="1580"/>
                  </a:lnTo>
                  <a:lnTo>
                    <a:pt x="2317" y="1615"/>
                  </a:lnTo>
                  <a:lnTo>
                    <a:pt x="2292" y="1646"/>
                  </a:lnTo>
                  <a:lnTo>
                    <a:pt x="2265" y="1674"/>
                  </a:lnTo>
                  <a:lnTo>
                    <a:pt x="2233" y="1698"/>
                  </a:lnTo>
                  <a:lnTo>
                    <a:pt x="2199" y="1717"/>
                  </a:lnTo>
                  <a:lnTo>
                    <a:pt x="2161" y="1731"/>
                  </a:lnTo>
                  <a:lnTo>
                    <a:pt x="2122" y="1740"/>
                  </a:lnTo>
                  <a:lnTo>
                    <a:pt x="2081" y="1743"/>
                  </a:lnTo>
                  <a:lnTo>
                    <a:pt x="1518" y="1743"/>
                  </a:lnTo>
                  <a:lnTo>
                    <a:pt x="1518" y="1799"/>
                  </a:lnTo>
                  <a:lnTo>
                    <a:pt x="1555" y="1802"/>
                  </a:lnTo>
                  <a:lnTo>
                    <a:pt x="1590" y="1811"/>
                  </a:lnTo>
                  <a:lnTo>
                    <a:pt x="1622" y="1824"/>
                  </a:lnTo>
                  <a:lnTo>
                    <a:pt x="1651" y="1842"/>
                  </a:lnTo>
                  <a:lnTo>
                    <a:pt x="1677" y="1866"/>
                  </a:lnTo>
                  <a:lnTo>
                    <a:pt x="1700" y="1891"/>
                  </a:lnTo>
                  <a:lnTo>
                    <a:pt x="1718" y="1920"/>
                  </a:lnTo>
                  <a:lnTo>
                    <a:pt x="1731" y="1953"/>
                  </a:lnTo>
                  <a:lnTo>
                    <a:pt x="1740" y="1988"/>
                  </a:lnTo>
                  <a:lnTo>
                    <a:pt x="1743" y="2024"/>
                  </a:lnTo>
                  <a:lnTo>
                    <a:pt x="1740" y="2049"/>
                  </a:lnTo>
                  <a:lnTo>
                    <a:pt x="1731" y="2074"/>
                  </a:lnTo>
                  <a:lnTo>
                    <a:pt x="1719" y="2095"/>
                  </a:lnTo>
                  <a:lnTo>
                    <a:pt x="1701" y="2112"/>
                  </a:lnTo>
                  <a:lnTo>
                    <a:pt x="1681" y="2125"/>
                  </a:lnTo>
                  <a:lnTo>
                    <a:pt x="1656" y="2134"/>
                  </a:lnTo>
                  <a:lnTo>
                    <a:pt x="1631" y="2137"/>
                  </a:lnTo>
                  <a:lnTo>
                    <a:pt x="731" y="2137"/>
                  </a:lnTo>
                  <a:lnTo>
                    <a:pt x="706" y="2134"/>
                  </a:lnTo>
                  <a:lnTo>
                    <a:pt x="681" y="2125"/>
                  </a:lnTo>
                  <a:lnTo>
                    <a:pt x="661" y="2112"/>
                  </a:lnTo>
                  <a:lnTo>
                    <a:pt x="643" y="2095"/>
                  </a:lnTo>
                  <a:lnTo>
                    <a:pt x="631" y="2074"/>
                  </a:lnTo>
                  <a:lnTo>
                    <a:pt x="622" y="2049"/>
                  </a:lnTo>
                  <a:lnTo>
                    <a:pt x="619" y="2024"/>
                  </a:lnTo>
                  <a:lnTo>
                    <a:pt x="622" y="1988"/>
                  </a:lnTo>
                  <a:lnTo>
                    <a:pt x="631" y="1953"/>
                  </a:lnTo>
                  <a:lnTo>
                    <a:pt x="644" y="1920"/>
                  </a:lnTo>
                  <a:lnTo>
                    <a:pt x="662" y="1891"/>
                  </a:lnTo>
                  <a:lnTo>
                    <a:pt x="685" y="1866"/>
                  </a:lnTo>
                  <a:lnTo>
                    <a:pt x="711" y="1842"/>
                  </a:lnTo>
                  <a:lnTo>
                    <a:pt x="740" y="1824"/>
                  </a:lnTo>
                  <a:lnTo>
                    <a:pt x="772" y="1811"/>
                  </a:lnTo>
                  <a:lnTo>
                    <a:pt x="807" y="1802"/>
                  </a:lnTo>
                  <a:lnTo>
                    <a:pt x="844" y="1799"/>
                  </a:lnTo>
                  <a:lnTo>
                    <a:pt x="844" y="1743"/>
                  </a:lnTo>
                  <a:lnTo>
                    <a:pt x="281" y="1743"/>
                  </a:lnTo>
                  <a:lnTo>
                    <a:pt x="240" y="1740"/>
                  </a:lnTo>
                  <a:lnTo>
                    <a:pt x="201" y="1731"/>
                  </a:lnTo>
                  <a:lnTo>
                    <a:pt x="163" y="1717"/>
                  </a:lnTo>
                  <a:lnTo>
                    <a:pt x="129" y="1698"/>
                  </a:lnTo>
                  <a:lnTo>
                    <a:pt x="97" y="1674"/>
                  </a:lnTo>
                  <a:lnTo>
                    <a:pt x="70" y="1646"/>
                  </a:lnTo>
                  <a:lnTo>
                    <a:pt x="45" y="1615"/>
                  </a:lnTo>
                  <a:lnTo>
                    <a:pt x="26" y="1580"/>
                  </a:lnTo>
                  <a:lnTo>
                    <a:pt x="13" y="1543"/>
                  </a:lnTo>
                  <a:lnTo>
                    <a:pt x="3" y="1503"/>
                  </a:lnTo>
                  <a:lnTo>
                    <a:pt x="0" y="1462"/>
                  </a:lnTo>
                  <a:lnTo>
                    <a:pt x="0" y="281"/>
                  </a:lnTo>
                  <a:lnTo>
                    <a:pt x="3" y="240"/>
                  </a:lnTo>
                  <a:lnTo>
                    <a:pt x="13" y="200"/>
                  </a:lnTo>
                  <a:lnTo>
                    <a:pt x="26" y="163"/>
                  </a:lnTo>
                  <a:lnTo>
                    <a:pt x="45" y="128"/>
                  </a:lnTo>
                  <a:lnTo>
                    <a:pt x="70" y="97"/>
                  </a:lnTo>
                  <a:lnTo>
                    <a:pt x="97" y="69"/>
                  </a:lnTo>
                  <a:lnTo>
                    <a:pt x="129" y="45"/>
                  </a:lnTo>
                  <a:lnTo>
                    <a:pt x="163" y="26"/>
                  </a:lnTo>
                  <a:lnTo>
                    <a:pt x="201" y="12"/>
                  </a:lnTo>
                  <a:lnTo>
                    <a:pt x="240" y="3"/>
                  </a:lnTo>
                  <a:lnTo>
                    <a:pt x="281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1" name="Freeform 125">
              <a:extLst>
                <a:ext uri="{FF2B5EF4-FFF2-40B4-BE49-F238E27FC236}">
                  <a16:creationId xmlns:a16="http://schemas.microsoft.com/office/drawing/2014/main" id="{4773F25D-B20A-4032-8A95-8AB0F9FB6E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5586" y="3063848"/>
              <a:ext cx="485775" cy="434975"/>
            </a:xfrm>
            <a:custGeom>
              <a:avLst/>
              <a:gdLst>
                <a:gd name="T0" fmla="*/ 1293 w 2136"/>
                <a:gd name="T1" fmla="*/ 1631 h 1912"/>
                <a:gd name="T2" fmla="*/ 1405 w 2136"/>
                <a:gd name="T3" fmla="*/ 1800 h 1912"/>
                <a:gd name="T4" fmla="*/ 1455 w 2136"/>
                <a:gd name="T5" fmla="*/ 1811 h 1912"/>
                <a:gd name="T6" fmla="*/ 1493 w 2136"/>
                <a:gd name="T7" fmla="*/ 1841 h 1912"/>
                <a:gd name="T8" fmla="*/ 1515 w 2136"/>
                <a:gd name="T9" fmla="*/ 1887 h 1912"/>
                <a:gd name="T10" fmla="*/ 618 w 2136"/>
                <a:gd name="T11" fmla="*/ 1912 h 1912"/>
                <a:gd name="T12" fmla="*/ 630 w 2136"/>
                <a:gd name="T13" fmla="*/ 1862 h 1912"/>
                <a:gd name="T14" fmla="*/ 660 w 2136"/>
                <a:gd name="T15" fmla="*/ 1824 h 1912"/>
                <a:gd name="T16" fmla="*/ 705 w 2136"/>
                <a:gd name="T17" fmla="*/ 1802 h 1912"/>
                <a:gd name="T18" fmla="*/ 843 w 2136"/>
                <a:gd name="T19" fmla="*/ 1800 h 1912"/>
                <a:gd name="T20" fmla="*/ 168 w 2136"/>
                <a:gd name="T21" fmla="*/ 169 h 1912"/>
                <a:gd name="T22" fmla="*/ 1968 w 2136"/>
                <a:gd name="T23" fmla="*/ 1294 h 1912"/>
                <a:gd name="T24" fmla="*/ 168 w 2136"/>
                <a:gd name="T25" fmla="*/ 169 h 1912"/>
                <a:gd name="T26" fmla="*/ 483 w 2136"/>
                <a:gd name="T27" fmla="*/ 0 h 1912"/>
                <a:gd name="T28" fmla="*/ 829 w 2136"/>
                <a:gd name="T29" fmla="*/ 0 h 1912"/>
                <a:gd name="T30" fmla="*/ 989 w 2136"/>
                <a:gd name="T31" fmla="*/ 0 h 1912"/>
                <a:gd name="T32" fmla="*/ 1226 w 2136"/>
                <a:gd name="T33" fmla="*/ 0 h 1912"/>
                <a:gd name="T34" fmla="*/ 1389 w 2136"/>
                <a:gd name="T35" fmla="*/ 0 h 1912"/>
                <a:gd name="T36" fmla="*/ 1751 w 2136"/>
                <a:gd name="T37" fmla="*/ 0 h 1912"/>
                <a:gd name="T38" fmla="*/ 1968 w 2136"/>
                <a:gd name="T39" fmla="*/ 0 h 1912"/>
                <a:gd name="T40" fmla="*/ 2026 w 2136"/>
                <a:gd name="T41" fmla="*/ 11 h 1912"/>
                <a:gd name="T42" fmla="*/ 2076 w 2136"/>
                <a:gd name="T43" fmla="*/ 40 h 1912"/>
                <a:gd name="T44" fmla="*/ 2113 w 2136"/>
                <a:gd name="T45" fmla="*/ 83 h 1912"/>
                <a:gd name="T46" fmla="*/ 2134 w 2136"/>
                <a:gd name="T47" fmla="*/ 138 h 1912"/>
                <a:gd name="T48" fmla="*/ 2136 w 2136"/>
                <a:gd name="T49" fmla="*/ 570 h 1912"/>
                <a:gd name="T50" fmla="*/ 2136 w 2136"/>
                <a:gd name="T51" fmla="*/ 822 h 1912"/>
                <a:gd name="T52" fmla="*/ 2134 w 2136"/>
                <a:gd name="T53" fmla="*/ 1381 h 1912"/>
                <a:gd name="T54" fmla="*/ 2113 w 2136"/>
                <a:gd name="T55" fmla="*/ 1435 h 1912"/>
                <a:gd name="T56" fmla="*/ 2076 w 2136"/>
                <a:gd name="T57" fmla="*/ 1479 h 1912"/>
                <a:gd name="T58" fmla="*/ 2026 w 2136"/>
                <a:gd name="T59" fmla="*/ 1507 h 1912"/>
                <a:gd name="T60" fmla="*/ 1968 w 2136"/>
                <a:gd name="T61" fmla="*/ 1518 h 1912"/>
                <a:gd name="T62" fmla="*/ 138 w 2136"/>
                <a:gd name="T63" fmla="*/ 1516 h 1912"/>
                <a:gd name="T64" fmla="*/ 83 w 2136"/>
                <a:gd name="T65" fmla="*/ 1496 h 1912"/>
                <a:gd name="T66" fmla="*/ 39 w 2136"/>
                <a:gd name="T67" fmla="*/ 1459 h 1912"/>
                <a:gd name="T68" fmla="*/ 11 w 2136"/>
                <a:gd name="T69" fmla="*/ 1409 h 1912"/>
                <a:gd name="T70" fmla="*/ 0 w 2136"/>
                <a:gd name="T71" fmla="*/ 1350 h 1912"/>
                <a:gd name="T72" fmla="*/ 0 w 2136"/>
                <a:gd name="T73" fmla="*/ 822 h 1912"/>
                <a:gd name="T74" fmla="*/ 0 w 2136"/>
                <a:gd name="T75" fmla="*/ 169 h 1912"/>
                <a:gd name="T76" fmla="*/ 11 w 2136"/>
                <a:gd name="T77" fmla="*/ 110 h 1912"/>
                <a:gd name="T78" fmla="*/ 39 w 2136"/>
                <a:gd name="T79" fmla="*/ 60 h 1912"/>
                <a:gd name="T80" fmla="*/ 83 w 2136"/>
                <a:gd name="T81" fmla="*/ 23 h 1912"/>
                <a:gd name="T82" fmla="*/ 138 w 2136"/>
                <a:gd name="T83" fmla="*/ 3 h 1912"/>
                <a:gd name="T84" fmla="*/ 280 w 2136"/>
                <a:gd name="T85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6" h="1912">
                  <a:moveTo>
                    <a:pt x="843" y="1631"/>
                  </a:moveTo>
                  <a:lnTo>
                    <a:pt x="1293" y="1631"/>
                  </a:lnTo>
                  <a:lnTo>
                    <a:pt x="1293" y="1800"/>
                  </a:lnTo>
                  <a:lnTo>
                    <a:pt x="1405" y="1800"/>
                  </a:lnTo>
                  <a:lnTo>
                    <a:pt x="1431" y="1802"/>
                  </a:lnTo>
                  <a:lnTo>
                    <a:pt x="1455" y="1811"/>
                  </a:lnTo>
                  <a:lnTo>
                    <a:pt x="1476" y="1824"/>
                  </a:lnTo>
                  <a:lnTo>
                    <a:pt x="1493" y="1841"/>
                  </a:lnTo>
                  <a:lnTo>
                    <a:pt x="1506" y="1862"/>
                  </a:lnTo>
                  <a:lnTo>
                    <a:pt x="1515" y="1887"/>
                  </a:lnTo>
                  <a:lnTo>
                    <a:pt x="1518" y="1912"/>
                  </a:lnTo>
                  <a:lnTo>
                    <a:pt x="618" y="1912"/>
                  </a:lnTo>
                  <a:lnTo>
                    <a:pt x="621" y="1887"/>
                  </a:lnTo>
                  <a:lnTo>
                    <a:pt x="630" y="1862"/>
                  </a:lnTo>
                  <a:lnTo>
                    <a:pt x="643" y="1841"/>
                  </a:lnTo>
                  <a:lnTo>
                    <a:pt x="660" y="1824"/>
                  </a:lnTo>
                  <a:lnTo>
                    <a:pt x="681" y="1811"/>
                  </a:lnTo>
                  <a:lnTo>
                    <a:pt x="705" y="1802"/>
                  </a:lnTo>
                  <a:lnTo>
                    <a:pt x="731" y="1800"/>
                  </a:lnTo>
                  <a:lnTo>
                    <a:pt x="843" y="1800"/>
                  </a:lnTo>
                  <a:lnTo>
                    <a:pt x="843" y="1631"/>
                  </a:lnTo>
                  <a:close/>
                  <a:moveTo>
                    <a:pt x="168" y="169"/>
                  </a:moveTo>
                  <a:lnTo>
                    <a:pt x="168" y="1294"/>
                  </a:lnTo>
                  <a:lnTo>
                    <a:pt x="1968" y="1294"/>
                  </a:lnTo>
                  <a:lnTo>
                    <a:pt x="1968" y="169"/>
                  </a:lnTo>
                  <a:lnTo>
                    <a:pt x="168" y="169"/>
                  </a:lnTo>
                  <a:close/>
                  <a:moveTo>
                    <a:pt x="385" y="0"/>
                  </a:moveTo>
                  <a:lnTo>
                    <a:pt x="483" y="0"/>
                  </a:lnTo>
                  <a:lnTo>
                    <a:pt x="575" y="0"/>
                  </a:lnTo>
                  <a:lnTo>
                    <a:pt x="829" y="0"/>
                  </a:lnTo>
                  <a:lnTo>
                    <a:pt x="910" y="0"/>
                  </a:lnTo>
                  <a:lnTo>
                    <a:pt x="989" y="0"/>
                  </a:lnTo>
                  <a:lnTo>
                    <a:pt x="1147" y="0"/>
                  </a:lnTo>
                  <a:lnTo>
                    <a:pt x="1226" y="0"/>
                  </a:lnTo>
                  <a:lnTo>
                    <a:pt x="1307" y="0"/>
                  </a:lnTo>
                  <a:lnTo>
                    <a:pt x="1389" y="0"/>
                  </a:lnTo>
                  <a:lnTo>
                    <a:pt x="1653" y="0"/>
                  </a:lnTo>
                  <a:lnTo>
                    <a:pt x="1751" y="0"/>
                  </a:lnTo>
                  <a:lnTo>
                    <a:pt x="1856" y="0"/>
                  </a:lnTo>
                  <a:lnTo>
                    <a:pt x="1968" y="0"/>
                  </a:lnTo>
                  <a:lnTo>
                    <a:pt x="1998" y="3"/>
                  </a:lnTo>
                  <a:lnTo>
                    <a:pt x="2026" y="11"/>
                  </a:lnTo>
                  <a:lnTo>
                    <a:pt x="2053" y="23"/>
                  </a:lnTo>
                  <a:lnTo>
                    <a:pt x="2076" y="40"/>
                  </a:lnTo>
                  <a:lnTo>
                    <a:pt x="2097" y="60"/>
                  </a:lnTo>
                  <a:lnTo>
                    <a:pt x="2113" y="83"/>
                  </a:lnTo>
                  <a:lnTo>
                    <a:pt x="2125" y="110"/>
                  </a:lnTo>
                  <a:lnTo>
                    <a:pt x="2134" y="138"/>
                  </a:lnTo>
                  <a:lnTo>
                    <a:pt x="2136" y="169"/>
                  </a:lnTo>
                  <a:lnTo>
                    <a:pt x="2136" y="570"/>
                  </a:lnTo>
                  <a:lnTo>
                    <a:pt x="2136" y="696"/>
                  </a:lnTo>
                  <a:lnTo>
                    <a:pt x="2136" y="822"/>
                  </a:lnTo>
                  <a:lnTo>
                    <a:pt x="2136" y="1350"/>
                  </a:lnTo>
                  <a:lnTo>
                    <a:pt x="2134" y="1381"/>
                  </a:lnTo>
                  <a:lnTo>
                    <a:pt x="2125" y="1409"/>
                  </a:lnTo>
                  <a:lnTo>
                    <a:pt x="2113" y="1435"/>
                  </a:lnTo>
                  <a:lnTo>
                    <a:pt x="2097" y="1459"/>
                  </a:lnTo>
                  <a:lnTo>
                    <a:pt x="2076" y="1479"/>
                  </a:lnTo>
                  <a:lnTo>
                    <a:pt x="2053" y="1496"/>
                  </a:lnTo>
                  <a:lnTo>
                    <a:pt x="2026" y="1507"/>
                  </a:lnTo>
                  <a:lnTo>
                    <a:pt x="1998" y="1516"/>
                  </a:lnTo>
                  <a:lnTo>
                    <a:pt x="1968" y="1518"/>
                  </a:lnTo>
                  <a:lnTo>
                    <a:pt x="168" y="1518"/>
                  </a:lnTo>
                  <a:lnTo>
                    <a:pt x="138" y="1516"/>
                  </a:lnTo>
                  <a:lnTo>
                    <a:pt x="110" y="1507"/>
                  </a:lnTo>
                  <a:lnTo>
                    <a:pt x="83" y="1496"/>
                  </a:lnTo>
                  <a:lnTo>
                    <a:pt x="60" y="1479"/>
                  </a:lnTo>
                  <a:lnTo>
                    <a:pt x="39" y="1459"/>
                  </a:lnTo>
                  <a:lnTo>
                    <a:pt x="23" y="1435"/>
                  </a:lnTo>
                  <a:lnTo>
                    <a:pt x="11" y="1409"/>
                  </a:lnTo>
                  <a:lnTo>
                    <a:pt x="2" y="1381"/>
                  </a:lnTo>
                  <a:lnTo>
                    <a:pt x="0" y="1350"/>
                  </a:lnTo>
                  <a:lnTo>
                    <a:pt x="0" y="948"/>
                  </a:lnTo>
                  <a:lnTo>
                    <a:pt x="0" y="822"/>
                  </a:lnTo>
                  <a:lnTo>
                    <a:pt x="0" y="696"/>
                  </a:lnTo>
                  <a:lnTo>
                    <a:pt x="0" y="169"/>
                  </a:lnTo>
                  <a:lnTo>
                    <a:pt x="2" y="138"/>
                  </a:lnTo>
                  <a:lnTo>
                    <a:pt x="11" y="110"/>
                  </a:lnTo>
                  <a:lnTo>
                    <a:pt x="23" y="83"/>
                  </a:lnTo>
                  <a:lnTo>
                    <a:pt x="39" y="60"/>
                  </a:lnTo>
                  <a:lnTo>
                    <a:pt x="60" y="40"/>
                  </a:lnTo>
                  <a:lnTo>
                    <a:pt x="83" y="23"/>
                  </a:lnTo>
                  <a:lnTo>
                    <a:pt x="110" y="11"/>
                  </a:lnTo>
                  <a:lnTo>
                    <a:pt x="138" y="3"/>
                  </a:lnTo>
                  <a:lnTo>
                    <a:pt x="168" y="0"/>
                  </a:lnTo>
                  <a:lnTo>
                    <a:pt x="280" y="0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9595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2" name="Rectangle 126">
              <a:extLst>
                <a:ext uri="{FF2B5EF4-FFF2-40B4-BE49-F238E27FC236}">
                  <a16:creationId xmlns:a16="http://schemas.microsoft.com/office/drawing/2014/main" id="{2C0BCF03-BFED-404E-8072-52E21812E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0674" y="3128936"/>
              <a:ext cx="355600" cy="203200"/>
            </a:xfrm>
            <a:prstGeom prst="rect">
              <a:avLst/>
            </a:prstGeom>
            <a:solidFill>
              <a:srgbClr val="7FD9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3" name="Freeform 127">
              <a:extLst>
                <a:ext uri="{FF2B5EF4-FFF2-40B4-BE49-F238E27FC236}">
                  <a16:creationId xmlns:a16="http://schemas.microsoft.com/office/drawing/2014/main" id="{96816C32-ABB2-45EA-B5CD-42F40EA1B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674" y="3128936"/>
              <a:ext cx="355600" cy="203200"/>
            </a:xfrm>
            <a:custGeom>
              <a:avLst/>
              <a:gdLst>
                <a:gd name="T0" fmla="*/ 399 w 1574"/>
                <a:gd name="T1" fmla="*/ 0 h 899"/>
                <a:gd name="T2" fmla="*/ 399 w 1574"/>
                <a:gd name="T3" fmla="*/ 13 h 899"/>
                <a:gd name="T4" fmla="*/ 399 w 1574"/>
                <a:gd name="T5" fmla="*/ 45 h 899"/>
                <a:gd name="T6" fmla="*/ 413 w 1574"/>
                <a:gd name="T7" fmla="*/ 72 h 899"/>
                <a:gd name="T8" fmla="*/ 439 w 1574"/>
                <a:gd name="T9" fmla="*/ 94 h 899"/>
                <a:gd name="T10" fmla="*/ 465 w 1574"/>
                <a:gd name="T11" fmla="*/ 114 h 899"/>
                <a:gd name="T12" fmla="*/ 486 w 1574"/>
                <a:gd name="T13" fmla="*/ 130 h 899"/>
                <a:gd name="T14" fmla="*/ 504 w 1574"/>
                <a:gd name="T15" fmla="*/ 142 h 899"/>
                <a:gd name="T16" fmla="*/ 530 w 1574"/>
                <a:gd name="T17" fmla="*/ 168 h 899"/>
                <a:gd name="T18" fmla="*/ 560 w 1574"/>
                <a:gd name="T19" fmla="*/ 207 h 899"/>
                <a:gd name="T20" fmla="*/ 588 w 1574"/>
                <a:gd name="T21" fmla="*/ 257 h 899"/>
                <a:gd name="T22" fmla="*/ 613 w 1574"/>
                <a:gd name="T23" fmla="*/ 310 h 899"/>
                <a:gd name="T24" fmla="*/ 629 w 1574"/>
                <a:gd name="T25" fmla="*/ 362 h 899"/>
                <a:gd name="T26" fmla="*/ 634 w 1574"/>
                <a:gd name="T27" fmla="*/ 412 h 899"/>
                <a:gd name="T28" fmla="*/ 632 w 1574"/>
                <a:gd name="T29" fmla="*/ 466 h 899"/>
                <a:gd name="T30" fmla="*/ 631 w 1574"/>
                <a:gd name="T31" fmla="*/ 507 h 899"/>
                <a:gd name="T32" fmla="*/ 632 w 1574"/>
                <a:gd name="T33" fmla="*/ 544 h 899"/>
                <a:gd name="T34" fmla="*/ 656 w 1574"/>
                <a:gd name="T35" fmla="*/ 572 h 899"/>
                <a:gd name="T36" fmla="*/ 676 w 1574"/>
                <a:gd name="T37" fmla="*/ 598 h 899"/>
                <a:gd name="T38" fmla="*/ 696 w 1574"/>
                <a:gd name="T39" fmla="*/ 623 h 899"/>
                <a:gd name="T40" fmla="*/ 719 w 1574"/>
                <a:gd name="T41" fmla="*/ 649 h 899"/>
                <a:gd name="T42" fmla="*/ 739 w 1574"/>
                <a:gd name="T43" fmla="*/ 664 h 899"/>
                <a:gd name="T44" fmla="*/ 757 w 1574"/>
                <a:gd name="T45" fmla="*/ 640 h 899"/>
                <a:gd name="T46" fmla="*/ 773 w 1574"/>
                <a:gd name="T47" fmla="*/ 601 h 899"/>
                <a:gd name="T48" fmla="*/ 788 w 1574"/>
                <a:gd name="T49" fmla="*/ 559 h 899"/>
                <a:gd name="T50" fmla="*/ 797 w 1574"/>
                <a:gd name="T51" fmla="*/ 521 h 899"/>
                <a:gd name="T52" fmla="*/ 802 w 1574"/>
                <a:gd name="T53" fmla="*/ 487 h 899"/>
                <a:gd name="T54" fmla="*/ 824 w 1574"/>
                <a:gd name="T55" fmla="*/ 445 h 899"/>
                <a:gd name="T56" fmla="*/ 860 w 1574"/>
                <a:gd name="T57" fmla="*/ 404 h 899"/>
                <a:gd name="T58" fmla="*/ 900 w 1574"/>
                <a:gd name="T59" fmla="*/ 368 h 899"/>
                <a:gd name="T60" fmla="*/ 934 w 1574"/>
                <a:gd name="T61" fmla="*/ 341 h 899"/>
                <a:gd name="T62" fmla="*/ 950 w 1574"/>
                <a:gd name="T63" fmla="*/ 332 h 899"/>
                <a:gd name="T64" fmla="*/ 974 w 1574"/>
                <a:gd name="T65" fmla="*/ 325 h 899"/>
                <a:gd name="T66" fmla="*/ 1013 w 1574"/>
                <a:gd name="T67" fmla="*/ 320 h 899"/>
                <a:gd name="T68" fmla="*/ 1072 w 1574"/>
                <a:gd name="T69" fmla="*/ 316 h 899"/>
                <a:gd name="T70" fmla="*/ 1132 w 1574"/>
                <a:gd name="T71" fmla="*/ 312 h 899"/>
                <a:gd name="T72" fmla="*/ 1157 w 1574"/>
                <a:gd name="T73" fmla="*/ 305 h 899"/>
                <a:gd name="T74" fmla="*/ 1143 w 1574"/>
                <a:gd name="T75" fmla="*/ 285 h 899"/>
                <a:gd name="T76" fmla="*/ 1112 w 1574"/>
                <a:gd name="T77" fmla="*/ 259 h 899"/>
                <a:gd name="T78" fmla="*/ 1098 w 1574"/>
                <a:gd name="T79" fmla="*/ 230 h 899"/>
                <a:gd name="T80" fmla="*/ 1098 w 1574"/>
                <a:gd name="T81" fmla="*/ 198 h 899"/>
                <a:gd name="T82" fmla="*/ 1109 w 1574"/>
                <a:gd name="T83" fmla="*/ 156 h 899"/>
                <a:gd name="T84" fmla="*/ 1123 w 1574"/>
                <a:gd name="T85" fmla="*/ 116 h 899"/>
                <a:gd name="T86" fmla="*/ 1133 w 1574"/>
                <a:gd name="T87" fmla="*/ 87 h 899"/>
                <a:gd name="T88" fmla="*/ 1121 w 1574"/>
                <a:gd name="T89" fmla="*/ 76 h 899"/>
                <a:gd name="T90" fmla="*/ 1097 w 1574"/>
                <a:gd name="T91" fmla="*/ 57 h 899"/>
                <a:gd name="T92" fmla="*/ 1074 w 1574"/>
                <a:gd name="T93" fmla="*/ 40 h 899"/>
                <a:gd name="T94" fmla="*/ 1060 w 1574"/>
                <a:gd name="T95" fmla="*/ 15 h 899"/>
                <a:gd name="T96" fmla="*/ 1574 w 1574"/>
                <a:gd name="T97" fmla="*/ 0 h 899"/>
                <a:gd name="T98" fmla="*/ 0 w 1574"/>
                <a:gd name="T99" fmla="*/ 899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74" h="899">
                  <a:moveTo>
                    <a:pt x="0" y="0"/>
                  </a:moveTo>
                  <a:lnTo>
                    <a:pt x="399" y="0"/>
                  </a:lnTo>
                  <a:lnTo>
                    <a:pt x="399" y="0"/>
                  </a:lnTo>
                  <a:lnTo>
                    <a:pt x="399" y="13"/>
                  </a:lnTo>
                  <a:lnTo>
                    <a:pt x="399" y="29"/>
                  </a:lnTo>
                  <a:lnTo>
                    <a:pt x="399" y="45"/>
                  </a:lnTo>
                  <a:lnTo>
                    <a:pt x="400" y="61"/>
                  </a:lnTo>
                  <a:lnTo>
                    <a:pt x="413" y="72"/>
                  </a:lnTo>
                  <a:lnTo>
                    <a:pt x="430" y="86"/>
                  </a:lnTo>
                  <a:lnTo>
                    <a:pt x="439" y="94"/>
                  </a:lnTo>
                  <a:lnTo>
                    <a:pt x="452" y="104"/>
                  </a:lnTo>
                  <a:lnTo>
                    <a:pt x="465" y="114"/>
                  </a:lnTo>
                  <a:lnTo>
                    <a:pt x="476" y="123"/>
                  </a:lnTo>
                  <a:lnTo>
                    <a:pt x="486" y="130"/>
                  </a:lnTo>
                  <a:lnTo>
                    <a:pt x="493" y="135"/>
                  </a:lnTo>
                  <a:lnTo>
                    <a:pt x="504" y="142"/>
                  </a:lnTo>
                  <a:lnTo>
                    <a:pt x="517" y="152"/>
                  </a:lnTo>
                  <a:lnTo>
                    <a:pt x="530" y="168"/>
                  </a:lnTo>
                  <a:lnTo>
                    <a:pt x="545" y="186"/>
                  </a:lnTo>
                  <a:lnTo>
                    <a:pt x="560" y="207"/>
                  </a:lnTo>
                  <a:lnTo>
                    <a:pt x="575" y="231"/>
                  </a:lnTo>
                  <a:lnTo>
                    <a:pt x="588" y="257"/>
                  </a:lnTo>
                  <a:lnTo>
                    <a:pt x="602" y="283"/>
                  </a:lnTo>
                  <a:lnTo>
                    <a:pt x="613" y="310"/>
                  </a:lnTo>
                  <a:lnTo>
                    <a:pt x="622" y="337"/>
                  </a:lnTo>
                  <a:lnTo>
                    <a:pt x="629" y="362"/>
                  </a:lnTo>
                  <a:lnTo>
                    <a:pt x="633" y="388"/>
                  </a:lnTo>
                  <a:lnTo>
                    <a:pt x="634" y="412"/>
                  </a:lnTo>
                  <a:lnTo>
                    <a:pt x="633" y="438"/>
                  </a:lnTo>
                  <a:lnTo>
                    <a:pt x="632" y="466"/>
                  </a:lnTo>
                  <a:lnTo>
                    <a:pt x="632" y="486"/>
                  </a:lnTo>
                  <a:lnTo>
                    <a:pt x="631" y="507"/>
                  </a:lnTo>
                  <a:lnTo>
                    <a:pt x="631" y="528"/>
                  </a:lnTo>
                  <a:lnTo>
                    <a:pt x="632" y="544"/>
                  </a:lnTo>
                  <a:lnTo>
                    <a:pt x="643" y="557"/>
                  </a:lnTo>
                  <a:lnTo>
                    <a:pt x="656" y="572"/>
                  </a:lnTo>
                  <a:lnTo>
                    <a:pt x="669" y="588"/>
                  </a:lnTo>
                  <a:lnTo>
                    <a:pt x="676" y="598"/>
                  </a:lnTo>
                  <a:lnTo>
                    <a:pt x="686" y="611"/>
                  </a:lnTo>
                  <a:lnTo>
                    <a:pt x="696" y="623"/>
                  </a:lnTo>
                  <a:lnTo>
                    <a:pt x="708" y="637"/>
                  </a:lnTo>
                  <a:lnTo>
                    <a:pt x="719" y="649"/>
                  </a:lnTo>
                  <a:lnTo>
                    <a:pt x="730" y="658"/>
                  </a:lnTo>
                  <a:lnTo>
                    <a:pt x="739" y="664"/>
                  </a:lnTo>
                  <a:lnTo>
                    <a:pt x="748" y="655"/>
                  </a:lnTo>
                  <a:lnTo>
                    <a:pt x="757" y="640"/>
                  </a:lnTo>
                  <a:lnTo>
                    <a:pt x="766" y="621"/>
                  </a:lnTo>
                  <a:lnTo>
                    <a:pt x="773" y="601"/>
                  </a:lnTo>
                  <a:lnTo>
                    <a:pt x="781" y="580"/>
                  </a:lnTo>
                  <a:lnTo>
                    <a:pt x="788" y="559"/>
                  </a:lnTo>
                  <a:lnTo>
                    <a:pt x="792" y="539"/>
                  </a:lnTo>
                  <a:lnTo>
                    <a:pt x="797" y="521"/>
                  </a:lnTo>
                  <a:lnTo>
                    <a:pt x="798" y="508"/>
                  </a:lnTo>
                  <a:lnTo>
                    <a:pt x="802" y="487"/>
                  </a:lnTo>
                  <a:lnTo>
                    <a:pt x="810" y="467"/>
                  </a:lnTo>
                  <a:lnTo>
                    <a:pt x="824" y="445"/>
                  </a:lnTo>
                  <a:lnTo>
                    <a:pt x="841" y="425"/>
                  </a:lnTo>
                  <a:lnTo>
                    <a:pt x="860" y="404"/>
                  </a:lnTo>
                  <a:lnTo>
                    <a:pt x="880" y="385"/>
                  </a:lnTo>
                  <a:lnTo>
                    <a:pt x="900" y="368"/>
                  </a:lnTo>
                  <a:lnTo>
                    <a:pt x="918" y="353"/>
                  </a:lnTo>
                  <a:lnTo>
                    <a:pt x="934" y="341"/>
                  </a:lnTo>
                  <a:lnTo>
                    <a:pt x="941" y="336"/>
                  </a:lnTo>
                  <a:lnTo>
                    <a:pt x="950" y="332"/>
                  </a:lnTo>
                  <a:lnTo>
                    <a:pt x="960" y="329"/>
                  </a:lnTo>
                  <a:lnTo>
                    <a:pt x="974" y="325"/>
                  </a:lnTo>
                  <a:lnTo>
                    <a:pt x="991" y="322"/>
                  </a:lnTo>
                  <a:lnTo>
                    <a:pt x="1013" y="320"/>
                  </a:lnTo>
                  <a:lnTo>
                    <a:pt x="1039" y="318"/>
                  </a:lnTo>
                  <a:lnTo>
                    <a:pt x="1072" y="316"/>
                  </a:lnTo>
                  <a:lnTo>
                    <a:pt x="1111" y="313"/>
                  </a:lnTo>
                  <a:lnTo>
                    <a:pt x="1132" y="312"/>
                  </a:lnTo>
                  <a:lnTo>
                    <a:pt x="1151" y="311"/>
                  </a:lnTo>
                  <a:lnTo>
                    <a:pt x="1157" y="305"/>
                  </a:lnTo>
                  <a:lnTo>
                    <a:pt x="1162" y="298"/>
                  </a:lnTo>
                  <a:lnTo>
                    <a:pt x="1143" y="285"/>
                  </a:lnTo>
                  <a:lnTo>
                    <a:pt x="1126" y="272"/>
                  </a:lnTo>
                  <a:lnTo>
                    <a:pt x="1112" y="259"/>
                  </a:lnTo>
                  <a:lnTo>
                    <a:pt x="1103" y="245"/>
                  </a:lnTo>
                  <a:lnTo>
                    <a:pt x="1098" y="230"/>
                  </a:lnTo>
                  <a:lnTo>
                    <a:pt x="1097" y="214"/>
                  </a:lnTo>
                  <a:lnTo>
                    <a:pt x="1098" y="198"/>
                  </a:lnTo>
                  <a:lnTo>
                    <a:pt x="1103" y="179"/>
                  </a:lnTo>
                  <a:lnTo>
                    <a:pt x="1109" y="156"/>
                  </a:lnTo>
                  <a:lnTo>
                    <a:pt x="1119" y="130"/>
                  </a:lnTo>
                  <a:lnTo>
                    <a:pt x="1123" y="116"/>
                  </a:lnTo>
                  <a:lnTo>
                    <a:pt x="1128" y="101"/>
                  </a:lnTo>
                  <a:lnTo>
                    <a:pt x="1133" y="87"/>
                  </a:lnTo>
                  <a:lnTo>
                    <a:pt x="1127" y="81"/>
                  </a:lnTo>
                  <a:lnTo>
                    <a:pt x="1121" y="76"/>
                  </a:lnTo>
                  <a:lnTo>
                    <a:pt x="1108" y="67"/>
                  </a:lnTo>
                  <a:lnTo>
                    <a:pt x="1097" y="57"/>
                  </a:lnTo>
                  <a:lnTo>
                    <a:pt x="1086" y="50"/>
                  </a:lnTo>
                  <a:lnTo>
                    <a:pt x="1074" y="40"/>
                  </a:lnTo>
                  <a:lnTo>
                    <a:pt x="1065" y="29"/>
                  </a:lnTo>
                  <a:lnTo>
                    <a:pt x="1060" y="15"/>
                  </a:lnTo>
                  <a:lnTo>
                    <a:pt x="1057" y="0"/>
                  </a:lnTo>
                  <a:lnTo>
                    <a:pt x="1574" y="0"/>
                  </a:lnTo>
                  <a:lnTo>
                    <a:pt x="1574" y="899"/>
                  </a:lnTo>
                  <a:lnTo>
                    <a:pt x="0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4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4" name="Freeform 128">
              <a:extLst>
                <a:ext uri="{FF2B5EF4-FFF2-40B4-BE49-F238E27FC236}">
                  <a16:creationId xmlns:a16="http://schemas.microsoft.com/office/drawing/2014/main" id="{B0903FF0-F2E4-4AAC-97BB-B460BDA29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674" y="3128935"/>
              <a:ext cx="355600" cy="203200"/>
            </a:xfrm>
            <a:custGeom>
              <a:avLst/>
              <a:gdLst>
                <a:gd name="T0" fmla="*/ 340 w 1574"/>
                <a:gd name="T1" fmla="*/ 0 h 899"/>
                <a:gd name="T2" fmla="*/ 340 w 1574"/>
                <a:gd name="T3" fmla="*/ 37 h 899"/>
                <a:gd name="T4" fmla="*/ 342 w 1574"/>
                <a:gd name="T5" fmla="*/ 71 h 899"/>
                <a:gd name="T6" fmla="*/ 346 w 1574"/>
                <a:gd name="T7" fmla="*/ 93 h 899"/>
                <a:gd name="T8" fmla="*/ 356 w 1574"/>
                <a:gd name="T9" fmla="*/ 101 h 899"/>
                <a:gd name="T10" fmla="*/ 378 w 1574"/>
                <a:gd name="T11" fmla="*/ 118 h 899"/>
                <a:gd name="T12" fmla="*/ 406 w 1574"/>
                <a:gd name="T13" fmla="*/ 142 h 899"/>
                <a:gd name="T14" fmla="*/ 434 w 1574"/>
                <a:gd name="T15" fmla="*/ 165 h 899"/>
                <a:gd name="T16" fmla="*/ 461 w 1574"/>
                <a:gd name="T17" fmla="*/ 183 h 899"/>
                <a:gd name="T18" fmla="*/ 480 w 1574"/>
                <a:gd name="T19" fmla="*/ 194 h 899"/>
                <a:gd name="T20" fmla="*/ 501 w 1574"/>
                <a:gd name="T21" fmla="*/ 222 h 899"/>
                <a:gd name="T22" fmla="*/ 525 w 1574"/>
                <a:gd name="T23" fmla="*/ 262 h 899"/>
                <a:gd name="T24" fmla="*/ 548 w 1574"/>
                <a:gd name="T25" fmla="*/ 308 h 899"/>
                <a:gd name="T26" fmla="*/ 566 w 1574"/>
                <a:gd name="T27" fmla="*/ 354 h 899"/>
                <a:gd name="T28" fmla="*/ 574 w 1574"/>
                <a:gd name="T29" fmla="*/ 392 h 899"/>
                <a:gd name="T30" fmla="*/ 575 w 1574"/>
                <a:gd name="T31" fmla="*/ 429 h 899"/>
                <a:gd name="T32" fmla="*/ 574 w 1574"/>
                <a:gd name="T33" fmla="*/ 472 h 899"/>
                <a:gd name="T34" fmla="*/ 573 w 1574"/>
                <a:gd name="T35" fmla="*/ 516 h 899"/>
                <a:gd name="T36" fmla="*/ 574 w 1574"/>
                <a:gd name="T37" fmla="*/ 553 h 899"/>
                <a:gd name="T38" fmla="*/ 581 w 1574"/>
                <a:gd name="T39" fmla="*/ 577 h 899"/>
                <a:gd name="T40" fmla="*/ 595 w 1574"/>
                <a:gd name="T41" fmla="*/ 589 h 899"/>
                <a:gd name="T42" fmla="*/ 616 w 1574"/>
                <a:gd name="T43" fmla="*/ 616 h 899"/>
                <a:gd name="T44" fmla="*/ 644 w 1574"/>
                <a:gd name="T45" fmla="*/ 652 h 899"/>
                <a:gd name="T46" fmla="*/ 677 w 1574"/>
                <a:gd name="T47" fmla="*/ 689 h 899"/>
                <a:gd name="T48" fmla="*/ 712 w 1574"/>
                <a:gd name="T49" fmla="*/ 716 h 899"/>
                <a:gd name="T50" fmla="*/ 749 w 1574"/>
                <a:gd name="T51" fmla="*/ 725 h 899"/>
                <a:gd name="T52" fmla="*/ 780 w 1574"/>
                <a:gd name="T53" fmla="*/ 708 h 899"/>
                <a:gd name="T54" fmla="*/ 806 w 1574"/>
                <a:gd name="T55" fmla="*/ 671 h 899"/>
                <a:gd name="T56" fmla="*/ 827 w 1574"/>
                <a:gd name="T57" fmla="*/ 624 h 899"/>
                <a:gd name="T58" fmla="*/ 843 w 1574"/>
                <a:gd name="T59" fmla="*/ 576 h 899"/>
                <a:gd name="T60" fmla="*/ 854 w 1574"/>
                <a:gd name="T61" fmla="*/ 533 h 899"/>
                <a:gd name="T62" fmla="*/ 857 w 1574"/>
                <a:gd name="T63" fmla="*/ 508 h 899"/>
                <a:gd name="T64" fmla="*/ 865 w 1574"/>
                <a:gd name="T65" fmla="*/ 488 h 899"/>
                <a:gd name="T66" fmla="*/ 886 w 1574"/>
                <a:gd name="T67" fmla="*/ 463 h 899"/>
                <a:gd name="T68" fmla="*/ 914 w 1574"/>
                <a:gd name="T69" fmla="*/ 435 h 899"/>
                <a:gd name="T70" fmla="*/ 941 w 1574"/>
                <a:gd name="T71" fmla="*/ 411 h 899"/>
                <a:gd name="T72" fmla="*/ 962 w 1574"/>
                <a:gd name="T73" fmla="*/ 393 h 899"/>
                <a:gd name="T74" fmla="*/ 976 w 1574"/>
                <a:gd name="T75" fmla="*/ 385 h 899"/>
                <a:gd name="T76" fmla="*/ 1009 w 1574"/>
                <a:gd name="T77" fmla="*/ 379 h 899"/>
                <a:gd name="T78" fmla="*/ 1055 w 1574"/>
                <a:gd name="T79" fmla="*/ 375 h 899"/>
                <a:gd name="T80" fmla="*/ 1104 w 1574"/>
                <a:gd name="T81" fmla="*/ 372 h 899"/>
                <a:gd name="T82" fmla="*/ 1147 w 1574"/>
                <a:gd name="T83" fmla="*/ 370 h 899"/>
                <a:gd name="T84" fmla="*/ 1173 w 1574"/>
                <a:gd name="T85" fmla="*/ 368 h 899"/>
                <a:gd name="T86" fmla="*/ 1191 w 1574"/>
                <a:gd name="T87" fmla="*/ 355 h 899"/>
                <a:gd name="T88" fmla="*/ 1213 w 1574"/>
                <a:gd name="T89" fmla="*/ 328 h 899"/>
                <a:gd name="T90" fmla="*/ 1236 w 1574"/>
                <a:gd name="T91" fmla="*/ 295 h 899"/>
                <a:gd name="T92" fmla="*/ 1228 w 1574"/>
                <a:gd name="T93" fmla="*/ 268 h 899"/>
                <a:gd name="T94" fmla="*/ 1194 w 1574"/>
                <a:gd name="T95" fmla="*/ 248 h 899"/>
                <a:gd name="T96" fmla="*/ 1168 w 1574"/>
                <a:gd name="T97" fmla="*/ 231 h 899"/>
                <a:gd name="T98" fmla="*/ 1156 w 1574"/>
                <a:gd name="T99" fmla="*/ 219 h 899"/>
                <a:gd name="T100" fmla="*/ 1157 w 1574"/>
                <a:gd name="T101" fmla="*/ 204 h 899"/>
                <a:gd name="T102" fmla="*/ 1164 w 1574"/>
                <a:gd name="T103" fmla="*/ 176 h 899"/>
                <a:gd name="T104" fmla="*/ 1176 w 1574"/>
                <a:gd name="T105" fmla="*/ 144 h 899"/>
                <a:gd name="T106" fmla="*/ 1187 w 1574"/>
                <a:gd name="T107" fmla="*/ 110 h 899"/>
                <a:gd name="T108" fmla="*/ 1196 w 1574"/>
                <a:gd name="T109" fmla="*/ 80 h 899"/>
                <a:gd name="T110" fmla="*/ 1196 w 1574"/>
                <a:gd name="T111" fmla="*/ 61 h 899"/>
                <a:gd name="T112" fmla="*/ 1185 w 1574"/>
                <a:gd name="T113" fmla="*/ 53 h 899"/>
                <a:gd name="T114" fmla="*/ 1164 w 1574"/>
                <a:gd name="T115" fmla="*/ 37 h 899"/>
                <a:gd name="T116" fmla="*/ 1140 w 1574"/>
                <a:gd name="T117" fmla="*/ 16 h 899"/>
                <a:gd name="T118" fmla="*/ 1116 w 1574"/>
                <a:gd name="T119" fmla="*/ 0 h 899"/>
                <a:gd name="T120" fmla="*/ 1574 w 1574"/>
                <a:gd name="T121" fmla="*/ 899 h 899"/>
                <a:gd name="T122" fmla="*/ 0 w 1574"/>
                <a:gd name="T123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74" h="899">
                  <a:moveTo>
                    <a:pt x="0" y="0"/>
                  </a:moveTo>
                  <a:lnTo>
                    <a:pt x="340" y="0"/>
                  </a:lnTo>
                  <a:lnTo>
                    <a:pt x="340" y="19"/>
                  </a:lnTo>
                  <a:lnTo>
                    <a:pt x="340" y="37"/>
                  </a:lnTo>
                  <a:lnTo>
                    <a:pt x="341" y="55"/>
                  </a:lnTo>
                  <a:lnTo>
                    <a:pt x="342" y="71"/>
                  </a:lnTo>
                  <a:lnTo>
                    <a:pt x="343" y="83"/>
                  </a:lnTo>
                  <a:lnTo>
                    <a:pt x="346" y="93"/>
                  </a:lnTo>
                  <a:lnTo>
                    <a:pt x="350" y="97"/>
                  </a:lnTo>
                  <a:lnTo>
                    <a:pt x="356" y="101"/>
                  </a:lnTo>
                  <a:lnTo>
                    <a:pt x="366" y="109"/>
                  </a:lnTo>
                  <a:lnTo>
                    <a:pt x="378" y="118"/>
                  </a:lnTo>
                  <a:lnTo>
                    <a:pt x="391" y="130"/>
                  </a:lnTo>
                  <a:lnTo>
                    <a:pt x="406" y="142"/>
                  </a:lnTo>
                  <a:lnTo>
                    <a:pt x="420" y="153"/>
                  </a:lnTo>
                  <a:lnTo>
                    <a:pt x="434" y="165"/>
                  </a:lnTo>
                  <a:lnTo>
                    <a:pt x="448" y="175"/>
                  </a:lnTo>
                  <a:lnTo>
                    <a:pt x="461" y="183"/>
                  </a:lnTo>
                  <a:lnTo>
                    <a:pt x="470" y="189"/>
                  </a:lnTo>
                  <a:lnTo>
                    <a:pt x="480" y="194"/>
                  </a:lnTo>
                  <a:lnTo>
                    <a:pt x="489" y="206"/>
                  </a:lnTo>
                  <a:lnTo>
                    <a:pt x="501" y="222"/>
                  </a:lnTo>
                  <a:lnTo>
                    <a:pt x="513" y="241"/>
                  </a:lnTo>
                  <a:lnTo>
                    <a:pt x="525" y="262"/>
                  </a:lnTo>
                  <a:lnTo>
                    <a:pt x="538" y="285"/>
                  </a:lnTo>
                  <a:lnTo>
                    <a:pt x="548" y="308"/>
                  </a:lnTo>
                  <a:lnTo>
                    <a:pt x="558" y="332"/>
                  </a:lnTo>
                  <a:lnTo>
                    <a:pt x="566" y="354"/>
                  </a:lnTo>
                  <a:lnTo>
                    <a:pt x="572" y="375"/>
                  </a:lnTo>
                  <a:lnTo>
                    <a:pt x="574" y="392"/>
                  </a:lnTo>
                  <a:lnTo>
                    <a:pt x="575" y="410"/>
                  </a:lnTo>
                  <a:lnTo>
                    <a:pt x="575" y="429"/>
                  </a:lnTo>
                  <a:lnTo>
                    <a:pt x="574" y="450"/>
                  </a:lnTo>
                  <a:lnTo>
                    <a:pt x="574" y="472"/>
                  </a:lnTo>
                  <a:lnTo>
                    <a:pt x="573" y="494"/>
                  </a:lnTo>
                  <a:lnTo>
                    <a:pt x="573" y="516"/>
                  </a:lnTo>
                  <a:lnTo>
                    <a:pt x="573" y="535"/>
                  </a:lnTo>
                  <a:lnTo>
                    <a:pt x="574" y="553"/>
                  </a:lnTo>
                  <a:lnTo>
                    <a:pt x="577" y="566"/>
                  </a:lnTo>
                  <a:lnTo>
                    <a:pt x="581" y="577"/>
                  </a:lnTo>
                  <a:lnTo>
                    <a:pt x="586" y="583"/>
                  </a:lnTo>
                  <a:lnTo>
                    <a:pt x="595" y="589"/>
                  </a:lnTo>
                  <a:lnTo>
                    <a:pt x="604" y="601"/>
                  </a:lnTo>
                  <a:lnTo>
                    <a:pt x="616" y="616"/>
                  </a:lnTo>
                  <a:lnTo>
                    <a:pt x="630" y="633"/>
                  </a:lnTo>
                  <a:lnTo>
                    <a:pt x="644" y="652"/>
                  </a:lnTo>
                  <a:lnTo>
                    <a:pt x="660" y="671"/>
                  </a:lnTo>
                  <a:lnTo>
                    <a:pt x="677" y="689"/>
                  </a:lnTo>
                  <a:lnTo>
                    <a:pt x="694" y="705"/>
                  </a:lnTo>
                  <a:lnTo>
                    <a:pt x="712" y="716"/>
                  </a:lnTo>
                  <a:lnTo>
                    <a:pt x="730" y="724"/>
                  </a:lnTo>
                  <a:lnTo>
                    <a:pt x="749" y="725"/>
                  </a:lnTo>
                  <a:lnTo>
                    <a:pt x="765" y="719"/>
                  </a:lnTo>
                  <a:lnTo>
                    <a:pt x="780" y="708"/>
                  </a:lnTo>
                  <a:lnTo>
                    <a:pt x="793" y="691"/>
                  </a:lnTo>
                  <a:lnTo>
                    <a:pt x="806" y="671"/>
                  </a:lnTo>
                  <a:lnTo>
                    <a:pt x="818" y="649"/>
                  </a:lnTo>
                  <a:lnTo>
                    <a:pt x="827" y="624"/>
                  </a:lnTo>
                  <a:lnTo>
                    <a:pt x="837" y="600"/>
                  </a:lnTo>
                  <a:lnTo>
                    <a:pt x="843" y="576"/>
                  </a:lnTo>
                  <a:lnTo>
                    <a:pt x="849" y="554"/>
                  </a:lnTo>
                  <a:lnTo>
                    <a:pt x="854" y="533"/>
                  </a:lnTo>
                  <a:lnTo>
                    <a:pt x="856" y="519"/>
                  </a:lnTo>
                  <a:lnTo>
                    <a:pt x="857" y="508"/>
                  </a:lnTo>
                  <a:lnTo>
                    <a:pt x="859" y="500"/>
                  </a:lnTo>
                  <a:lnTo>
                    <a:pt x="865" y="488"/>
                  </a:lnTo>
                  <a:lnTo>
                    <a:pt x="875" y="475"/>
                  </a:lnTo>
                  <a:lnTo>
                    <a:pt x="886" y="463"/>
                  </a:lnTo>
                  <a:lnTo>
                    <a:pt x="899" y="449"/>
                  </a:lnTo>
                  <a:lnTo>
                    <a:pt x="914" y="435"/>
                  </a:lnTo>
                  <a:lnTo>
                    <a:pt x="927" y="423"/>
                  </a:lnTo>
                  <a:lnTo>
                    <a:pt x="941" y="411"/>
                  </a:lnTo>
                  <a:lnTo>
                    <a:pt x="953" y="400"/>
                  </a:lnTo>
                  <a:lnTo>
                    <a:pt x="962" y="393"/>
                  </a:lnTo>
                  <a:lnTo>
                    <a:pt x="969" y="388"/>
                  </a:lnTo>
                  <a:lnTo>
                    <a:pt x="976" y="385"/>
                  </a:lnTo>
                  <a:lnTo>
                    <a:pt x="991" y="382"/>
                  </a:lnTo>
                  <a:lnTo>
                    <a:pt x="1009" y="379"/>
                  </a:lnTo>
                  <a:lnTo>
                    <a:pt x="1031" y="377"/>
                  </a:lnTo>
                  <a:lnTo>
                    <a:pt x="1055" y="375"/>
                  </a:lnTo>
                  <a:lnTo>
                    <a:pt x="1080" y="374"/>
                  </a:lnTo>
                  <a:lnTo>
                    <a:pt x="1104" y="372"/>
                  </a:lnTo>
                  <a:lnTo>
                    <a:pt x="1127" y="371"/>
                  </a:lnTo>
                  <a:lnTo>
                    <a:pt x="1147" y="370"/>
                  </a:lnTo>
                  <a:lnTo>
                    <a:pt x="1162" y="369"/>
                  </a:lnTo>
                  <a:lnTo>
                    <a:pt x="1173" y="368"/>
                  </a:lnTo>
                  <a:lnTo>
                    <a:pt x="1181" y="363"/>
                  </a:lnTo>
                  <a:lnTo>
                    <a:pt x="1191" y="355"/>
                  </a:lnTo>
                  <a:lnTo>
                    <a:pt x="1201" y="342"/>
                  </a:lnTo>
                  <a:lnTo>
                    <a:pt x="1213" y="328"/>
                  </a:lnTo>
                  <a:lnTo>
                    <a:pt x="1224" y="312"/>
                  </a:lnTo>
                  <a:lnTo>
                    <a:pt x="1236" y="295"/>
                  </a:lnTo>
                  <a:lnTo>
                    <a:pt x="1247" y="279"/>
                  </a:lnTo>
                  <a:lnTo>
                    <a:pt x="1228" y="268"/>
                  </a:lnTo>
                  <a:lnTo>
                    <a:pt x="1210" y="259"/>
                  </a:lnTo>
                  <a:lnTo>
                    <a:pt x="1194" y="248"/>
                  </a:lnTo>
                  <a:lnTo>
                    <a:pt x="1179" y="239"/>
                  </a:lnTo>
                  <a:lnTo>
                    <a:pt x="1168" y="231"/>
                  </a:lnTo>
                  <a:lnTo>
                    <a:pt x="1160" y="224"/>
                  </a:lnTo>
                  <a:lnTo>
                    <a:pt x="1156" y="219"/>
                  </a:lnTo>
                  <a:lnTo>
                    <a:pt x="1155" y="213"/>
                  </a:lnTo>
                  <a:lnTo>
                    <a:pt x="1157" y="204"/>
                  </a:lnTo>
                  <a:lnTo>
                    <a:pt x="1160" y="191"/>
                  </a:lnTo>
                  <a:lnTo>
                    <a:pt x="1164" y="176"/>
                  </a:lnTo>
                  <a:lnTo>
                    <a:pt x="1170" y="161"/>
                  </a:lnTo>
                  <a:lnTo>
                    <a:pt x="1176" y="144"/>
                  </a:lnTo>
                  <a:lnTo>
                    <a:pt x="1182" y="127"/>
                  </a:lnTo>
                  <a:lnTo>
                    <a:pt x="1187" y="110"/>
                  </a:lnTo>
                  <a:lnTo>
                    <a:pt x="1192" y="94"/>
                  </a:lnTo>
                  <a:lnTo>
                    <a:pt x="1196" y="80"/>
                  </a:lnTo>
                  <a:lnTo>
                    <a:pt x="1197" y="69"/>
                  </a:lnTo>
                  <a:lnTo>
                    <a:pt x="1196" y="61"/>
                  </a:lnTo>
                  <a:lnTo>
                    <a:pt x="1193" y="57"/>
                  </a:lnTo>
                  <a:lnTo>
                    <a:pt x="1185" y="53"/>
                  </a:lnTo>
                  <a:lnTo>
                    <a:pt x="1176" y="45"/>
                  </a:lnTo>
                  <a:lnTo>
                    <a:pt x="1164" y="37"/>
                  </a:lnTo>
                  <a:lnTo>
                    <a:pt x="1151" y="26"/>
                  </a:lnTo>
                  <a:lnTo>
                    <a:pt x="1140" y="16"/>
                  </a:lnTo>
                  <a:lnTo>
                    <a:pt x="1127" y="7"/>
                  </a:lnTo>
                  <a:lnTo>
                    <a:pt x="1116" y="0"/>
                  </a:lnTo>
                  <a:lnTo>
                    <a:pt x="1574" y="0"/>
                  </a:lnTo>
                  <a:lnTo>
                    <a:pt x="1574" y="899"/>
                  </a:lnTo>
                  <a:lnTo>
                    <a:pt x="0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D0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5" name="Freeform 129">
              <a:extLst>
                <a:ext uri="{FF2B5EF4-FFF2-40B4-BE49-F238E27FC236}">
                  <a16:creationId xmlns:a16="http://schemas.microsoft.com/office/drawing/2014/main" id="{0CD4AC57-8DD1-4263-9BB2-2D624A997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673" y="3213072"/>
              <a:ext cx="117475" cy="119063"/>
            </a:xfrm>
            <a:custGeom>
              <a:avLst/>
              <a:gdLst>
                <a:gd name="T0" fmla="*/ 0 w 518"/>
                <a:gd name="T1" fmla="*/ 0 h 523"/>
                <a:gd name="T2" fmla="*/ 21 w 518"/>
                <a:gd name="T3" fmla="*/ 17 h 523"/>
                <a:gd name="T4" fmla="*/ 41 w 518"/>
                <a:gd name="T5" fmla="*/ 35 h 523"/>
                <a:gd name="T6" fmla="*/ 59 w 518"/>
                <a:gd name="T7" fmla="*/ 56 h 523"/>
                <a:gd name="T8" fmla="*/ 75 w 518"/>
                <a:gd name="T9" fmla="*/ 80 h 523"/>
                <a:gd name="T10" fmla="*/ 97 w 518"/>
                <a:gd name="T11" fmla="*/ 112 h 523"/>
                <a:gd name="T12" fmla="*/ 124 w 518"/>
                <a:gd name="T13" fmla="*/ 142 h 523"/>
                <a:gd name="T14" fmla="*/ 153 w 518"/>
                <a:gd name="T15" fmla="*/ 171 h 523"/>
                <a:gd name="T16" fmla="*/ 187 w 518"/>
                <a:gd name="T17" fmla="*/ 199 h 523"/>
                <a:gd name="T18" fmla="*/ 222 w 518"/>
                <a:gd name="T19" fmla="*/ 224 h 523"/>
                <a:gd name="T20" fmla="*/ 259 w 518"/>
                <a:gd name="T21" fmla="*/ 248 h 523"/>
                <a:gd name="T22" fmla="*/ 295 w 518"/>
                <a:gd name="T23" fmla="*/ 271 h 523"/>
                <a:gd name="T24" fmla="*/ 331 w 518"/>
                <a:gd name="T25" fmla="*/ 291 h 523"/>
                <a:gd name="T26" fmla="*/ 364 w 518"/>
                <a:gd name="T27" fmla="*/ 310 h 523"/>
                <a:gd name="T28" fmla="*/ 390 w 518"/>
                <a:gd name="T29" fmla="*/ 325 h 523"/>
                <a:gd name="T30" fmla="*/ 411 w 518"/>
                <a:gd name="T31" fmla="*/ 344 h 523"/>
                <a:gd name="T32" fmla="*/ 430 w 518"/>
                <a:gd name="T33" fmla="*/ 367 h 523"/>
                <a:gd name="T34" fmla="*/ 446 w 518"/>
                <a:gd name="T35" fmla="*/ 391 h 523"/>
                <a:gd name="T36" fmla="*/ 460 w 518"/>
                <a:gd name="T37" fmla="*/ 415 h 523"/>
                <a:gd name="T38" fmla="*/ 471 w 518"/>
                <a:gd name="T39" fmla="*/ 440 h 523"/>
                <a:gd name="T40" fmla="*/ 482 w 518"/>
                <a:gd name="T41" fmla="*/ 462 h 523"/>
                <a:gd name="T42" fmla="*/ 491 w 518"/>
                <a:gd name="T43" fmla="*/ 483 h 523"/>
                <a:gd name="T44" fmla="*/ 501 w 518"/>
                <a:gd name="T45" fmla="*/ 501 h 523"/>
                <a:gd name="T46" fmla="*/ 509 w 518"/>
                <a:gd name="T47" fmla="*/ 515 h 523"/>
                <a:gd name="T48" fmla="*/ 518 w 518"/>
                <a:gd name="T49" fmla="*/ 523 h 523"/>
                <a:gd name="T50" fmla="*/ 0 w 518"/>
                <a:gd name="T51" fmla="*/ 523 h 523"/>
                <a:gd name="T52" fmla="*/ 0 w 518"/>
                <a:gd name="T53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8" h="523">
                  <a:moveTo>
                    <a:pt x="0" y="0"/>
                  </a:moveTo>
                  <a:lnTo>
                    <a:pt x="21" y="17"/>
                  </a:lnTo>
                  <a:lnTo>
                    <a:pt x="41" y="35"/>
                  </a:lnTo>
                  <a:lnTo>
                    <a:pt x="59" y="56"/>
                  </a:lnTo>
                  <a:lnTo>
                    <a:pt x="75" y="80"/>
                  </a:lnTo>
                  <a:lnTo>
                    <a:pt x="97" y="112"/>
                  </a:lnTo>
                  <a:lnTo>
                    <a:pt x="124" y="142"/>
                  </a:lnTo>
                  <a:lnTo>
                    <a:pt x="153" y="171"/>
                  </a:lnTo>
                  <a:lnTo>
                    <a:pt x="187" y="199"/>
                  </a:lnTo>
                  <a:lnTo>
                    <a:pt x="222" y="224"/>
                  </a:lnTo>
                  <a:lnTo>
                    <a:pt x="259" y="248"/>
                  </a:lnTo>
                  <a:lnTo>
                    <a:pt x="295" y="271"/>
                  </a:lnTo>
                  <a:lnTo>
                    <a:pt x="331" y="291"/>
                  </a:lnTo>
                  <a:lnTo>
                    <a:pt x="364" y="310"/>
                  </a:lnTo>
                  <a:lnTo>
                    <a:pt x="390" y="325"/>
                  </a:lnTo>
                  <a:lnTo>
                    <a:pt x="411" y="344"/>
                  </a:lnTo>
                  <a:lnTo>
                    <a:pt x="430" y="367"/>
                  </a:lnTo>
                  <a:lnTo>
                    <a:pt x="446" y="391"/>
                  </a:lnTo>
                  <a:lnTo>
                    <a:pt x="460" y="415"/>
                  </a:lnTo>
                  <a:lnTo>
                    <a:pt x="471" y="440"/>
                  </a:lnTo>
                  <a:lnTo>
                    <a:pt x="482" y="462"/>
                  </a:lnTo>
                  <a:lnTo>
                    <a:pt x="491" y="483"/>
                  </a:lnTo>
                  <a:lnTo>
                    <a:pt x="501" y="501"/>
                  </a:lnTo>
                  <a:lnTo>
                    <a:pt x="509" y="515"/>
                  </a:lnTo>
                  <a:lnTo>
                    <a:pt x="518" y="523"/>
                  </a:lnTo>
                  <a:lnTo>
                    <a:pt x="0" y="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A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6" name="Freeform 130">
              <a:extLst>
                <a:ext uri="{FF2B5EF4-FFF2-40B4-BE49-F238E27FC236}">
                  <a16:creationId xmlns:a16="http://schemas.microsoft.com/office/drawing/2014/main" id="{ECFD7C34-6D03-49D8-B88F-46C8FE3BF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3724" y="3170210"/>
              <a:ext cx="82550" cy="161925"/>
            </a:xfrm>
            <a:custGeom>
              <a:avLst/>
              <a:gdLst>
                <a:gd name="T0" fmla="*/ 367 w 367"/>
                <a:gd name="T1" fmla="*/ 0 h 712"/>
                <a:gd name="T2" fmla="*/ 367 w 367"/>
                <a:gd name="T3" fmla="*/ 712 h 712"/>
                <a:gd name="T4" fmla="*/ 0 w 367"/>
                <a:gd name="T5" fmla="*/ 712 h 712"/>
                <a:gd name="T6" fmla="*/ 9 w 367"/>
                <a:gd name="T7" fmla="*/ 700 h 712"/>
                <a:gd name="T8" fmla="*/ 17 w 367"/>
                <a:gd name="T9" fmla="*/ 690 h 712"/>
                <a:gd name="T10" fmla="*/ 25 w 367"/>
                <a:gd name="T11" fmla="*/ 680 h 712"/>
                <a:gd name="T12" fmla="*/ 30 w 367"/>
                <a:gd name="T13" fmla="*/ 672 h 712"/>
                <a:gd name="T14" fmla="*/ 33 w 367"/>
                <a:gd name="T15" fmla="*/ 667 h 712"/>
                <a:gd name="T16" fmla="*/ 44 w 367"/>
                <a:gd name="T17" fmla="*/ 642 h 712"/>
                <a:gd name="T18" fmla="*/ 49 w 367"/>
                <a:gd name="T19" fmla="*/ 616 h 712"/>
                <a:gd name="T20" fmla="*/ 52 w 367"/>
                <a:gd name="T21" fmla="*/ 589 h 712"/>
                <a:gd name="T22" fmla="*/ 53 w 367"/>
                <a:gd name="T23" fmla="*/ 562 h 712"/>
                <a:gd name="T24" fmla="*/ 53 w 367"/>
                <a:gd name="T25" fmla="*/ 536 h 712"/>
                <a:gd name="T26" fmla="*/ 55 w 367"/>
                <a:gd name="T27" fmla="*/ 508 h 712"/>
                <a:gd name="T28" fmla="*/ 60 w 367"/>
                <a:gd name="T29" fmla="*/ 482 h 712"/>
                <a:gd name="T30" fmla="*/ 67 w 367"/>
                <a:gd name="T31" fmla="*/ 456 h 712"/>
                <a:gd name="T32" fmla="*/ 79 w 367"/>
                <a:gd name="T33" fmla="*/ 434 h 712"/>
                <a:gd name="T34" fmla="*/ 93 w 367"/>
                <a:gd name="T35" fmla="*/ 413 h 712"/>
                <a:gd name="T36" fmla="*/ 110 w 367"/>
                <a:gd name="T37" fmla="*/ 394 h 712"/>
                <a:gd name="T38" fmla="*/ 128 w 367"/>
                <a:gd name="T39" fmla="*/ 376 h 712"/>
                <a:gd name="T40" fmla="*/ 147 w 367"/>
                <a:gd name="T41" fmla="*/ 357 h 712"/>
                <a:gd name="T42" fmla="*/ 166 w 367"/>
                <a:gd name="T43" fmla="*/ 339 h 712"/>
                <a:gd name="T44" fmla="*/ 183 w 367"/>
                <a:gd name="T45" fmla="*/ 320 h 712"/>
                <a:gd name="T46" fmla="*/ 198 w 367"/>
                <a:gd name="T47" fmla="*/ 299 h 712"/>
                <a:gd name="T48" fmla="*/ 226 w 367"/>
                <a:gd name="T49" fmla="*/ 252 h 712"/>
                <a:gd name="T50" fmla="*/ 255 w 367"/>
                <a:gd name="T51" fmla="*/ 202 h 712"/>
                <a:gd name="T52" fmla="*/ 282 w 367"/>
                <a:gd name="T53" fmla="*/ 149 h 712"/>
                <a:gd name="T54" fmla="*/ 311 w 367"/>
                <a:gd name="T55" fmla="*/ 96 h 712"/>
                <a:gd name="T56" fmla="*/ 340 w 367"/>
                <a:gd name="T57" fmla="*/ 45 h 712"/>
                <a:gd name="T58" fmla="*/ 367 w 367"/>
                <a:gd name="T5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7" h="712">
                  <a:moveTo>
                    <a:pt x="367" y="0"/>
                  </a:moveTo>
                  <a:lnTo>
                    <a:pt x="367" y="712"/>
                  </a:lnTo>
                  <a:lnTo>
                    <a:pt x="0" y="712"/>
                  </a:lnTo>
                  <a:lnTo>
                    <a:pt x="9" y="700"/>
                  </a:lnTo>
                  <a:lnTo>
                    <a:pt x="17" y="690"/>
                  </a:lnTo>
                  <a:lnTo>
                    <a:pt x="25" y="680"/>
                  </a:lnTo>
                  <a:lnTo>
                    <a:pt x="30" y="672"/>
                  </a:lnTo>
                  <a:lnTo>
                    <a:pt x="33" y="667"/>
                  </a:lnTo>
                  <a:lnTo>
                    <a:pt x="44" y="642"/>
                  </a:lnTo>
                  <a:lnTo>
                    <a:pt x="49" y="616"/>
                  </a:lnTo>
                  <a:lnTo>
                    <a:pt x="52" y="589"/>
                  </a:lnTo>
                  <a:lnTo>
                    <a:pt x="53" y="562"/>
                  </a:lnTo>
                  <a:lnTo>
                    <a:pt x="53" y="536"/>
                  </a:lnTo>
                  <a:lnTo>
                    <a:pt x="55" y="508"/>
                  </a:lnTo>
                  <a:lnTo>
                    <a:pt x="60" y="482"/>
                  </a:lnTo>
                  <a:lnTo>
                    <a:pt x="67" y="456"/>
                  </a:lnTo>
                  <a:lnTo>
                    <a:pt x="79" y="434"/>
                  </a:lnTo>
                  <a:lnTo>
                    <a:pt x="93" y="413"/>
                  </a:lnTo>
                  <a:lnTo>
                    <a:pt x="110" y="394"/>
                  </a:lnTo>
                  <a:lnTo>
                    <a:pt x="128" y="376"/>
                  </a:lnTo>
                  <a:lnTo>
                    <a:pt x="147" y="357"/>
                  </a:lnTo>
                  <a:lnTo>
                    <a:pt x="166" y="339"/>
                  </a:lnTo>
                  <a:lnTo>
                    <a:pt x="183" y="320"/>
                  </a:lnTo>
                  <a:lnTo>
                    <a:pt x="198" y="299"/>
                  </a:lnTo>
                  <a:lnTo>
                    <a:pt x="226" y="252"/>
                  </a:lnTo>
                  <a:lnTo>
                    <a:pt x="255" y="202"/>
                  </a:lnTo>
                  <a:lnTo>
                    <a:pt x="282" y="149"/>
                  </a:lnTo>
                  <a:lnTo>
                    <a:pt x="311" y="96"/>
                  </a:lnTo>
                  <a:lnTo>
                    <a:pt x="340" y="45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79A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7" name="Freeform 131">
              <a:extLst>
                <a:ext uri="{FF2B5EF4-FFF2-40B4-BE49-F238E27FC236}">
                  <a16:creationId xmlns:a16="http://schemas.microsoft.com/office/drawing/2014/main" id="{859A62D7-2B24-47B3-9B94-7A9812DEE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675" y="3251173"/>
              <a:ext cx="90488" cy="80963"/>
            </a:xfrm>
            <a:custGeom>
              <a:avLst/>
              <a:gdLst>
                <a:gd name="T0" fmla="*/ 0 w 402"/>
                <a:gd name="T1" fmla="*/ 0 h 359"/>
                <a:gd name="T2" fmla="*/ 18 w 402"/>
                <a:gd name="T3" fmla="*/ 18 h 359"/>
                <a:gd name="T4" fmla="*/ 34 w 402"/>
                <a:gd name="T5" fmla="*/ 38 h 359"/>
                <a:gd name="T6" fmla="*/ 48 w 402"/>
                <a:gd name="T7" fmla="*/ 59 h 359"/>
                <a:gd name="T8" fmla="*/ 61 w 402"/>
                <a:gd name="T9" fmla="*/ 79 h 359"/>
                <a:gd name="T10" fmla="*/ 79 w 402"/>
                <a:gd name="T11" fmla="*/ 96 h 359"/>
                <a:gd name="T12" fmla="*/ 101 w 402"/>
                <a:gd name="T13" fmla="*/ 111 h 359"/>
                <a:gd name="T14" fmla="*/ 125 w 402"/>
                <a:gd name="T15" fmla="*/ 123 h 359"/>
                <a:gd name="T16" fmla="*/ 151 w 402"/>
                <a:gd name="T17" fmla="*/ 135 h 359"/>
                <a:gd name="T18" fmla="*/ 180 w 402"/>
                <a:gd name="T19" fmla="*/ 146 h 359"/>
                <a:gd name="T20" fmla="*/ 208 w 402"/>
                <a:gd name="T21" fmla="*/ 156 h 359"/>
                <a:gd name="T22" fmla="*/ 238 w 402"/>
                <a:gd name="T23" fmla="*/ 167 h 359"/>
                <a:gd name="T24" fmla="*/ 267 w 402"/>
                <a:gd name="T25" fmla="*/ 178 h 359"/>
                <a:gd name="T26" fmla="*/ 296 w 402"/>
                <a:gd name="T27" fmla="*/ 191 h 359"/>
                <a:gd name="T28" fmla="*/ 323 w 402"/>
                <a:gd name="T29" fmla="*/ 206 h 359"/>
                <a:gd name="T30" fmla="*/ 342 w 402"/>
                <a:gd name="T31" fmla="*/ 220 h 359"/>
                <a:gd name="T32" fmla="*/ 357 w 402"/>
                <a:gd name="T33" fmla="*/ 235 h 359"/>
                <a:gd name="T34" fmla="*/ 370 w 402"/>
                <a:gd name="T35" fmla="*/ 253 h 359"/>
                <a:gd name="T36" fmla="*/ 380 w 402"/>
                <a:gd name="T37" fmla="*/ 273 h 359"/>
                <a:gd name="T38" fmla="*/ 389 w 402"/>
                <a:gd name="T39" fmla="*/ 295 h 359"/>
                <a:gd name="T40" fmla="*/ 395 w 402"/>
                <a:gd name="T41" fmla="*/ 317 h 359"/>
                <a:gd name="T42" fmla="*/ 399 w 402"/>
                <a:gd name="T43" fmla="*/ 338 h 359"/>
                <a:gd name="T44" fmla="*/ 402 w 402"/>
                <a:gd name="T45" fmla="*/ 359 h 359"/>
                <a:gd name="T46" fmla="*/ 0 w 402"/>
                <a:gd name="T47" fmla="*/ 359 h 359"/>
                <a:gd name="T48" fmla="*/ 0 w 402"/>
                <a:gd name="T4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2" h="359">
                  <a:moveTo>
                    <a:pt x="0" y="0"/>
                  </a:moveTo>
                  <a:lnTo>
                    <a:pt x="18" y="18"/>
                  </a:lnTo>
                  <a:lnTo>
                    <a:pt x="34" y="38"/>
                  </a:lnTo>
                  <a:lnTo>
                    <a:pt x="48" y="59"/>
                  </a:lnTo>
                  <a:lnTo>
                    <a:pt x="61" y="79"/>
                  </a:lnTo>
                  <a:lnTo>
                    <a:pt x="79" y="96"/>
                  </a:lnTo>
                  <a:lnTo>
                    <a:pt x="101" y="111"/>
                  </a:lnTo>
                  <a:lnTo>
                    <a:pt x="125" y="123"/>
                  </a:lnTo>
                  <a:lnTo>
                    <a:pt x="151" y="135"/>
                  </a:lnTo>
                  <a:lnTo>
                    <a:pt x="180" y="146"/>
                  </a:lnTo>
                  <a:lnTo>
                    <a:pt x="208" y="156"/>
                  </a:lnTo>
                  <a:lnTo>
                    <a:pt x="238" y="167"/>
                  </a:lnTo>
                  <a:lnTo>
                    <a:pt x="267" y="178"/>
                  </a:lnTo>
                  <a:lnTo>
                    <a:pt x="296" y="191"/>
                  </a:lnTo>
                  <a:lnTo>
                    <a:pt x="323" y="206"/>
                  </a:lnTo>
                  <a:lnTo>
                    <a:pt x="342" y="220"/>
                  </a:lnTo>
                  <a:lnTo>
                    <a:pt x="357" y="235"/>
                  </a:lnTo>
                  <a:lnTo>
                    <a:pt x="370" y="253"/>
                  </a:lnTo>
                  <a:lnTo>
                    <a:pt x="380" y="273"/>
                  </a:lnTo>
                  <a:lnTo>
                    <a:pt x="389" y="295"/>
                  </a:lnTo>
                  <a:lnTo>
                    <a:pt x="395" y="317"/>
                  </a:lnTo>
                  <a:lnTo>
                    <a:pt x="399" y="338"/>
                  </a:lnTo>
                  <a:lnTo>
                    <a:pt x="402" y="359"/>
                  </a:lnTo>
                  <a:lnTo>
                    <a:pt x="0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D1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8" name="Freeform 132">
              <a:extLst>
                <a:ext uri="{FF2B5EF4-FFF2-40B4-BE49-F238E27FC236}">
                  <a16:creationId xmlns:a16="http://schemas.microsoft.com/office/drawing/2014/main" id="{CEDC8BFE-C01E-4E25-987F-293E5F197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2112" y="3205136"/>
              <a:ext cx="22225" cy="20638"/>
            </a:xfrm>
            <a:custGeom>
              <a:avLst/>
              <a:gdLst>
                <a:gd name="T0" fmla="*/ 48 w 94"/>
                <a:gd name="T1" fmla="*/ 0 h 94"/>
                <a:gd name="T2" fmla="*/ 62 w 94"/>
                <a:gd name="T3" fmla="*/ 2 h 94"/>
                <a:gd name="T4" fmla="*/ 75 w 94"/>
                <a:gd name="T5" fmla="*/ 8 h 94"/>
                <a:gd name="T6" fmla="*/ 86 w 94"/>
                <a:gd name="T7" fmla="*/ 19 h 94"/>
                <a:gd name="T8" fmla="*/ 92 w 94"/>
                <a:gd name="T9" fmla="*/ 32 h 94"/>
                <a:gd name="T10" fmla="*/ 94 w 94"/>
                <a:gd name="T11" fmla="*/ 46 h 94"/>
                <a:gd name="T12" fmla="*/ 92 w 94"/>
                <a:gd name="T13" fmla="*/ 61 h 94"/>
                <a:gd name="T14" fmla="*/ 86 w 94"/>
                <a:gd name="T15" fmla="*/ 74 h 94"/>
                <a:gd name="T16" fmla="*/ 75 w 94"/>
                <a:gd name="T17" fmla="*/ 84 h 94"/>
                <a:gd name="T18" fmla="*/ 62 w 94"/>
                <a:gd name="T19" fmla="*/ 91 h 94"/>
                <a:gd name="T20" fmla="*/ 48 w 94"/>
                <a:gd name="T21" fmla="*/ 94 h 94"/>
                <a:gd name="T22" fmla="*/ 33 w 94"/>
                <a:gd name="T23" fmla="*/ 91 h 94"/>
                <a:gd name="T24" fmla="*/ 19 w 94"/>
                <a:gd name="T25" fmla="*/ 84 h 94"/>
                <a:gd name="T26" fmla="*/ 10 w 94"/>
                <a:gd name="T27" fmla="*/ 74 h 94"/>
                <a:gd name="T28" fmla="*/ 2 w 94"/>
                <a:gd name="T29" fmla="*/ 61 h 94"/>
                <a:gd name="T30" fmla="*/ 0 w 94"/>
                <a:gd name="T31" fmla="*/ 46 h 94"/>
                <a:gd name="T32" fmla="*/ 2 w 94"/>
                <a:gd name="T33" fmla="*/ 32 h 94"/>
                <a:gd name="T34" fmla="*/ 10 w 94"/>
                <a:gd name="T35" fmla="*/ 19 h 94"/>
                <a:gd name="T36" fmla="*/ 19 w 94"/>
                <a:gd name="T37" fmla="*/ 8 h 94"/>
                <a:gd name="T38" fmla="*/ 33 w 94"/>
                <a:gd name="T39" fmla="*/ 2 h 94"/>
                <a:gd name="T40" fmla="*/ 48 w 94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94">
                  <a:moveTo>
                    <a:pt x="48" y="0"/>
                  </a:moveTo>
                  <a:lnTo>
                    <a:pt x="62" y="2"/>
                  </a:lnTo>
                  <a:lnTo>
                    <a:pt x="75" y="8"/>
                  </a:lnTo>
                  <a:lnTo>
                    <a:pt x="86" y="19"/>
                  </a:lnTo>
                  <a:lnTo>
                    <a:pt x="92" y="32"/>
                  </a:lnTo>
                  <a:lnTo>
                    <a:pt x="94" y="46"/>
                  </a:lnTo>
                  <a:lnTo>
                    <a:pt x="92" y="61"/>
                  </a:lnTo>
                  <a:lnTo>
                    <a:pt x="86" y="74"/>
                  </a:lnTo>
                  <a:lnTo>
                    <a:pt x="75" y="84"/>
                  </a:lnTo>
                  <a:lnTo>
                    <a:pt x="62" y="91"/>
                  </a:lnTo>
                  <a:lnTo>
                    <a:pt x="48" y="94"/>
                  </a:lnTo>
                  <a:lnTo>
                    <a:pt x="33" y="91"/>
                  </a:lnTo>
                  <a:lnTo>
                    <a:pt x="19" y="84"/>
                  </a:lnTo>
                  <a:lnTo>
                    <a:pt x="10" y="74"/>
                  </a:lnTo>
                  <a:lnTo>
                    <a:pt x="2" y="61"/>
                  </a:lnTo>
                  <a:lnTo>
                    <a:pt x="0" y="46"/>
                  </a:lnTo>
                  <a:lnTo>
                    <a:pt x="2" y="32"/>
                  </a:lnTo>
                  <a:lnTo>
                    <a:pt x="10" y="19"/>
                  </a:lnTo>
                  <a:lnTo>
                    <a:pt x="19" y="8"/>
                  </a:lnTo>
                  <a:lnTo>
                    <a:pt x="33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881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9" name="Freeform 133">
              <a:extLst>
                <a:ext uri="{FF2B5EF4-FFF2-40B4-BE49-F238E27FC236}">
                  <a16:creationId xmlns:a16="http://schemas.microsoft.com/office/drawing/2014/main" id="{97EEBC24-4524-4032-8654-3E6B9FD86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8300" y="3270223"/>
              <a:ext cx="31750" cy="33338"/>
            </a:xfrm>
            <a:custGeom>
              <a:avLst/>
              <a:gdLst>
                <a:gd name="T0" fmla="*/ 72 w 144"/>
                <a:gd name="T1" fmla="*/ 0 h 143"/>
                <a:gd name="T2" fmla="*/ 91 w 144"/>
                <a:gd name="T3" fmla="*/ 2 h 143"/>
                <a:gd name="T4" fmla="*/ 108 w 144"/>
                <a:gd name="T5" fmla="*/ 9 h 143"/>
                <a:gd name="T6" fmla="*/ 123 w 144"/>
                <a:gd name="T7" fmla="*/ 21 h 143"/>
                <a:gd name="T8" fmla="*/ 134 w 144"/>
                <a:gd name="T9" fmla="*/ 35 h 143"/>
                <a:gd name="T10" fmla="*/ 142 w 144"/>
                <a:gd name="T11" fmla="*/ 52 h 143"/>
                <a:gd name="T12" fmla="*/ 144 w 144"/>
                <a:gd name="T13" fmla="*/ 71 h 143"/>
                <a:gd name="T14" fmla="*/ 142 w 144"/>
                <a:gd name="T15" fmla="*/ 90 h 143"/>
                <a:gd name="T16" fmla="*/ 134 w 144"/>
                <a:gd name="T17" fmla="*/ 107 h 143"/>
                <a:gd name="T18" fmla="*/ 123 w 144"/>
                <a:gd name="T19" fmla="*/ 122 h 143"/>
                <a:gd name="T20" fmla="*/ 108 w 144"/>
                <a:gd name="T21" fmla="*/ 134 h 143"/>
                <a:gd name="T22" fmla="*/ 91 w 144"/>
                <a:gd name="T23" fmla="*/ 141 h 143"/>
                <a:gd name="T24" fmla="*/ 72 w 144"/>
                <a:gd name="T25" fmla="*/ 143 h 143"/>
                <a:gd name="T26" fmla="*/ 53 w 144"/>
                <a:gd name="T27" fmla="*/ 141 h 143"/>
                <a:gd name="T28" fmla="*/ 36 w 144"/>
                <a:gd name="T29" fmla="*/ 134 h 143"/>
                <a:gd name="T30" fmla="*/ 21 w 144"/>
                <a:gd name="T31" fmla="*/ 122 h 143"/>
                <a:gd name="T32" fmla="*/ 10 w 144"/>
                <a:gd name="T33" fmla="*/ 107 h 143"/>
                <a:gd name="T34" fmla="*/ 2 w 144"/>
                <a:gd name="T35" fmla="*/ 90 h 143"/>
                <a:gd name="T36" fmla="*/ 0 w 144"/>
                <a:gd name="T37" fmla="*/ 71 h 143"/>
                <a:gd name="T38" fmla="*/ 2 w 144"/>
                <a:gd name="T39" fmla="*/ 52 h 143"/>
                <a:gd name="T40" fmla="*/ 10 w 144"/>
                <a:gd name="T41" fmla="*/ 35 h 143"/>
                <a:gd name="T42" fmla="*/ 21 w 144"/>
                <a:gd name="T43" fmla="*/ 21 h 143"/>
                <a:gd name="T44" fmla="*/ 36 w 144"/>
                <a:gd name="T45" fmla="*/ 9 h 143"/>
                <a:gd name="T46" fmla="*/ 53 w 144"/>
                <a:gd name="T47" fmla="*/ 2 h 143"/>
                <a:gd name="T48" fmla="*/ 72 w 144"/>
                <a:gd name="T4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" h="143">
                  <a:moveTo>
                    <a:pt x="72" y="0"/>
                  </a:moveTo>
                  <a:lnTo>
                    <a:pt x="91" y="2"/>
                  </a:lnTo>
                  <a:lnTo>
                    <a:pt x="108" y="9"/>
                  </a:lnTo>
                  <a:lnTo>
                    <a:pt x="123" y="21"/>
                  </a:lnTo>
                  <a:lnTo>
                    <a:pt x="134" y="35"/>
                  </a:lnTo>
                  <a:lnTo>
                    <a:pt x="142" y="52"/>
                  </a:lnTo>
                  <a:lnTo>
                    <a:pt x="144" y="71"/>
                  </a:lnTo>
                  <a:lnTo>
                    <a:pt x="142" y="90"/>
                  </a:lnTo>
                  <a:lnTo>
                    <a:pt x="134" y="107"/>
                  </a:lnTo>
                  <a:lnTo>
                    <a:pt x="123" y="122"/>
                  </a:lnTo>
                  <a:lnTo>
                    <a:pt x="108" y="134"/>
                  </a:lnTo>
                  <a:lnTo>
                    <a:pt x="91" y="141"/>
                  </a:lnTo>
                  <a:lnTo>
                    <a:pt x="72" y="143"/>
                  </a:lnTo>
                  <a:lnTo>
                    <a:pt x="53" y="141"/>
                  </a:lnTo>
                  <a:lnTo>
                    <a:pt x="36" y="134"/>
                  </a:lnTo>
                  <a:lnTo>
                    <a:pt x="21" y="122"/>
                  </a:lnTo>
                  <a:lnTo>
                    <a:pt x="10" y="107"/>
                  </a:lnTo>
                  <a:lnTo>
                    <a:pt x="2" y="90"/>
                  </a:lnTo>
                  <a:lnTo>
                    <a:pt x="0" y="71"/>
                  </a:lnTo>
                  <a:lnTo>
                    <a:pt x="2" y="52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6" y="9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0750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30" name="Freeform 134">
              <a:extLst>
                <a:ext uri="{FF2B5EF4-FFF2-40B4-BE49-F238E27FC236}">
                  <a16:creationId xmlns:a16="http://schemas.microsoft.com/office/drawing/2014/main" id="{7AD2F6AA-B58A-423F-B1EA-DC26A1323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599" y="3168621"/>
              <a:ext cx="22225" cy="20638"/>
            </a:xfrm>
            <a:custGeom>
              <a:avLst/>
              <a:gdLst>
                <a:gd name="T0" fmla="*/ 48 w 94"/>
                <a:gd name="T1" fmla="*/ 0 h 95"/>
                <a:gd name="T2" fmla="*/ 63 w 94"/>
                <a:gd name="T3" fmla="*/ 4 h 95"/>
                <a:gd name="T4" fmla="*/ 75 w 94"/>
                <a:gd name="T5" fmla="*/ 10 h 95"/>
                <a:gd name="T6" fmla="*/ 86 w 94"/>
                <a:gd name="T7" fmla="*/ 20 h 95"/>
                <a:gd name="T8" fmla="*/ 92 w 94"/>
                <a:gd name="T9" fmla="*/ 33 h 95"/>
                <a:gd name="T10" fmla="*/ 94 w 94"/>
                <a:gd name="T11" fmla="*/ 48 h 95"/>
                <a:gd name="T12" fmla="*/ 92 w 94"/>
                <a:gd name="T13" fmla="*/ 63 h 95"/>
                <a:gd name="T14" fmla="*/ 86 w 94"/>
                <a:gd name="T15" fmla="*/ 75 h 95"/>
                <a:gd name="T16" fmla="*/ 75 w 94"/>
                <a:gd name="T17" fmla="*/ 86 h 95"/>
                <a:gd name="T18" fmla="*/ 63 w 94"/>
                <a:gd name="T19" fmla="*/ 92 h 95"/>
                <a:gd name="T20" fmla="*/ 48 w 94"/>
                <a:gd name="T21" fmla="*/ 95 h 95"/>
                <a:gd name="T22" fmla="*/ 32 w 94"/>
                <a:gd name="T23" fmla="*/ 92 h 95"/>
                <a:gd name="T24" fmla="*/ 19 w 94"/>
                <a:gd name="T25" fmla="*/ 86 h 95"/>
                <a:gd name="T26" fmla="*/ 10 w 94"/>
                <a:gd name="T27" fmla="*/ 75 h 95"/>
                <a:gd name="T28" fmla="*/ 3 w 94"/>
                <a:gd name="T29" fmla="*/ 63 h 95"/>
                <a:gd name="T30" fmla="*/ 0 w 94"/>
                <a:gd name="T31" fmla="*/ 48 h 95"/>
                <a:gd name="T32" fmla="*/ 3 w 94"/>
                <a:gd name="T33" fmla="*/ 33 h 95"/>
                <a:gd name="T34" fmla="*/ 10 w 94"/>
                <a:gd name="T35" fmla="*/ 20 h 95"/>
                <a:gd name="T36" fmla="*/ 19 w 94"/>
                <a:gd name="T37" fmla="*/ 10 h 95"/>
                <a:gd name="T38" fmla="*/ 32 w 94"/>
                <a:gd name="T39" fmla="*/ 4 h 95"/>
                <a:gd name="T40" fmla="*/ 48 w 94"/>
                <a:gd name="T4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95">
                  <a:moveTo>
                    <a:pt x="48" y="0"/>
                  </a:moveTo>
                  <a:lnTo>
                    <a:pt x="63" y="4"/>
                  </a:lnTo>
                  <a:lnTo>
                    <a:pt x="75" y="10"/>
                  </a:lnTo>
                  <a:lnTo>
                    <a:pt x="86" y="20"/>
                  </a:lnTo>
                  <a:lnTo>
                    <a:pt x="92" y="33"/>
                  </a:lnTo>
                  <a:lnTo>
                    <a:pt x="94" y="48"/>
                  </a:lnTo>
                  <a:lnTo>
                    <a:pt x="92" y="63"/>
                  </a:lnTo>
                  <a:lnTo>
                    <a:pt x="86" y="75"/>
                  </a:lnTo>
                  <a:lnTo>
                    <a:pt x="75" y="86"/>
                  </a:lnTo>
                  <a:lnTo>
                    <a:pt x="63" y="92"/>
                  </a:lnTo>
                  <a:lnTo>
                    <a:pt x="48" y="95"/>
                  </a:lnTo>
                  <a:lnTo>
                    <a:pt x="32" y="92"/>
                  </a:lnTo>
                  <a:lnTo>
                    <a:pt x="19" y="86"/>
                  </a:lnTo>
                  <a:lnTo>
                    <a:pt x="10" y="75"/>
                  </a:lnTo>
                  <a:lnTo>
                    <a:pt x="3" y="63"/>
                  </a:lnTo>
                  <a:lnTo>
                    <a:pt x="0" y="48"/>
                  </a:lnTo>
                  <a:lnTo>
                    <a:pt x="3" y="33"/>
                  </a:lnTo>
                  <a:lnTo>
                    <a:pt x="10" y="20"/>
                  </a:lnTo>
                  <a:lnTo>
                    <a:pt x="19" y="10"/>
                  </a:lnTo>
                  <a:lnTo>
                    <a:pt x="32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7A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31" name="Freeform 135">
              <a:extLst>
                <a:ext uri="{FF2B5EF4-FFF2-40B4-BE49-F238E27FC236}">
                  <a16:creationId xmlns:a16="http://schemas.microsoft.com/office/drawing/2014/main" id="{A236CA9D-F582-4391-B041-1E793EAD4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1970" y="3252759"/>
              <a:ext cx="22225" cy="20638"/>
            </a:xfrm>
            <a:custGeom>
              <a:avLst/>
              <a:gdLst>
                <a:gd name="T0" fmla="*/ 47 w 95"/>
                <a:gd name="T1" fmla="*/ 0 h 94"/>
                <a:gd name="T2" fmla="*/ 62 w 95"/>
                <a:gd name="T3" fmla="*/ 2 h 94"/>
                <a:gd name="T4" fmla="*/ 75 w 95"/>
                <a:gd name="T5" fmla="*/ 9 h 94"/>
                <a:gd name="T6" fmla="*/ 86 w 95"/>
                <a:gd name="T7" fmla="*/ 19 h 94"/>
                <a:gd name="T8" fmla="*/ 92 w 95"/>
                <a:gd name="T9" fmla="*/ 32 h 94"/>
                <a:gd name="T10" fmla="*/ 95 w 95"/>
                <a:gd name="T11" fmla="*/ 47 h 94"/>
                <a:gd name="T12" fmla="*/ 92 w 95"/>
                <a:gd name="T13" fmla="*/ 61 h 94"/>
                <a:gd name="T14" fmla="*/ 86 w 95"/>
                <a:gd name="T15" fmla="*/ 75 h 94"/>
                <a:gd name="T16" fmla="*/ 75 w 95"/>
                <a:gd name="T17" fmla="*/ 85 h 94"/>
                <a:gd name="T18" fmla="*/ 62 w 95"/>
                <a:gd name="T19" fmla="*/ 92 h 94"/>
                <a:gd name="T20" fmla="*/ 47 w 95"/>
                <a:gd name="T21" fmla="*/ 94 h 94"/>
                <a:gd name="T22" fmla="*/ 33 w 95"/>
                <a:gd name="T23" fmla="*/ 92 h 94"/>
                <a:gd name="T24" fmla="*/ 20 w 95"/>
                <a:gd name="T25" fmla="*/ 85 h 94"/>
                <a:gd name="T26" fmla="*/ 9 w 95"/>
                <a:gd name="T27" fmla="*/ 75 h 94"/>
                <a:gd name="T28" fmla="*/ 3 w 95"/>
                <a:gd name="T29" fmla="*/ 61 h 94"/>
                <a:gd name="T30" fmla="*/ 0 w 95"/>
                <a:gd name="T31" fmla="*/ 47 h 94"/>
                <a:gd name="T32" fmla="*/ 3 w 95"/>
                <a:gd name="T33" fmla="*/ 32 h 94"/>
                <a:gd name="T34" fmla="*/ 9 w 95"/>
                <a:gd name="T35" fmla="*/ 19 h 94"/>
                <a:gd name="T36" fmla="*/ 20 w 95"/>
                <a:gd name="T37" fmla="*/ 9 h 94"/>
                <a:gd name="T38" fmla="*/ 33 w 95"/>
                <a:gd name="T39" fmla="*/ 2 h 94"/>
                <a:gd name="T40" fmla="*/ 47 w 95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94">
                  <a:moveTo>
                    <a:pt x="47" y="0"/>
                  </a:moveTo>
                  <a:lnTo>
                    <a:pt x="62" y="2"/>
                  </a:lnTo>
                  <a:lnTo>
                    <a:pt x="75" y="9"/>
                  </a:lnTo>
                  <a:lnTo>
                    <a:pt x="86" y="19"/>
                  </a:lnTo>
                  <a:lnTo>
                    <a:pt x="92" y="32"/>
                  </a:lnTo>
                  <a:lnTo>
                    <a:pt x="95" y="47"/>
                  </a:lnTo>
                  <a:lnTo>
                    <a:pt x="92" y="61"/>
                  </a:lnTo>
                  <a:lnTo>
                    <a:pt x="86" y="75"/>
                  </a:lnTo>
                  <a:lnTo>
                    <a:pt x="75" y="85"/>
                  </a:lnTo>
                  <a:lnTo>
                    <a:pt x="62" y="92"/>
                  </a:lnTo>
                  <a:lnTo>
                    <a:pt x="47" y="94"/>
                  </a:lnTo>
                  <a:lnTo>
                    <a:pt x="33" y="92"/>
                  </a:lnTo>
                  <a:lnTo>
                    <a:pt x="20" y="85"/>
                  </a:lnTo>
                  <a:lnTo>
                    <a:pt x="9" y="75"/>
                  </a:lnTo>
                  <a:lnTo>
                    <a:pt x="3" y="61"/>
                  </a:lnTo>
                  <a:lnTo>
                    <a:pt x="0" y="47"/>
                  </a:lnTo>
                  <a:lnTo>
                    <a:pt x="3" y="32"/>
                  </a:lnTo>
                  <a:lnTo>
                    <a:pt x="9" y="19"/>
                  </a:lnTo>
                  <a:lnTo>
                    <a:pt x="20" y="9"/>
                  </a:lnTo>
                  <a:lnTo>
                    <a:pt x="33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7F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32" name="Freeform 136">
              <a:extLst>
                <a:ext uri="{FF2B5EF4-FFF2-40B4-BE49-F238E27FC236}">
                  <a16:creationId xmlns:a16="http://schemas.microsoft.com/office/drawing/2014/main" id="{18526D88-235E-47F0-86C0-41CC2D77B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3879" y="3203545"/>
              <a:ext cx="52388" cy="128588"/>
            </a:xfrm>
            <a:custGeom>
              <a:avLst/>
              <a:gdLst>
                <a:gd name="T0" fmla="*/ 235 w 235"/>
                <a:gd name="T1" fmla="*/ 0 h 568"/>
                <a:gd name="T2" fmla="*/ 235 w 235"/>
                <a:gd name="T3" fmla="*/ 568 h 568"/>
                <a:gd name="T4" fmla="*/ 19 w 235"/>
                <a:gd name="T5" fmla="*/ 568 h 568"/>
                <a:gd name="T6" fmla="*/ 15 w 235"/>
                <a:gd name="T7" fmla="*/ 568 h 568"/>
                <a:gd name="T8" fmla="*/ 9 w 235"/>
                <a:gd name="T9" fmla="*/ 567 h 568"/>
                <a:gd name="T10" fmla="*/ 4 w 235"/>
                <a:gd name="T11" fmla="*/ 567 h 568"/>
                <a:gd name="T12" fmla="*/ 0 w 235"/>
                <a:gd name="T13" fmla="*/ 568 h 568"/>
                <a:gd name="T14" fmla="*/ 10 w 235"/>
                <a:gd name="T15" fmla="*/ 554 h 568"/>
                <a:gd name="T16" fmla="*/ 17 w 235"/>
                <a:gd name="T17" fmla="*/ 538 h 568"/>
                <a:gd name="T18" fmla="*/ 24 w 235"/>
                <a:gd name="T19" fmla="*/ 522 h 568"/>
                <a:gd name="T20" fmla="*/ 29 w 235"/>
                <a:gd name="T21" fmla="*/ 490 h 568"/>
                <a:gd name="T22" fmla="*/ 31 w 235"/>
                <a:gd name="T23" fmla="*/ 458 h 568"/>
                <a:gd name="T24" fmla="*/ 32 w 235"/>
                <a:gd name="T25" fmla="*/ 426 h 568"/>
                <a:gd name="T26" fmla="*/ 33 w 235"/>
                <a:gd name="T27" fmla="*/ 402 h 568"/>
                <a:gd name="T28" fmla="*/ 36 w 235"/>
                <a:gd name="T29" fmla="*/ 378 h 568"/>
                <a:gd name="T30" fmla="*/ 43 w 235"/>
                <a:gd name="T31" fmla="*/ 355 h 568"/>
                <a:gd name="T32" fmla="*/ 52 w 235"/>
                <a:gd name="T33" fmla="*/ 332 h 568"/>
                <a:gd name="T34" fmla="*/ 66 w 235"/>
                <a:gd name="T35" fmla="*/ 312 h 568"/>
                <a:gd name="T36" fmla="*/ 83 w 235"/>
                <a:gd name="T37" fmla="*/ 293 h 568"/>
                <a:gd name="T38" fmla="*/ 102 w 235"/>
                <a:gd name="T39" fmla="*/ 275 h 568"/>
                <a:gd name="T40" fmla="*/ 121 w 235"/>
                <a:gd name="T41" fmla="*/ 258 h 568"/>
                <a:gd name="T42" fmla="*/ 139 w 235"/>
                <a:gd name="T43" fmla="*/ 239 h 568"/>
                <a:gd name="T44" fmla="*/ 154 w 235"/>
                <a:gd name="T45" fmla="*/ 218 h 568"/>
                <a:gd name="T46" fmla="*/ 178 w 235"/>
                <a:gd name="T47" fmla="*/ 176 h 568"/>
                <a:gd name="T48" fmla="*/ 185 w 235"/>
                <a:gd name="T49" fmla="*/ 159 h 568"/>
                <a:gd name="T50" fmla="*/ 192 w 235"/>
                <a:gd name="T51" fmla="*/ 140 h 568"/>
                <a:gd name="T52" fmla="*/ 196 w 235"/>
                <a:gd name="T53" fmla="*/ 122 h 568"/>
                <a:gd name="T54" fmla="*/ 234 w 235"/>
                <a:gd name="T55" fmla="*/ 3 h 568"/>
                <a:gd name="T56" fmla="*/ 234 w 235"/>
                <a:gd name="T57" fmla="*/ 2 h 568"/>
                <a:gd name="T58" fmla="*/ 235 w 235"/>
                <a:gd name="T5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5" h="568">
                  <a:moveTo>
                    <a:pt x="235" y="0"/>
                  </a:moveTo>
                  <a:lnTo>
                    <a:pt x="235" y="568"/>
                  </a:lnTo>
                  <a:lnTo>
                    <a:pt x="19" y="568"/>
                  </a:lnTo>
                  <a:lnTo>
                    <a:pt x="15" y="568"/>
                  </a:lnTo>
                  <a:lnTo>
                    <a:pt x="9" y="567"/>
                  </a:lnTo>
                  <a:lnTo>
                    <a:pt x="4" y="567"/>
                  </a:lnTo>
                  <a:lnTo>
                    <a:pt x="0" y="568"/>
                  </a:lnTo>
                  <a:lnTo>
                    <a:pt x="10" y="554"/>
                  </a:lnTo>
                  <a:lnTo>
                    <a:pt x="17" y="538"/>
                  </a:lnTo>
                  <a:lnTo>
                    <a:pt x="24" y="522"/>
                  </a:lnTo>
                  <a:lnTo>
                    <a:pt x="29" y="490"/>
                  </a:lnTo>
                  <a:lnTo>
                    <a:pt x="31" y="458"/>
                  </a:lnTo>
                  <a:lnTo>
                    <a:pt x="32" y="426"/>
                  </a:lnTo>
                  <a:lnTo>
                    <a:pt x="33" y="402"/>
                  </a:lnTo>
                  <a:lnTo>
                    <a:pt x="36" y="378"/>
                  </a:lnTo>
                  <a:lnTo>
                    <a:pt x="43" y="355"/>
                  </a:lnTo>
                  <a:lnTo>
                    <a:pt x="52" y="332"/>
                  </a:lnTo>
                  <a:lnTo>
                    <a:pt x="66" y="312"/>
                  </a:lnTo>
                  <a:lnTo>
                    <a:pt x="83" y="293"/>
                  </a:lnTo>
                  <a:lnTo>
                    <a:pt x="102" y="275"/>
                  </a:lnTo>
                  <a:lnTo>
                    <a:pt x="121" y="258"/>
                  </a:lnTo>
                  <a:lnTo>
                    <a:pt x="139" y="239"/>
                  </a:lnTo>
                  <a:lnTo>
                    <a:pt x="154" y="218"/>
                  </a:lnTo>
                  <a:lnTo>
                    <a:pt x="178" y="176"/>
                  </a:lnTo>
                  <a:lnTo>
                    <a:pt x="185" y="159"/>
                  </a:lnTo>
                  <a:lnTo>
                    <a:pt x="192" y="140"/>
                  </a:lnTo>
                  <a:lnTo>
                    <a:pt x="196" y="122"/>
                  </a:lnTo>
                  <a:lnTo>
                    <a:pt x="234" y="3"/>
                  </a:lnTo>
                  <a:lnTo>
                    <a:pt x="234" y="2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AD1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69844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1.staticflickr.com/1/53/124263054_d1ad78990f_b.jpg">
            <a:extLst>
              <a:ext uri="{FF2B5EF4-FFF2-40B4-BE49-F238E27FC236}">
                <a16:creationId xmlns:a16="http://schemas.microsoft.com/office/drawing/2014/main" id="{D72A2D02-B9C6-4B18-A2E3-8AEA1B0BC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2205691" cy="76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B5F21E-3F97-4A92-9554-020B29AC84C5}"/>
              </a:ext>
            </a:extLst>
          </p:cNvPr>
          <p:cNvSpPr/>
          <p:nvPr/>
        </p:nvSpPr>
        <p:spPr bwMode="auto">
          <a:xfrm>
            <a:off x="0" y="-1"/>
            <a:ext cx="12192000" cy="635725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67000">
                <a:schemeClr val="tx1"/>
              </a:gs>
              <a:gs pos="0">
                <a:schemeClr val="tx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r>
              <a:rPr lang="en-US" sz="3200" dirty="0">
                <a:solidFill>
                  <a:prstClr val="white"/>
                </a:solidFill>
              </a:rPr>
              <a:t>A </a:t>
            </a:r>
            <a:r>
              <a:rPr lang="en-US" sz="3200" dirty="0">
                <a:solidFill>
                  <a:schemeClr val="accent4"/>
                </a:solidFill>
              </a:rPr>
              <a:t>Data Crosswalk</a:t>
            </a:r>
            <a:r>
              <a:rPr lang="en-US" sz="3200" dirty="0">
                <a:solidFill>
                  <a:prstClr val="white"/>
                </a:solidFill>
              </a:rPr>
              <a:t> to Translate Expertise to Code</a:t>
            </a: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b="1" dirty="0">
              <a:solidFill>
                <a:prstClr val="white"/>
              </a:solidFill>
              <a:cs typeface="Arial"/>
            </a:endParaRP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b="1" dirty="0">
              <a:solidFill>
                <a:prstClr val="white"/>
              </a:solidFill>
              <a:cs typeface="Arial"/>
            </a:endParaRP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b="1" dirty="0">
              <a:solidFill>
                <a:prstClr val="white"/>
              </a:solidFill>
              <a:cs typeface="Arial"/>
            </a:endParaRP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b="1" dirty="0">
              <a:solidFill>
                <a:prstClr val="white"/>
              </a:solidFill>
              <a:cs typeface="Arial"/>
            </a:endParaRP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b="1" dirty="0">
              <a:solidFill>
                <a:prstClr val="white"/>
              </a:solidFill>
              <a:cs typeface="Arial"/>
            </a:endParaRP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b="1" dirty="0">
              <a:solidFill>
                <a:prstClr val="white"/>
              </a:solidFill>
              <a:cs typeface="Arial"/>
            </a:endParaRP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b="1" dirty="0">
              <a:solidFill>
                <a:prstClr val="white"/>
              </a:solidFill>
              <a:cs typeface="Arial"/>
            </a:endParaRP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b="1" dirty="0">
              <a:solidFill>
                <a:schemeClr val="tx2"/>
              </a:solidFill>
              <a:cs typeface="Arial"/>
            </a:endParaRPr>
          </a:p>
        </p:txBody>
      </p:sp>
      <p:sp>
        <p:nvSpPr>
          <p:cNvPr id="8" name="Oval 17">
            <a:extLst>
              <a:ext uri="{FF2B5EF4-FFF2-40B4-BE49-F238E27FC236}">
                <a16:creationId xmlns:a16="http://schemas.microsoft.com/office/drawing/2014/main" id="{994C4B00-ADB7-4A40-BDCC-F6C41C270BF4}"/>
              </a:ext>
            </a:extLst>
          </p:cNvPr>
          <p:cNvSpPr>
            <a:spLocks noChangeAspect="1"/>
          </p:cNvSpPr>
          <p:nvPr/>
        </p:nvSpPr>
        <p:spPr bwMode="auto">
          <a:xfrm rot="15803241">
            <a:off x="51156" y="4048472"/>
            <a:ext cx="2044098" cy="860915"/>
          </a:xfrm>
          <a:custGeom>
            <a:avLst/>
            <a:gdLst>
              <a:gd name="connsiteX0" fmla="*/ 0 w 1338146"/>
              <a:gd name="connsiteY0" fmla="*/ 669073 h 1338146"/>
              <a:gd name="connsiteX1" fmla="*/ 669073 w 1338146"/>
              <a:gd name="connsiteY1" fmla="*/ 0 h 1338146"/>
              <a:gd name="connsiteX2" fmla="*/ 1338146 w 1338146"/>
              <a:gd name="connsiteY2" fmla="*/ 669073 h 1338146"/>
              <a:gd name="connsiteX3" fmla="*/ 669073 w 1338146"/>
              <a:gd name="connsiteY3" fmla="*/ 1338146 h 1338146"/>
              <a:gd name="connsiteX4" fmla="*/ 0 w 1338146"/>
              <a:gd name="connsiteY4" fmla="*/ 669073 h 1338146"/>
              <a:gd name="connsiteX0" fmla="*/ 669073 w 1338146"/>
              <a:gd name="connsiteY0" fmla="*/ 1338146 h 1429586"/>
              <a:gd name="connsiteX1" fmla="*/ 0 w 1338146"/>
              <a:gd name="connsiteY1" fmla="*/ 669073 h 1429586"/>
              <a:gd name="connsiteX2" fmla="*/ 669073 w 1338146"/>
              <a:gd name="connsiteY2" fmla="*/ 0 h 1429586"/>
              <a:gd name="connsiteX3" fmla="*/ 1338146 w 1338146"/>
              <a:gd name="connsiteY3" fmla="*/ 669073 h 1429586"/>
              <a:gd name="connsiteX4" fmla="*/ 760513 w 1338146"/>
              <a:gd name="connsiteY4" fmla="*/ 1429586 h 1429586"/>
              <a:gd name="connsiteX0" fmla="*/ 669073 w 1338146"/>
              <a:gd name="connsiteY0" fmla="*/ 1338146 h 1338146"/>
              <a:gd name="connsiteX1" fmla="*/ 0 w 1338146"/>
              <a:gd name="connsiteY1" fmla="*/ 669073 h 1338146"/>
              <a:gd name="connsiteX2" fmla="*/ 669073 w 1338146"/>
              <a:gd name="connsiteY2" fmla="*/ 0 h 1338146"/>
              <a:gd name="connsiteX3" fmla="*/ 1338146 w 1338146"/>
              <a:gd name="connsiteY3" fmla="*/ 669073 h 1338146"/>
              <a:gd name="connsiteX0" fmla="*/ 0 w 1338146"/>
              <a:gd name="connsiteY0" fmla="*/ 669073 h 669073"/>
              <a:gd name="connsiteX1" fmla="*/ 669073 w 1338146"/>
              <a:gd name="connsiteY1" fmla="*/ 0 h 669073"/>
              <a:gd name="connsiteX2" fmla="*/ 1338146 w 1338146"/>
              <a:gd name="connsiteY2" fmla="*/ 669073 h 669073"/>
              <a:gd name="connsiteX0" fmla="*/ 0 w 1096536"/>
              <a:gd name="connsiteY0" fmla="*/ 755871 h 755871"/>
              <a:gd name="connsiteX1" fmla="*/ 669073 w 1096536"/>
              <a:gd name="connsiteY1" fmla="*/ 86798 h 755871"/>
              <a:gd name="connsiteX2" fmla="*/ 1096536 w 1096536"/>
              <a:gd name="connsiteY2" fmla="*/ 254066 h 755871"/>
              <a:gd name="connsiteX0" fmla="*/ 0 w 1096536"/>
              <a:gd name="connsiteY0" fmla="*/ 715031 h 715031"/>
              <a:gd name="connsiteX1" fmla="*/ 359317 w 1096536"/>
              <a:gd name="connsiteY1" fmla="*/ 132690 h 715031"/>
              <a:gd name="connsiteX2" fmla="*/ 1096536 w 1096536"/>
              <a:gd name="connsiteY2" fmla="*/ 213226 h 715031"/>
              <a:gd name="connsiteX0" fmla="*/ 0 w 1096536"/>
              <a:gd name="connsiteY0" fmla="*/ 766243 h 766243"/>
              <a:gd name="connsiteX1" fmla="*/ 353122 w 1096536"/>
              <a:gd name="connsiteY1" fmla="*/ 78585 h 766243"/>
              <a:gd name="connsiteX2" fmla="*/ 1096536 w 1096536"/>
              <a:gd name="connsiteY2" fmla="*/ 264438 h 766243"/>
              <a:gd name="connsiteX0" fmla="*/ 0 w 1096536"/>
              <a:gd name="connsiteY0" fmla="*/ 724974 h 724974"/>
              <a:gd name="connsiteX1" fmla="*/ 353122 w 1096536"/>
              <a:gd name="connsiteY1" fmla="*/ 37316 h 724974"/>
              <a:gd name="connsiteX2" fmla="*/ 1096536 w 1096536"/>
              <a:gd name="connsiteY2" fmla="*/ 223169 h 724974"/>
              <a:gd name="connsiteX0" fmla="*/ 0 w 1096536"/>
              <a:gd name="connsiteY0" fmla="*/ 661088 h 661088"/>
              <a:gd name="connsiteX1" fmla="*/ 365513 w 1096536"/>
              <a:gd name="connsiteY1" fmla="*/ 66357 h 661088"/>
              <a:gd name="connsiteX2" fmla="*/ 1096536 w 1096536"/>
              <a:gd name="connsiteY2" fmla="*/ 159283 h 661088"/>
              <a:gd name="connsiteX0" fmla="*/ 0 w 1096536"/>
              <a:gd name="connsiteY0" fmla="*/ 671285 h 671285"/>
              <a:gd name="connsiteX1" fmla="*/ 365513 w 1096536"/>
              <a:gd name="connsiteY1" fmla="*/ 76554 h 671285"/>
              <a:gd name="connsiteX2" fmla="*/ 1096536 w 1096536"/>
              <a:gd name="connsiteY2" fmla="*/ 169480 h 671285"/>
              <a:gd name="connsiteX0" fmla="*/ 0 w 1096536"/>
              <a:gd name="connsiteY0" fmla="*/ 664104 h 664104"/>
              <a:gd name="connsiteX1" fmla="*/ 303562 w 1096536"/>
              <a:gd name="connsiteY1" fmla="*/ 81763 h 664104"/>
              <a:gd name="connsiteX2" fmla="*/ 1096536 w 1096536"/>
              <a:gd name="connsiteY2" fmla="*/ 162299 h 664104"/>
              <a:gd name="connsiteX0" fmla="*/ 0 w 1096536"/>
              <a:gd name="connsiteY0" fmla="*/ 659124 h 659124"/>
              <a:gd name="connsiteX1" fmla="*/ 303562 w 1096536"/>
              <a:gd name="connsiteY1" fmla="*/ 76783 h 659124"/>
              <a:gd name="connsiteX2" fmla="*/ 1096536 w 1096536"/>
              <a:gd name="connsiteY2" fmla="*/ 157319 h 659124"/>
              <a:gd name="connsiteX0" fmla="*/ 0 w 978828"/>
              <a:gd name="connsiteY0" fmla="*/ 671567 h 671567"/>
              <a:gd name="connsiteX1" fmla="*/ 303562 w 978828"/>
              <a:gd name="connsiteY1" fmla="*/ 89226 h 671567"/>
              <a:gd name="connsiteX2" fmla="*/ 978828 w 978828"/>
              <a:gd name="connsiteY2" fmla="*/ 138787 h 671567"/>
              <a:gd name="connsiteX0" fmla="*/ 0 w 978828"/>
              <a:gd name="connsiteY0" fmla="*/ 652959 h 652959"/>
              <a:gd name="connsiteX1" fmla="*/ 303562 w 978828"/>
              <a:gd name="connsiteY1" fmla="*/ 70618 h 652959"/>
              <a:gd name="connsiteX2" fmla="*/ 978828 w 978828"/>
              <a:gd name="connsiteY2" fmla="*/ 120179 h 652959"/>
              <a:gd name="connsiteX0" fmla="*/ 0 w 978828"/>
              <a:gd name="connsiteY0" fmla="*/ 737541 h 737541"/>
              <a:gd name="connsiteX1" fmla="*/ 451186 w 978828"/>
              <a:gd name="connsiteY1" fmla="*/ 34096 h 737541"/>
              <a:gd name="connsiteX2" fmla="*/ 978828 w 978828"/>
              <a:gd name="connsiteY2" fmla="*/ 204761 h 737541"/>
              <a:gd name="connsiteX0" fmla="*/ 0 w 978828"/>
              <a:gd name="connsiteY0" fmla="*/ 724627 h 724627"/>
              <a:gd name="connsiteX1" fmla="*/ 451186 w 978828"/>
              <a:gd name="connsiteY1" fmla="*/ 21182 h 724627"/>
              <a:gd name="connsiteX2" fmla="*/ 978828 w 978828"/>
              <a:gd name="connsiteY2" fmla="*/ 191847 h 724627"/>
              <a:gd name="connsiteX0" fmla="*/ 0 w 451186"/>
              <a:gd name="connsiteY0" fmla="*/ 703445 h 703445"/>
              <a:gd name="connsiteX1" fmla="*/ 451186 w 451186"/>
              <a:gd name="connsiteY1" fmla="*/ 0 h 703445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9645 h 939645"/>
              <a:gd name="connsiteX1" fmla="*/ 692784 w 692784"/>
              <a:gd name="connsiteY1" fmla="*/ 2501 h 939645"/>
              <a:gd name="connsiteX0" fmla="*/ 0 w 692784"/>
              <a:gd name="connsiteY0" fmla="*/ 939534 h 939534"/>
              <a:gd name="connsiteX1" fmla="*/ 692784 w 692784"/>
              <a:gd name="connsiteY1" fmla="*/ 2390 h 939534"/>
              <a:gd name="connsiteX0" fmla="*/ 0 w 692784"/>
              <a:gd name="connsiteY0" fmla="*/ 939903 h 939903"/>
              <a:gd name="connsiteX1" fmla="*/ 692784 w 692784"/>
              <a:gd name="connsiteY1" fmla="*/ 2759 h 939903"/>
              <a:gd name="connsiteX0" fmla="*/ 0 w 692784"/>
              <a:gd name="connsiteY0" fmla="*/ 937198 h 937198"/>
              <a:gd name="connsiteX1" fmla="*/ 692784 w 692784"/>
              <a:gd name="connsiteY1" fmla="*/ 54 h 93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2784" h="937198">
                <a:moveTo>
                  <a:pt x="0" y="937198"/>
                </a:moveTo>
                <a:cubicBezTo>
                  <a:pt x="74226" y="505354"/>
                  <a:pt x="267118" y="-5990"/>
                  <a:pt x="692784" y="54"/>
                </a:cubicBezTo>
              </a:path>
            </a:pathLst>
          </a:custGeom>
          <a:noFill/>
          <a:ln w="91440" cap="flat" cmpd="sng" algn="ctr">
            <a:gradFill flip="none" rotWithShape="1">
              <a:gsLst>
                <a:gs pos="92000">
                  <a:srgbClr val="6FC6DF">
                    <a:alpha val="0"/>
                  </a:srgbClr>
                </a:gs>
                <a:gs pos="0">
                  <a:srgbClr val="6FC6DF"/>
                </a:gs>
              </a:gsLst>
              <a:lin ang="0" scaled="0"/>
              <a:tileRect/>
            </a:gradFill>
            <a:prstDash val="solid"/>
            <a:round/>
            <a:headEnd type="triangle" w="med" len="sm"/>
            <a:tailEnd type="none" w="med" len="sm"/>
          </a:ln>
          <a:effectLst/>
        </p:spPr>
        <p:txBody>
          <a:bodyPr vert="horz" wrap="non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n w="76200" cmpd="sng">
                <a:solidFill>
                  <a:prstClr val="white"/>
                </a:solidFill>
              </a:ln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Oval 17">
            <a:extLst>
              <a:ext uri="{FF2B5EF4-FFF2-40B4-BE49-F238E27FC236}">
                <a16:creationId xmlns:a16="http://schemas.microsoft.com/office/drawing/2014/main" id="{520C863F-B430-489A-9557-7E6DB29672C0}"/>
              </a:ext>
            </a:extLst>
          </p:cNvPr>
          <p:cNvSpPr>
            <a:spLocks noChangeAspect="1"/>
          </p:cNvSpPr>
          <p:nvPr/>
        </p:nvSpPr>
        <p:spPr bwMode="auto">
          <a:xfrm rot="20608106" flipH="1" flipV="1">
            <a:off x="10309292" y="3944805"/>
            <a:ext cx="1321529" cy="1381435"/>
          </a:xfrm>
          <a:custGeom>
            <a:avLst/>
            <a:gdLst>
              <a:gd name="connsiteX0" fmla="*/ 0 w 1338146"/>
              <a:gd name="connsiteY0" fmla="*/ 669073 h 1338146"/>
              <a:gd name="connsiteX1" fmla="*/ 669073 w 1338146"/>
              <a:gd name="connsiteY1" fmla="*/ 0 h 1338146"/>
              <a:gd name="connsiteX2" fmla="*/ 1338146 w 1338146"/>
              <a:gd name="connsiteY2" fmla="*/ 669073 h 1338146"/>
              <a:gd name="connsiteX3" fmla="*/ 669073 w 1338146"/>
              <a:gd name="connsiteY3" fmla="*/ 1338146 h 1338146"/>
              <a:gd name="connsiteX4" fmla="*/ 0 w 1338146"/>
              <a:gd name="connsiteY4" fmla="*/ 669073 h 1338146"/>
              <a:gd name="connsiteX0" fmla="*/ 669073 w 1338146"/>
              <a:gd name="connsiteY0" fmla="*/ 1338146 h 1429586"/>
              <a:gd name="connsiteX1" fmla="*/ 0 w 1338146"/>
              <a:gd name="connsiteY1" fmla="*/ 669073 h 1429586"/>
              <a:gd name="connsiteX2" fmla="*/ 669073 w 1338146"/>
              <a:gd name="connsiteY2" fmla="*/ 0 h 1429586"/>
              <a:gd name="connsiteX3" fmla="*/ 1338146 w 1338146"/>
              <a:gd name="connsiteY3" fmla="*/ 669073 h 1429586"/>
              <a:gd name="connsiteX4" fmla="*/ 760513 w 1338146"/>
              <a:gd name="connsiteY4" fmla="*/ 1429586 h 1429586"/>
              <a:gd name="connsiteX0" fmla="*/ 669073 w 1338146"/>
              <a:gd name="connsiteY0" fmla="*/ 1338146 h 1338146"/>
              <a:gd name="connsiteX1" fmla="*/ 0 w 1338146"/>
              <a:gd name="connsiteY1" fmla="*/ 669073 h 1338146"/>
              <a:gd name="connsiteX2" fmla="*/ 669073 w 1338146"/>
              <a:gd name="connsiteY2" fmla="*/ 0 h 1338146"/>
              <a:gd name="connsiteX3" fmla="*/ 1338146 w 1338146"/>
              <a:gd name="connsiteY3" fmla="*/ 669073 h 1338146"/>
              <a:gd name="connsiteX0" fmla="*/ 0 w 1338146"/>
              <a:gd name="connsiteY0" fmla="*/ 669073 h 669073"/>
              <a:gd name="connsiteX1" fmla="*/ 669073 w 1338146"/>
              <a:gd name="connsiteY1" fmla="*/ 0 h 669073"/>
              <a:gd name="connsiteX2" fmla="*/ 1338146 w 1338146"/>
              <a:gd name="connsiteY2" fmla="*/ 669073 h 669073"/>
              <a:gd name="connsiteX0" fmla="*/ 0 w 1096536"/>
              <a:gd name="connsiteY0" fmla="*/ 755871 h 755871"/>
              <a:gd name="connsiteX1" fmla="*/ 669073 w 1096536"/>
              <a:gd name="connsiteY1" fmla="*/ 86798 h 755871"/>
              <a:gd name="connsiteX2" fmla="*/ 1096536 w 1096536"/>
              <a:gd name="connsiteY2" fmla="*/ 254066 h 755871"/>
              <a:gd name="connsiteX0" fmla="*/ 0 w 1096536"/>
              <a:gd name="connsiteY0" fmla="*/ 715031 h 715031"/>
              <a:gd name="connsiteX1" fmla="*/ 359317 w 1096536"/>
              <a:gd name="connsiteY1" fmla="*/ 132690 h 715031"/>
              <a:gd name="connsiteX2" fmla="*/ 1096536 w 1096536"/>
              <a:gd name="connsiteY2" fmla="*/ 213226 h 715031"/>
              <a:gd name="connsiteX0" fmla="*/ 0 w 1096536"/>
              <a:gd name="connsiteY0" fmla="*/ 766243 h 766243"/>
              <a:gd name="connsiteX1" fmla="*/ 353122 w 1096536"/>
              <a:gd name="connsiteY1" fmla="*/ 78585 h 766243"/>
              <a:gd name="connsiteX2" fmla="*/ 1096536 w 1096536"/>
              <a:gd name="connsiteY2" fmla="*/ 264438 h 766243"/>
              <a:gd name="connsiteX0" fmla="*/ 0 w 1096536"/>
              <a:gd name="connsiteY0" fmla="*/ 724974 h 724974"/>
              <a:gd name="connsiteX1" fmla="*/ 353122 w 1096536"/>
              <a:gd name="connsiteY1" fmla="*/ 37316 h 724974"/>
              <a:gd name="connsiteX2" fmla="*/ 1096536 w 1096536"/>
              <a:gd name="connsiteY2" fmla="*/ 223169 h 724974"/>
              <a:gd name="connsiteX0" fmla="*/ 0 w 1096536"/>
              <a:gd name="connsiteY0" fmla="*/ 661088 h 661088"/>
              <a:gd name="connsiteX1" fmla="*/ 365513 w 1096536"/>
              <a:gd name="connsiteY1" fmla="*/ 66357 h 661088"/>
              <a:gd name="connsiteX2" fmla="*/ 1096536 w 1096536"/>
              <a:gd name="connsiteY2" fmla="*/ 159283 h 661088"/>
              <a:gd name="connsiteX0" fmla="*/ 0 w 1096536"/>
              <a:gd name="connsiteY0" fmla="*/ 671285 h 671285"/>
              <a:gd name="connsiteX1" fmla="*/ 365513 w 1096536"/>
              <a:gd name="connsiteY1" fmla="*/ 76554 h 671285"/>
              <a:gd name="connsiteX2" fmla="*/ 1096536 w 1096536"/>
              <a:gd name="connsiteY2" fmla="*/ 169480 h 671285"/>
              <a:gd name="connsiteX0" fmla="*/ 0 w 1096536"/>
              <a:gd name="connsiteY0" fmla="*/ 664104 h 664104"/>
              <a:gd name="connsiteX1" fmla="*/ 303562 w 1096536"/>
              <a:gd name="connsiteY1" fmla="*/ 81763 h 664104"/>
              <a:gd name="connsiteX2" fmla="*/ 1096536 w 1096536"/>
              <a:gd name="connsiteY2" fmla="*/ 162299 h 664104"/>
              <a:gd name="connsiteX0" fmla="*/ 0 w 1096536"/>
              <a:gd name="connsiteY0" fmla="*/ 659124 h 659124"/>
              <a:gd name="connsiteX1" fmla="*/ 303562 w 1096536"/>
              <a:gd name="connsiteY1" fmla="*/ 76783 h 659124"/>
              <a:gd name="connsiteX2" fmla="*/ 1096536 w 1096536"/>
              <a:gd name="connsiteY2" fmla="*/ 157319 h 659124"/>
              <a:gd name="connsiteX0" fmla="*/ 0 w 978828"/>
              <a:gd name="connsiteY0" fmla="*/ 671567 h 671567"/>
              <a:gd name="connsiteX1" fmla="*/ 303562 w 978828"/>
              <a:gd name="connsiteY1" fmla="*/ 89226 h 671567"/>
              <a:gd name="connsiteX2" fmla="*/ 978828 w 978828"/>
              <a:gd name="connsiteY2" fmla="*/ 138787 h 671567"/>
              <a:gd name="connsiteX0" fmla="*/ 0 w 978828"/>
              <a:gd name="connsiteY0" fmla="*/ 652959 h 652959"/>
              <a:gd name="connsiteX1" fmla="*/ 303562 w 978828"/>
              <a:gd name="connsiteY1" fmla="*/ 70618 h 652959"/>
              <a:gd name="connsiteX2" fmla="*/ 978828 w 978828"/>
              <a:gd name="connsiteY2" fmla="*/ 120179 h 652959"/>
              <a:gd name="connsiteX0" fmla="*/ 0 w 978828"/>
              <a:gd name="connsiteY0" fmla="*/ 737541 h 737541"/>
              <a:gd name="connsiteX1" fmla="*/ 451186 w 978828"/>
              <a:gd name="connsiteY1" fmla="*/ 34096 h 737541"/>
              <a:gd name="connsiteX2" fmla="*/ 978828 w 978828"/>
              <a:gd name="connsiteY2" fmla="*/ 204761 h 737541"/>
              <a:gd name="connsiteX0" fmla="*/ 0 w 978828"/>
              <a:gd name="connsiteY0" fmla="*/ 724627 h 724627"/>
              <a:gd name="connsiteX1" fmla="*/ 451186 w 978828"/>
              <a:gd name="connsiteY1" fmla="*/ 21182 h 724627"/>
              <a:gd name="connsiteX2" fmla="*/ 978828 w 978828"/>
              <a:gd name="connsiteY2" fmla="*/ 191847 h 724627"/>
              <a:gd name="connsiteX0" fmla="*/ 0 w 451186"/>
              <a:gd name="connsiteY0" fmla="*/ 703445 h 703445"/>
              <a:gd name="connsiteX1" fmla="*/ 451186 w 451186"/>
              <a:gd name="connsiteY1" fmla="*/ 0 h 703445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9645 h 939645"/>
              <a:gd name="connsiteX1" fmla="*/ 692784 w 692784"/>
              <a:gd name="connsiteY1" fmla="*/ 2501 h 939645"/>
              <a:gd name="connsiteX0" fmla="*/ 0 w 692784"/>
              <a:gd name="connsiteY0" fmla="*/ 939534 h 939534"/>
              <a:gd name="connsiteX1" fmla="*/ 692784 w 692784"/>
              <a:gd name="connsiteY1" fmla="*/ 2390 h 939534"/>
              <a:gd name="connsiteX0" fmla="*/ 0 w 692784"/>
              <a:gd name="connsiteY0" fmla="*/ 939903 h 939903"/>
              <a:gd name="connsiteX1" fmla="*/ 692784 w 692784"/>
              <a:gd name="connsiteY1" fmla="*/ 2759 h 939903"/>
              <a:gd name="connsiteX0" fmla="*/ 0 w 692784"/>
              <a:gd name="connsiteY0" fmla="*/ 937198 h 937198"/>
              <a:gd name="connsiteX1" fmla="*/ 692784 w 692784"/>
              <a:gd name="connsiteY1" fmla="*/ 54 h 93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2784" h="937198">
                <a:moveTo>
                  <a:pt x="0" y="937198"/>
                </a:moveTo>
                <a:cubicBezTo>
                  <a:pt x="74226" y="505354"/>
                  <a:pt x="267118" y="-5990"/>
                  <a:pt x="692784" y="54"/>
                </a:cubicBezTo>
              </a:path>
            </a:pathLst>
          </a:custGeom>
          <a:noFill/>
          <a:ln w="91440" cap="flat" cmpd="sng" algn="ctr">
            <a:gradFill flip="none" rotWithShape="1">
              <a:gsLst>
                <a:gs pos="92000">
                  <a:schemeClr val="accent3">
                    <a:alpha val="0"/>
                  </a:schemeClr>
                </a:gs>
                <a:gs pos="0">
                  <a:schemeClr val="accent3"/>
                </a:gs>
              </a:gsLst>
              <a:lin ang="0" scaled="0"/>
              <a:tileRect/>
            </a:gradFill>
            <a:prstDash val="solid"/>
            <a:round/>
            <a:headEnd type="triangle" w="med" len="sm"/>
            <a:tailEnd type="none" w="med" len="sm"/>
          </a:ln>
          <a:effectLst/>
        </p:spPr>
        <p:txBody>
          <a:bodyPr vert="horz" wrap="non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n w="76200" cmpd="sng">
                <a:solidFill>
                  <a:prstClr val="white"/>
                </a:solidFill>
              </a:ln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5454C3-FBE6-4A34-BF0D-6BE949365357}"/>
              </a:ext>
            </a:extLst>
          </p:cNvPr>
          <p:cNvGrpSpPr/>
          <p:nvPr/>
        </p:nvGrpSpPr>
        <p:grpSpPr>
          <a:xfrm>
            <a:off x="195272" y="1899247"/>
            <a:ext cx="4095448" cy="2380159"/>
            <a:chOff x="201052" y="1786825"/>
            <a:chExt cx="5770402" cy="366608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590168-6E0D-4BF3-B641-A25AB7191C2B}"/>
                </a:ext>
              </a:extLst>
            </p:cNvPr>
            <p:cNvGrpSpPr/>
            <p:nvPr/>
          </p:nvGrpSpPr>
          <p:grpSpPr>
            <a:xfrm>
              <a:off x="201052" y="1786825"/>
              <a:ext cx="2185098" cy="1847849"/>
              <a:chOff x="5166284" y="2530534"/>
              <a:chExt cx="589856" cy="487827"/>
            </a:xfrm>
          </p:grpSpPr>
          <p:sp useBgFill="1">
            <p:nvSpPr>
              <p:cNvPr id="13" name="Freeform 48">
                <a:extLst>
                  <a:ext uri="{FF2B5EF4-FFF2-40B4-BE49-F238E27FC236}">
                    <a16:creationId xmlns:a16="http://schemas.microsoft.com/office/drawing/2014/main" id="{B4783B52-E8D0-460F-981E-86A2D7562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6284" y="2530534"/>
                <a:ext cx="589856" cy="487827"/>
              </a:xfrm>
              <a:custGeom>
                <a:avLst/>
                <a:gdLst>
                  <a:gd name="T0" fmla="*/ 112 w 2586"/>
                  <a:gd name="T1" fmla="*/ 0 h 2136"/>
                  <a:gd name="T2" fmla="*/ 2474 w 2586"/>
                  <a:gd name="T3" fmla="*/ 0 h 2136"/>
                  <a:gd name="T4" fmla="*/ 2499 w 2586"/>
                  <a:gd name="T5" fmla="*/ 3 h 2136"/>
                  <a:gd name="T6" fmla="*/ 2524 w 2586"/>
                  <a:gd name="T7" fmla="*/ 12 h 2136"/>
                  <a:gd name="T8" fmla="*/ 2544 w 2586"/>
                  <a:gd name="T9" fmla="*/ 24 h 2136"/>
                  <a:gd name="T10" fmla="*/ 2562 w 2586"/>
                  <a:gd name="T11" fmla="*/ 42 h 2136"/>
                  <a:gd name="T12" fmla="*/ 2574 w 2586"/>
                  <a:gd name="T13" fmla="*/ 62 h 2136"/>
                  <a:gd name="T14" fmla="*/ 2583 w 2586"/>
                  <a:gd name="T15" fmla="*/ 87 h 2136"/>
                  <a:gd name="T16" fmla="*/ 2586 w 2586"/>
                  <a:gd name="T17" fmla="*/ 112 h 2136"/>
                  <a:gd name="T18" fmla="*/ 2586 w 2586"/>
                  <a:gd name="T19" fmla="*/ 2024 h 2136"/>
                  <a:gd name="T20" fmla="*/ 2583 w 2586"/>
                  <a:gd name="T21" fmla="*/ 2049 h 2136"/>
                  <a:gd name="T22" fmla="*/ 2574 w 2586"/>
                  <a:gd name="T23" fmla="*/ 2074 h 2136"/>
                  <a:gd name="T24" fmla="*/ 2562 w 2586"/>
                  <a:gd name="T25" fmla="*/ 2094 h 2136"/>
                  <a:gd name="T26" fmla="*/ 2544 w 2586"/>
                  <a:gd name="T27" fmla="*/ 2112 h 2136"/>
                  <a:gd name="T28" fmla="*/ 2524 w 2586"/>
                  <a:gd name="T29" fmla="*/ 2124 h 2136"/>
                  <a:gd name="T30" fmla="*/ 2499 w 2586"/>
                  <a:gd name="T31" fmla="*/ 2133 h 2136"/>
                  <a:gd name="T32" fmla="*/ 2474 w 2586"/>
                  <a:gd name="T33" fmla="*/ 2136 h 2136"/>
                  <a:gd name="T34" fmla="*/ 112 w 2586"/>
                  <a:gd name="T35" fmla="*/ 2136 h 2136"/>
                  <a:gd name="T36" fmla="*/ 87 w 2586"/>
                  <a:gd name="T37" fmla="*/ 2133 h 2136"/>
                  <a:gd name="T38" fmla="*/ 62 w 2586"/>
                  <a:gd name="T39" fmla="*/ 2124 h 2136"/>
                  <a:gd name="T40" fmla="*/ 42 w 2586"/>
                  <a:gd name="T41" fmla="*/ 2112 h 2136"/>
                  <a:gd name="T42" fmla="*/ 24 w 2586"/>
                  <a:gd name="T43" fmla="*/ 2094 h 2136"/>
                  <a:gd name="T44" fmla="*/ 12 w 2586"/>
                  <a:gd name="T45" fmla="*/ 2074 h 2136"/>
                  <a:gd name="T46" fmla="*/ 3 w 2586"/>
                  <a:gd name="T47" fmla="*/ 2049 h 2136"/>
                  <a:gd name="T48" fmla="*/ 0 w 2586"/>
                  <a:gd name="T49" fmla="*/ 2024 h 2136"/>
                  <a:gd name="T50" fmla="*/ 0 w 2586"/>
                  <a:gd name="T51" fmla="*/ 112 h 2136"/>
                  <a:gd name="T52" fmla="*/ 3 w 2586"/>
                  <a:gd name="T53" fmla="*/ 87 h 2136"/>
                  <a:gd name="T54" fmla="*/ 12 w 2586"/>
                  <a:gd name="T55" fmla="*/ 62 h 2136"/>
                  <a:gd name="T56" fmla="*/ 24 w 2586"/>
                  <a:gd name="T57" fmla="*/ 42 h 2136"/>
                  <a:gd name="T58" fmla="*/ 42 w 2586"/>
                  <a:gd name="T59" fmla="*/ 24 h 2136"/>
                  <a:gd name="T60" fmla="*/ 62 w 2586"/>
                  <a:gd name="T61" fmla="*/ 12 h 2136"/>
                  <a:gd name="T62" fmla="*/ 87 w 2586"/>
                  <a:gd name="T63" fmla="*/ 3 h 2136"/>
                  <a:gd name="T64" fmla="*/ 112 w 2586"/>
                  <a:gd name="T65" fmla="*/ 0 h 2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86" h="2136">
                    <a:moveTo>
                      <a:pt x="112" y="0"/>
                    </a:moveTo>
                    <a:lnTo>
                      <a:pt x="2474" y="0"/>
                    </a:lnTo>
                    <a:lnTo>
                      <a:pt x="2499" y="3"/>
                    </a:lnTo>
                    <a:lnTo>
                      <a:pt x="2524" y="12"/>
                    </a:lnTo>
                    <a:lnTo>
                      <a:pt x="2544" y="24"/>
                    </a:lnTo>
                    <a:lnTo>
                      <a:pt x="2562" y="42"/>
                    </a:lnTo>
                    <a:lnTo>
                      <a:pt x="2574" y="62"/>
                    </a:lnTo>
                    <a:lnTo>
                      <a:pt x="2583" y="87"/>
                    </a:lnTo>
                    <a:lnTo>
                      <a:pt x="2586" y="112"/>
                    </a:lnTo>
                    <a:lnTo>
                      <a:pt x="2586" y="2024"/>
                    </a:lnTo>
                    <a:lnTo>
                      <a:pt x="2583" y="2049"/>
                    </a:lnTo>
                    <a:lnTo>
                      <a:pt x="2574" y="2074"/>
                    </a:lnTo>
                    <a:lnTo>
                      <a:pt x="2562" y="2094"/>
                    </a:lnTo>
                    <a:lnTo>
                      <a:pt x="2544" y="2112"/>
                    </a:lnTo>
                    <a:lnTo>
                      <a:pt x="2524" y="2124"/>
                    </a:lnTo>
                    <a:lnTo>
                      <a:pt x="2499" y="2133"/>
                    </a:lnTo>
                    <a:lnTo>
                      <a:pt x="2474" y="2136"/>
                    </a:lnTo>
                    <a:lnTo>
                      <a:pt x="112" y="2136"/>
                    </a:lnTo>
                    <a:lnTo>
                      <a:pt x="87" y="2133"/>
                    </a:lnTo>
                    <a:lnTo>
                      <a:pt x="62" y="2124"/>
                    </a:lnTo>
                    <a:lnTo>
                      <a:pt x="42" y="2112"/>
                    </a:lnTo>
                    <a:lnTo>
                      <a:pt x="24" y="2094"/>
                    </a:lnTo>
                    <a:lnTo>
                      <a:pt x="12" y="2074"/>
                    </a:lnTo>
                    <a:lnTo>
                      <a:pt x="3" y="2049"/>
                    </a:lnTo>
                    <a:lnTo>
                      <a:pt x="0" y="2024"/>
                    </a:lnTo>
                    <a:lnTo>
                      <a:pt x="0" y="112"/>
                    </a:lnTo>
                    <a:lnTo>
                      <a:pt x="3" y="87"/>
                    </a:lnTo>
                    <a:lnTo>
                      <a:pt x="12" y="62"/>
                    </a:lnTo>
                    <a:lnTo>
                      <a:pt x="24" y="42"/>
                    </a:lnTo>
                    <a:lnTo>
                      <a:pt x="42" y="24"/>
                    </a:lnTo>
                    <a:lnTo>
                      <a:pt x="62" y="12"/>
                    </a:lnTo>
                    <a:lnTo>
                      <a:pt x="87" y="3"/>
                    </a:lnTo>
                    <a:lnTo>
                      <a:pt x="112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14" name="Freeform 49">
                <a:extLst>
                  <a:ext uri="{FF2B5EF4-FFF2-40B4-BE49-F238E27FC236}">
                    <a16:creationId xmlns:a16="http://schemas.microsoft.com/office/drawing/2014/main" id="{A546F379-D9D3-45D7-9A39-E4CAF91880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791" y="2556041"/>
                <a:ext cx="538841" cy="436812"/>
              </a:xfrm>
              <a:custGeom>
                <a:avLst/>
                <a:gdLst>
                  <a:gd name="T0" fmla="*/ 1687 w 2362"/>
                  <a:gd name="T1" fmla="*/ 1181 h 1912"/>
                  <a:gd name="T2" fmla="*/ 2081 w 2362"/>
                  <a:gd name="T3" fmla="*/ 1181 h 1912"/>
                  <a:gd name="T4" fmla="*/ 2081 w 2362"/>
                  <a:gd name="T5" fmla="*/ 1631 h 1912"/>
                  <a:gd name="T6" fmla="*/ 1687 w 2362"/>
                  <a:gd name="T7" fmla="*/ 1631 h 1912"/>
                  <a:gd name="T8" fmla="*/ 1687 w 2362"/>
                  <a:gd name="T9" fmla="*/ 1181 h 1912"/>
                  <a:gd name="T10" fmla="*/ 1181 w 2362"/>
                  <a:gd name="T11" fmla="*/ 1181 h 1912"/>
                  <a:gd name="T12" fmla="*/ 1575 w 2362"/>
                  <a:gd name="T13" fmla="*/ 1181 h 1912"/>
                  <a:gd name="T14" fmla="*/ 1575 w 2362"/>
                  <a:gd name="T15" fmla="*/ 1631 h 1912"/>
                  <a:gd name="T16" fmla="*/ 1181 w 2362"/>
                  <a:gd name="T17" fmla="*/ 1631 h 1912"/>
                  <a:gd name="T18" fmla="*/ 1181 w 2362"/>
                  <a:gd name="T19" fmla="*/ 1181 h 1912"/>
                  <a:gd name="T20" fmla="*/ 675 w 2362"/>
                  <a:gd name="T21" fmla="*/ 1181 h 1912"/>
                  <a:gd name="T22" fmla="*/ 1069 w 2362"/>
                  <a:gd name="T23" fmla="*/ 1181 h 1912"/>
                  <a:gd name="T24" fmla="*/ 1069 w 2362"/>
                  <a:gd name="T25" fmla="*/ 1631 h 1912"/>
                  <a:gd name="T26" fmla="*/ 675 w 2362"/>
                  <a:gd name="T27" fmla="*/ 1631 h 1912"/>
                  <a:gd name="T28" fmla="*/ 675 w 2362"/>
                  <a:gd name="T29" fmla="*/ 1181 h 1912"/>
                  <a:gd name="T30" fmla="*/ 1687 w 2362"/>
                  <a:gd name="T31" fmla="*/ 619 h 1912"/>
                  <a:gd name="T32" fmla="*/ 2081 w 2362"/>
                  <a:gd name="T33" fmla="*/ 619 h 1912"/>
                  <a:gd name="T34" fmla="*/ 2081 w 2362"/>
                  <a:gd name="T35" fmla="*/ 1068 h 1912"/>
                  <a:gd name="T36" fmla="*/ 1687 w 2362"/>
                  <a:gd name="T37" fmla="*/ 1068 h 1912"/>
                  <a:gd name="T38" fmla="*/ 1687 w 2362"/>
                  <a:gd name="T39" fmla="*/ 619 h 1912"/>
                  <a:gd name="T40" fmla="*/ 1181 w 2362"/>
                  <a:gd name="T41" fmla="*/ 619 h 1912"/>
                  <a:gd name="T42" fmla="*/ 1575 w 2362"/>
                  <a:gd name="T43" fmla="*/ 619 h 1912"/>
                  <a:gd name="T44" fmla="*/ 1575 w 2362"/>
                  <a:gd name="T45" fmla="*/ 1068 h 1912"/>
                  <a:gd name="T46" fmla="*/ 1181 w 2362"/>
                  <a:gd name="T47" fmla="*/ 1068 h 1912"/>
                  <a:gd name="T48" fmla="*/ 1181 w 2362"/>
                  <a:gd name="T49" fmla="*/ 619 h 1912"/>
                  <a:gd name="T50" fmla="*/ 675 w 2362"/>
                  <a:gd name="T51" fmla="*/ 619 h 1912"/>
                  <a:gd name="T52" fmla="*/ 1069 w 2362"/>
                  <a:gd name="T53" fmla="*/ 619 h 1912"/>
                  <a:gd name="T54" fmla="*/ 1069 w 2362"/>
                  <a:gd name="T55" fmla="*/ 1068 h 1912"/>
                  <a:gd name="T56" fmla="*/ 675 w 2362"/>
                  <a:gd name="T57" fmla="*/ 1068 h 1912"/>
                  <a:gd name="T58" fmla="*/ 675 w 2362"/>
                  <a:gd name="T59" fmla="*/ 619 h 1912"/>
                  <a:gd name="T60" fmla="*/ 169 w 2362"/>
                  <a:gd name="T61" fmla="*/ 169 h 1912"/>
                  <a:gd name="T62" fmla="*/ 169 w 2362"/>
                  <a:gd name="T63" fmla="*/ 1743 h 1912"/>
                  <a:gd name="T64" fmla="*/ 2193 w 2362"/>
                  <a:gd name="T65" fmla="*/ 1743 h 1912"/>
                  <a:gd name="T66" fmla="*/ 2193 w 2362"/>
                  <a:gd name="T67" fmla="*/ 169 h 1912"/>
                  <a:gd name="T68" fmla="*/ 169 w 2362"/>
                  <a:gd name="T69" fmla="*/ 169 h 1912"/>
                  <a:gd name="T70" fmla="*/ 0 w 2362"/>
                  <a:gd name="T71" fmla="*/ 0 h 1912"/>
                  <a:gd name="T72" fmla="*/ 2362 w 2362"/>
                  <a:gd name="T73" fmla="*/ 0 h 1912"/>
                  <a:gd name="T74" fmla="*/ 2362 w 2362"/>
                  <a:gd name="T75" fmla="*/ 1912 h 1912"/>
                  <a:gd name="T76" fmla="*/ 0 w 2362"/>
                  <a:gd name="T77" fmla="*/ 1912 h 1912"/>
                  <a:gd name="T78" fmla="*/ 0 w 2362"/>
                  <a:gd name="T79" fmla="*/ 0 h 1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62" h="1912">
                    <a:moveTo>
                      <a:pt x="1687" y="1181"/>
                    </a:moveTo>
                    <a:lnTo>
                      <a:pt x="2081" y="1181"/>
                    </a:lnTo>
                    <a:lnTo>
                      <a:pt x="2081" y="1631"/>
                    </a:lnTo>
                    <a:lnTo>
                      <a:pt x="1687" y="1631"/>
                    </a:lnTo>
                    <a:lnTo>
                      <a:pt x="1687" y="1181"/>
                    </a:lnTo>
                    <a:close/>
                    <a:moveTo>
                      <a:pt x="1181" y="1181"/>
                    </a:moveTo>
                    <a:lnTo>
                      <a:pt x="1575" y="1181"/>
                    </a:lnTo>
                    <a:lnTo>
                      <a:pt x="1575" y="1631"/>
                    </a:lnTo>
                    <a:lnTo>
                      <a:pt x="1181" y="1631"/>
                    </a:lnTo>
                    <a:lnTo>
                      <a:pt x="1181" y="1181"/>
                    </a:lnTo>
                    <a:close/>
                    <a:moveTo>
                      <a:pt x="675" y="1181"/>
                    </a:moveTo>
                    <a:lnTo>
                      <a:pt x="1069" y="1181"/>
                    </a:lnTo>
                    <a:lnTo>
                      <a:pt x="1069" y="1631"/>
                    </a:lnTo>
                    <a:lnTo>
                      <a:pt x="675" y="1631"/>
                    </a:lnTo>
                    <a:lnTo>
                      <a:pt x="675" y="1181"/>
                    </a:lnTo>
                    <a:close/>
                    <a:moveTo>
                      <a:pt x="1687" y="619"/>
                    </a:moveTo>
                    <a:lnTo>
                      <a:pt x="2081" y="619"/>
                    </a:lnTo>
                    <a:lnTo>
                      <a:pt x="2081" y="1068"/>
                    </a:lnTo>
                    <a:lnTo>
                      <a:pt x="1687" y="1068"/>
                    </a:lnTo>
                    <a:lnTo>
                      <a:pt x="1687" y="619"/>
                    </a:lnTo>
                    <a:close/>
                    <a:moveTo>
                      <a:pt x="1181" y="619"/>
                    </a:moveTo>
                    <a:lnTo>
                      <a:pt x="1575" y="619"/>
                    </a:lnTo>
                    <a:lnTo>
                      <a:pt x="1575" y="1068"/>
                    </a:lnTo>
                    <a:lnTo>
                      <a:pt x="1181" y="1068"/>
                    </a:lnTo>
                    <a:lnTo>
                      <a:pt x="1181" y="619"/>
                    </a:lnTo>
                    <a:close/>
                    <a:moveTo>
                      <a:pt x="675" y="619"/>
                    </a:moveTo>
                    <a:lnTo>
                      <a:pt x="1069" y="619"/>
                    </a:lnTo>
                    <a:lnTo>
                      <a:pt x="1069" y="1068"/>
                    </a:lnTo>
                    <a:lnTo>
                      <a:pt x="675" y="1068"/>
                    </a:lnTo>
                    <a:lnTo>
                      <a:pt x="675" y="619"/>
                    </a:lnTo>
                    <a:close/>
                    <a:moveTo>
                      <a:pt x="169" y="169"/>
                    </a:moveTo>
                    <a:lnTo>
                      <a:pt x="169" y="1743"/>
                    </a:lnTo>
                    <a:lnTo>
                      <a:pt x="2193" y="1743"/>
                    </a:lnTo>
                    <a:lnTo>
                      <a:pt x="2193" y="169"/>
                    </a:lnTo>
                    <a:lnTo>
                      <a:pt x="169" y="169"/>
                    </a:lnTo>
                    <a:close/>
                    <a:moveTo>
                      <a:pt x="0" y="0"/>
                    </a:moveTo>
                    <a:lnTo>
                      <a:pt x="2362" y="0"/>
                    </a:lnTo>
                    <a:lnTo>
                      <a:pt x="2362" y="1912"/>
                    </a:lnTo>
                    <a:lnTo>
                      <a:pt x="0" y="19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95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15" name="Freeform 50">
                <a:extLst>
                  <a:ext uri="{FF2B5EF4-FFF2-40B4-BE49-F238E27FC236}">
                    <a16:creationId xmlns:a16="http://schemas.microsoft.com/office/drawing/2014/main" id="{40EFE1EE-12BD-4ED4-B7C2-86D44E49EE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55560" y="2621404"/>
                <a:ext cx="411305" cy="306088"/>
              </a:xfrm>
              <a:custGeom>
                <a:avLst/>
                <a:gdLst>
                  <a:gd name="T0" fmla="*/ 0 w 1800"/>
                  <a:gd name="T1" fmla="*/ 900 h 1350"/>
                  <a:gd name="T2" fmla="*/ 282 w 1800"/>
                  <a:gd name="T3" fmla="*/ 900 h 1350"/>
                  <a:gd name="T4" fmla="*/ 282 w 1800"/>
                  <a:gd name="T5" fmla="*/ 1350 h 1350"/>
                  <a:gd name="T6" fmla="*/ 0 w 1800"/>
                  <a:gd name="T7" fmla="*/ 1350 h 1350"/>
                  <a:gd name="T8" fmla="*/ 0 w 1800"/>
                  <a:gd name="T9" fmla="*/ 900 h 1350"/>
                  <a:gd name="T10" fmla="*/ 0 w 1800"/>
                  <a:gd name="T11" fmla="*/ 338 h 1350"/>
                  <a:gd name="T12" fmla="*/ 282 w 1800"/>
                  <a:gd name="T13" fmla="*/ 338 h 1350"/>
                  <a:gd name="T14" fmla="*/ 282 w 1800"/>
                  <a:gd name="T15" fmla="*/ 787 h 1350"/>
                  <a:gd name="T16" fmla="*/ 0 w 1800"/>
                  <a:gd name="T17" fmla="*/ 787 h 1350"/>
                  <a:gd name="T18" fmla="*/ 0 w 1800"/>
                  <a:gd name="T19" fmla="*/ 338 h 1350"/>
                  <a:gd name="T20" fmla="*/ 1406 w 1800"/>
                  <a:gd name="T21" fmla="*/ 0 h 1350"/>
                  <a:gd name="T22" fmla="*/ 1800 w 1800"/>
                  <a:gd name="T23" fmla="*/ 0 h 1350"/>
                  <a:gd name="T24" fmla="*/ 1800 w 1800"/>
                  <a:gd name="T25" fmla="*/ 225 h 1350"/>
                  <a:gd name="T26" fmla="*/ 1406 w 1800"/>
                  <a:gd name="T27" fmla="*/ 225 h 1350"/>
                  <a:gd name="T28" fmla="*/ 1406 w 1800"/>
                  <a:gd name="T29" fmla="*/ 0 h 1350"/>
                  <a:gd name="T30" fmla="*/ 900 w 1800"/>
                  <a:gd name="T31" fmla="*/ 0 h 1350"/>
                  <a:gd name="T32" fmla="*/ 1294 w 1800"/>
                  <a:gd name="T33" fmla="*/ 0 h 1350"/>
                  <a:gd name="T34" fmla="*/ 1294 w 1800"/>
                  <a:gd name="T35" fmla="*/ 225 h 1350"/>
                  <a:gd name="T36" fmla="*/ 900 w 1800"/>
                  <a:gd name="T37" fmla="*/ 225 h 1350"/>
                  <a:gd name="T38" fmla="*/ 900 w 1800"/>
                  <a:gd name="T39" fmla="*/ 0 h 1350"/>
                  <a:gd name="T40" fmla="*/ 394 w 1800"/>
                  <a:gd name="T41" fmla="*/ 0 h 1350"/>
                  <a:gd name="T42" fmla="*/ 788 w 1800"/>
                  <a:gd name="T43" fmla="*/ 0 h 1350"/>
                  <a:gd name="T44" fmla="*/ 788 w 1800"/>
                  <a:gd name="T45" fmla="*/ 225 h 1350"/>
                  <a:gd name="T46" fmla="*/ 394 w 1800"/>
                  <a:gd name="T47" fmla="*/ 225 h 1350"/>
                  <a:gd name="T48" fmla="*/ 394 w 1800"/>
                  <a:gd name="T49" fmla="*/ 0 h 1350"/>
                  <a:gd name="T50" fmla="*/ 0 w 1800"/>
                  <a:gd name="T51" fmla="*/ 0 h 1350"/>
                  <a:gd name="T52" fmla="*/ 282 w 1800"/>
                  <a:gd name="T53" fmla="*/ 0 h 1350"/>
                  <a:gd name="T54" fmla="*/ 282 w 1800"/>
                  <a:gd name="T55" fmla="*/ 225 h 1350"/>
                  <a:gd name="T56" fmla="*/ 0 w 1800"/>
                  <a:gd name="T57" fmla="*/ 225 h 1350"/>
                  <a:gd name="T58" fmla="*/ 0 w 1800"/>
                  <a:gd name="T59" fmla="*/ 0 h 1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800" h="1350">
                    <a:moveTo>
                      <a:pt x="0" y="900"/>
                    </a:moveTo>
                    <a:lnTo>
                      <a:pt x="282" y="900"/>
                    </a:lnTo>
                    <a:lnTo>
                      <a:pt x="282" y="1350"/>
                    </a:lnTo>
                    <a:lnTo>
                      <a:pt x="0" y="1350"/>
                    </a:lnTo>
                    <a:lnTo>
                      <a:pt x="0" y="900"/>
                    </a:lnTo>
                    <a:close/>
                    <a:moveTo>
                      <a:pt x="0" y="338"/>
                    </a:moveTo>
                    <a:lnTo>
                      <a:pt x="282" y="338"/>
                    </a:lnTo>
                    <a:lnTo>
                      <a:pt x="282" y="787"/>
                    </a:lnTo>
                    <a:lnTo>
                      <a:pt x="0" y="787"/>
                    </a:lnTo>
                    <a:lnTo>
                      <a:pt x="0" y="338"/>
                    </a:lnTo>
                    <a:close/>
                    <a:moveTo>
                      <a:pt x="1406" y="0"/>
                    </a:moveTo>
                    <a:lnTo>
                      <a:pt x="1800" y="0"/>
                    </a:lnTo>
                    <a:lnTo>
                      <a:pt x="1800" y="225"/>
                    </a:lnTo>
                    <a:lnTo>
                      <a:pt x="1406" y="225"/>
                    </a:lnTo>
                    <a:lnTo>
                      <a:pt x="1406" y="0"/>
                    </a:lnTo>
                    <a:close/>
                    <a:moveTo>
                      <a:pt x="900" y="0"/>
                    </a:moveTo>
                    <a:lnTo>
                      <a:pt x="1294" y="0"/>
                    </a:lnTo>
                    <a:lnTo>
                      <a:pt x="1294" y="225"/>
                    </a:lnTo>
                    <a:lnTo>
                      <a:pt x="900" y="225"/>
                    </a:lnTo>
                    <a:lnTo>
                      <a:pt x="900" y="0"/>
                    </a:lnTo>
                    <a:close/>
                    <a:moveTo>
                      <a:pt x="394" y="0"/>
                    </a:moveTo>
                    <a:lnTo>
                      <a:pt x="788" y="0"/>
                    </a:lnTo>
                    <a:lnTo>
                      <a:pt x="788" y="225"/>
                    </a:lnTo>
                    <a:lnTo>
                      <a:pt x="394" y="225"/>
                    </a:lnTo>
                    <a:lnTo>
                      <a:pt x="394" y="0"/>
                    </a:lnTo>
                    <a:close/>
                    <a:moveTo>
                      <a:pt x="0" y="0"/>
                    </a:moveTo>
                    <a:lnTo>
                      <a:pt x="282" y="0"/>
                    </a:lnTo>
                    <a:lnTo>
                      <a:pt x="282" y="225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985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3303A0F-FEF0-40C7-AB3F-93C94A5DFB85}"/>
                </a:ext>
              </a:extLst>
            </p:cNvPr>
            <p:cNvGrpSpPr/>
            <p:nvPr/>
          </p:nvGrpSpPr>
          <p:grpSpPr>
            <a:xfrm>
              <a:off x="3723554" y="3471039"/>
              <a:ext cx="2247900" cy="1981873"/>
              <a:chOff x="5166284" y="4176454"/>
              <a:chExt cx="589856" cy="487827"/>
            </a:xfrm>
          </p:grpSpPr>
          <p:sp useBgFill="1"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6E37406C-E8F4-428B-95EC-FCB830F1F6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6284" y="4176454"/>
                <a:ext cx="589856" cy="487827"/>
              </a:xfrm>
              <a:custGeom>
                <a:avLst/>
                <a:gdLst>
                  <a:gd name="T0" fmla="*/ 112 w 2586"/>
                  <a:gd name="T1" fmla="*/ 0 h 2136"/>
                  <a:gd name="T2" fmla="*/ 2474 w 2586"/>
                  <a:gd name="T3" fmla="*/ 0 h 2136"/>
                  <a:gd name="T4" fmla="*/ 2499 w 2586"/>
                  <a:gd name="T5" fmla="*/ 3 h 2136"/>
                  <a:gd name="T6" fmla="*/ 2524 w 2586"/>
                  <a:gd name="T7" fmla="*/ 12 h 2136"/>
                  <a:gd name="T8" fmla="*/ 2544 w 2586"/>
                  <a:gd name="T9" fmla="*/ 24 h 2136"/>
                  <a:gd name="T10" fmla="*/ 2562 w 2586"/>
                  <a:gd name="T11" fmla="*/ 42 h 2136"/>
                  <a:gd name="T12" fmla="*/ 2574 w 2586"/>
                  <a:gd name="T13" fmla="*/ 62 h 2136"/>
                  <a:gd name="T14" fmla="*/ 2583 w 2586"/>
                  <a:gd name="T15" fmla="*/ 87 h 2136"/>
                  <a:gd name="T16" fmla="*/ 2586 w 2586"/>
                  <a:gd name="T17" fmla="*/ 112 h 2136"/>
                  <a:gd name="T18" fmla="*/ 2586 w 2586"/>
                  <a:gd name="T19" fmla="*/ 2024 h 2136"/>
                  <a:gd name="T20" fmla="*/ 2583 w 2586"/>
                  <a:gd name="T21" fmla="*/ 2049 h 2136"/>
                  <a:gd name="T22" fmla="*/ 2574 w 2586"/>
                  <a:gd name="T23" fmla="*/ 2074 h 2136"/>
                  <a:gd name="T24" fmla="*/ 2562 w 2586"/>
                  <a:gd name="T25" fmla="*/ 2094 h 2136"/>
                  <a:gd name="T26" fmla="*/ 2544 w 2586"/>
                  <a:gd name="T27" fmla="*/ 2112 h 2136"/>
                  <a:gd name="T28" fmla="*/ 2524 w 2586"/>
                  <a:gd name="T29" fmla="*/ 2124 h 2136"/>
                  <a:gd name="T30" fmla="*/ 2499 w 2586"/>
                  <a:gd name="T31" fmla="*/ 2133 h 2136"/>
                  <a:gd name="T32" fmla="*/ 2474 w 2586"/>
                  <a:gd name="T33" fmla="*/ 2136 h 2136"/>
                  <a:gd name="T34" fmla="*/ 112 w 2586"/>
                  <a:gd name="T35" fmla="*/ 2136 h 2136"/>
                  <a:gd name="T36" fmla="*/ 87 w 2586"/>
                  <a:gd name="T37" fmla="*/ 2133 h 2136"/>
                  <a:gd name="T38" fmla="*/ 62 w 2586"/>
                  <a:gd name="T39" fmla="*/ 2124 h 2136"/>
                  <a:gd name="T40" fmla="*/ 42 w 2586"/>
                  <a:gd name="T41" fmla="*/ 2112 h 2136"/>
                  <a:gd name="T42" fmla="*/ 24 w 2586"/>
                  <a:gd name="T43" fmla="*/ 2094 h 2136"/>
                  <a:gd name="T44" fmla="*/ 12 w 2586"/>
                  <a:gd name="T45" fmla="*/ 2074 h 2136"/>
                  <a:gd name="T46" fmla="*/ 3 w 2586"/>
                  <a:gd name="T47" fmla="*/ 2049 h 2136"/>
                  <a:gd name="T48" fmla="*/ 0 w 2586"/>
                  <a:gd name="T49" fmla="*/ 2024 h 2136"/>
                  <a:gd name="T50" fmla="*/ 0 w 2586"/>
                  <a:gd name="T51" fmla="*/ 112 h 2136"/>
                  <a:gd name="T52" fmla="*/ 3 w 2586"/>
                  <a:gd name="T53" fmla="*/ 87 h 2136"/>
                  <a:gd name="T54" fmla="*/ 12 w 2586"/>
                  <a:gd name="T55" fmla="*/ 62 h 2136"/>
                  <a:gd name="T56" fmla="*/ 24 w 2586"/>
                  <a:gd name="T57" fmla="*/ 42 h 2136"/>
                  <a:gd name="T58" fmla="*/ 42 w 2586"/>
                  <a:gd name="T59" fmla="*/ 24 h 2136"/>
                  <a:gd name="T60" fmla="*/ 62 w 2586"/>
                  <a:gd name="T61" fmla="*/ 12 h 2136"/>
                  <a:gd name="T62" fmla="*/ 87 w 2586"/>
                  <a:gd name="T63" fmla="*/ 3 h 2136"/>
                  <a:gd name="T64" fmla="*/ 112 w 2586"/>
                  <a:gd name="T65" fmla="*/ 0 h 2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86" h="2136">
                    <a:moveTo>
                      <a:pt x="112" y="0"/>
                    </a:moveTo>
                    <a:lnTo>
                      <a:pt x="2474" y="0"/>
                    </a:lnTo>
                    <a:lnTo>
                      <a:pt x="2499" y="3"/>
                    </a:lnTo>
                    <a:lnTo>
                      <a:pt x="2524" y="12"/>
                    </a:lnTo>
                    <a:lnTo>
                      <a:pt x="2544" y="24"/>
                    </a:lnTo>
                    <a:lnTo>
                      <a:pt x="2562" y="42"/>
                    </a:lnTo>
                    <a:lnTo>
                      <a:pt x="2574" y="62"/>
                    </a:lnTo>
                    <a:lnTo>
                      <a:pt x="2583" y="87"/>
                    </a:lnTo>
                    <a:lnTo>
                      <a:pt x="2586" y="112"/>
                    </a:lnTo>
                    <a:lnTo>
                      <a:pt x="2586" y="2024"/>
                    </a:lnTo>
                    <a:lnTo>
                      <a:pt x="2583" y="2049"/>
                    </a:lnTo>
                    <a:lnTo>
                      <a:pt x="2574" y="2074"/>
                    </a:lnTo>
                    <a:lnTo>
                      <a:pt x="2562" y="2094"/>
                    </a:lnTo>
                    <a:lnTo>
                      <a:pt x="2544" y="2112"/>
                    </a:lnTo>
                    <a:lnTo>
                      <a:pt x="2524" y="2124"/>
                    </a:lnTo>
                    <a:lnTo>
                      <a:pt x="2499" y="2133"/>
                    </a:lnTo>
                    <a:lnTo>
                      <a:pt x="2474" y="2136"/>
                    </a:lnTo>
                    <a:lnTo>
                      <a:pt x="112" y="2136"/>
                    </a:lnTo>
                    <a:lnTo>
                      <a:pt x="87" y="2133"/>
                    </a:lnTo>
                    <a:lnTo>
                      <a:pt x="62" y="2124"/>
                    </a:lnTo>
                    <a:lnTo>
                      <a:pt x="42" y="2112"/>
                    </a:lnTo>
                    <a:lnTo>
                      <a:pt x="24" y="2094"/>
                    </a:lnTo>
                    <a:lnTo>
                      <a:pt x="12" y="2074"/>
                    </a:lnTo>
                    <a:lnTo>
                      <a:pt x="3" y="2049"/>
                    </a:lnTo>
                    <a:lnTo>
                      <a:pt x="0" y="2024"/>
                    </a:lnTo>
                    <a:lnTo>
                      <a:pt x="0" y="112"/>
                    </a:lnTo>
                    <a:lnTo>
                      <a:pt x="3" y="87"/>
                    </a:lnTo>
                    <a:lnTo>
                      <a:pt x="12" y="62"/>
                    </a:lnTo>
                    <a:lnTo>
                      <a:pt x="24" y="42"/>
                    </a:lnTo>
                    <a:lnTo>
                      <a:pt x="42" y="24"/>
                    </a:lnTo>
                    <a:lnTo>
                      <a:pt x="62" y="12"/>
                    </a:lnTo>
                    <a:lnTo>
                      <a:pt x="87" y="3"/>
                    </a:lnTo>
                    <a:lnTo>
                      <a:pt x="112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E8C8D560-6EF1-4D71-8643-EE3F05C00F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791" y="4201961"/>
                <a:ext cx="538841" cy="436812"/>
              </a:xfrm>
              <a:custGeom>
                <a:avLst/>
                <a:gdLst>
                  <a:gd name="T0" fmla="*/ 1687 w 2362"/>
                  <a:gd name="T1" fmla="*/ 1181 h 1912"/>
                  <a:gd name="T2" fmla="*/ 2081 w 2362"/>
                  <a:gd name="T3" fmla="*/ 1181 h 1912"/>
                  <a:gd name="T4" fmla="*/ 2081 w 2362"/>
                  <a:gd name="T5" fmla="*/ 1631 h 1912"/>
                  <a:gd name="T6" fmla="*/ 1687 w 2362"/>
                  <a:gd name="T7" fmla="*/ 1631 h 1912"/>
                  <a:gd name="T8" fmla="*/ 1687 w 2362"/>
                  <a:gd name="T9" fmla="*/ 1181 h 1912"/>
                  <a:gd name="T10" fmla="*/ 1181 w 2362"/>
                  <a:gd name="T11" fmla="*/ 1181 h 1912"/>
                  <a:gd name="T12" fmla="*/ 1575 w 2362"/>
                  <a:gd name="T13" fmla="*/ 1181 h 1912"/>
                  <a:gd name="T14" fmla="*/ 1575 w 2362"/>
                  <a:gd name="T15" fmla="*/ 1631 h 1912"/>
                  <a:gd name="T16" fmla="*/ 1181 w 2362"/>
                  <a:gd name="T17" fmla="*/ 1631 h 1912"/>
                  <a:gd name="T18" fmla="*/ 1181 w 2362"/>
                  <a:gd name="T19" fmla="*/ 1181 h 1912"/>
                  <a:gd name="T20" fmla="*/ 675 w 2362"/>
                  <a:gd name="T21" fmla="*/ 1181 h 1912"/>
                  <a:gd name="T22" fmla="*/ 1069 w 2362"/>
                  <a:gd name="T23" fmla="*/ 1181 h 1912"/>
                  <a:gd name="T24" fmla="*/ 1069 w 2362"/>
                  <a:gd name="T25" fmla="*/ 1631 h 1912"/>
                  <a:gd name="T26" fmla="*/ 675 w 2362"/>
                  <a:gd name="T27" fmla="*/ 1631 h 1912"/>
                  <a:gd name="T28" fmla="*/ 675 w 2362"/>
                  <a:gd name="T29" fmla="*/ 1181 h 1912"/>
                  <a:gd name="T30" fmla="*/ 1687 w 2362"/>
                  <a:gd name="T31" fmla="*/ 619 h 1912"/>
                  <a:gd name="T32" fmla="*/ 2081 w 2362"/>
                  <a:gd name="T33" fmla="*/ 619 h 1912"/>
                  <a:gd name="T34" fmla="*/ 2081 w 2362"/>
                  <a:gd name="T35" fmla="*/ 1068 h 1912"/>
                  <a:gd name="T36" fmla="*/ 1687 w 2362"/>
                  <a:gd name="T37" fmla="*/ 1068 h 1912"/>
                  <a:gd name="T38" fmla="*/ 1687 w 2362"/>
                  <a:gd name="T39" fmla="*/ 619 h 1912"/>
                  <a:gd name="T40" fmla="*/ 1181 w 2362"/>
                  <a:gd name="T41" fmla="*/ 619 h 1912"/>
                  <a:gd name="T42" fmla="*/ 1575 w 2362"/>
                  <a:gd name="T43" fmla="*/ 619 h 1912"/>
                  <a:gd name="T44" fmla="*/ 1575 w 2362"/>
                  <a:gd name="T45" fmla="*/ 1068 h 1912"/>
                  <a:gd name="T46" fmla="*/ 1181 w 2362"/>
                  <a:gd name="T47" fmla="*/ 1068 h 1912"/>
                  <a:gd name="T48" fmla="*/ 1181 w 2362"/>
                  <a:gd name="T49" fmla="*/ 619 h 1912"/>
                  <a:gd name="T50" fmla="*/ 675 w 2362"/>
                  <a:gd name="T51" fmla="*/ 619 h 1912"/>
                  <a:gd name="T52" fmla="*/ 1069 w 2362"/>
                  <a:gd name="T53" fmla="*/ 619 h 1912"/>
                  <a:gd name="T54" fmla="*/ 1069 w 2362"/>
                  <a:gd name="T55" fmla="*/ 1068 h 1912"/>
                  <a:gd name="T56" fmla="*/ 675 w 2362"/>
                  <a:gd name="T57" fmla="*/ 1068 h 1912"/>
                  <a:gd name="T58" fmla="*/ 675 w 2362"/>
                  <a:gd name="T59" fmla="*/ 619 h 1912"/>
                  <a:gd name="T60" fmla="*/ 169 w 2362"/>
                  <a:gd name="T61" fmla="*/ 169 h 1912"/>
                  <a:gd name="T62" fmla="*/ 169 w 2362"/>
                  <a:gd name="T63" fmla="*/ 1743 h 1912"/>
                  <a:gd name="T64" fmla="*/ 2193 w 2362"/>
                  <a:gd name="T65" fmla="*/ 1743 h 1912"/>
                  <a:gd name="T66" fmla="*/ 2193 w 2362"/>
                  <a:gd name="T67" fmla="*/ 169 h 1912"/>
                  <a:gd name="T68" fmla="*/ 169 w 2362"/>
                  <a:gd name="T69" fmla="*/ 169 h 1912"/>
                  <a:gd name="T70" fmla="*/ 0 w 2362"/>
                  <a:gd name="T71" fmla="*/ 0 h 1912"/>
                  <a:gd name="T72" fmla="*/ 2362 w 2362"/>
                  <a:gd name="T73" fmla="*/ 0 h 1912"/>
                  <a:gd name="T74" fmla="*/ 2362 w 2362"/>
                  <a:gd name="T75" fmla="*/ 1912 h 1912"/>
                  <a:gd name="T76" fmla="*/ 0 w 2362"/>
                  <a:gd name="T77" fmla="*/ 1912 h 1912"/>
                  <a:gd name="T78" fmla="*/ 0 w 2362"/>
                  <a:gd name="T79" fmla="*/ 0 h 1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62" h="1912">
                    <a:moveTo>
                      <a:pt x="1687" y="1181"/>
                    </a:moveTo>
                    <a:lnTo>
                      <a:pt x="2081" y="1181"/>
                    </a:lnTo>
                    <a:lnTo>
                      <a:pt x="2081" y="1631"/>
                    </a:lnTo>
                    <a:lnTo>
                      <a:pt x="1687" y="1631"/>
                    </a:lnTo>
                    <a:lnTo>
                      <a:pt x="1687" y="1181"/>
                    </a:lnTo>
                    <a:close/>
                    <a:moveTo>
                      <a:pt x="1181" y="1181"/>
                    </a:moveTo>
                    <a:lnTo>
                      <a:pt x="1575" y="1181"/>
                    </a:lnTo>
                    <a:lnTo>
                      <a:pt x="1575" y="1631"/>
                    </a:lnTo>
                    <a:lnTo>
                      <a:pt x="1181" y="1631"/>
                    </a:lnTo>
                    <a:lnTo>
                      <a:pt x="1181" y="1181"/>
                    </a:lnTo>
                    <a:close/>
                    <a:moveTo>
                      <a:pt x="675" y="1181"/>
                    </a:moveTo>
                    <a:lnTo>
                      <a:pt x="1069" y="1181"/>
                    </a:lnTo>
                    <a:lnTo>
                      <a:pt x="1069" y="1631"/>
                    </a:lnTo>
                    <a:lnTo>
                      <a:pt x="675" y="1631"/>
                    </a:lnTo>
                    <a:lnTo>
                      <a:pt x="675" y="1181"/>
                    </a:lnTo>
                    <a:close/>
                    <a:moveTo>
                      <a:pt x="1687" y="619"/>
                    </a:moveTo>
                    <a:lnTo>
                      <a:pt x="2081" y="619"/>
                    </a:lnTo>
                    <a:lnTo>
                      <a:pt x="2081" y="1068"/>
                    </a:lnTo>
                    <a:lnTo>
                      <a:pt x="1687" y="1068"/>
                    </a:lnTo>
                    <a:lnTo>
                      <a:pt x="1687" y="619"/>
                    </a:lnTo>
                    <a:close/>
                    <a:moveTo>
                      <a:pt x="1181" y="619"/>
                    </a:moveTo>
                    <a:lnTo>
                      <a:pt x="1575" y="619"/>
                    </a:lnTo>
                    <a:lnTo>
                      <a:pt x="1575" y="1068"/>
                    </a:lnTo>
                    <a:lnTo>
                      <a:pt x="1181" y="1068"/>
                    </a:lnTo>
                    <a:lnTo>
                      <a:pt x="1181" y="619"/>
                    </a:lnTo>
                    <a:close/>
                    <a:moveTo>
                      <a:pt x="675" y="619"/>
                    </a:moveTo>
                    <a:lnTo>
                      <a:pt x="1069" y="619"/>
                    </a:lnTo>
                    <a:lnTo>
                      <a:pt x="1069" y="1068"/>
                    </a:lnTo>
                    <a:lnTo>
                      <a:pt x="675" y="1068"/>
                    </a:lnTo>
                    <a:lnTo>
                      <a:pt x="675" y="619"/>
                    </a:lnTo>
                    <a:close/>
                    <a:moveTo>
                      <a:pt x="169" y="169"/>
                    </a:moveTo>
                    <a:lnTo>
                      <a:pt x="169" y="1743"/>
                    </a:lnTo>
                    <a:lnTo>
                      <a:pt x="2193" y="1743"/>
                    </a:lnTo>
                    <a:lnTo>
                      <a:pt x="2193" y="169"/>
                    </a:lnTo>
                    <a:lnTo>
                      <a:pt x="169" y="169"/>
                    </a:lnTo>
                    <a:close/>
                    <a:moveTo>
                      <a:pt x="0" y="0"/>
                    </a:moveTo>
                    <a:lnTo>
                      <a:pt x="2362" y="0"/>
                    </a:lnTo>
                    <a:lnTo>
                      <a:pt x="2362" y="1912"/>
                    </a:lnTo>
                    <a:lnTo>
                      <a:pt x="0" y="19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95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22E57C32-7897-42DD-8A2B-113758EDAD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55560" y="4267324"/>
                <a:ext cx="411305" cy="306088"/>
              </a:xfrm>
              <a:custGeom>
                <a:avLst/>
                <a:gdLst>
                  <a:gd name="T0" fmla="*/ 0 w 1800"/>
                  <a:gd name="T1" fmla="*/ 900 h 1350"/>
                  <a:gd name="T2" fmla="*/ 282 w 1800"/>
                  <a:gd name="T3" fmla="*/ 900 h 1350"/>
                  <a:gd name="T4" fmla="*/ 282 w 1800"/>
                  <a:gd name="T5" fmla="*/ 1350 h 1350"/>
                  <a:gd name="T6" fmla="*/ 0 w 1800"/>
                  <a:gd name="T7" fmla="*/ 1350 h 1350"/>
                  <a:gd name="T8" fmla="*/ 0 w 1800"/>
                  <a:gd name="T9" fmla="*/ 900 h 1350"/>
                  <a:gd name="T10" fmla="*/ 0 w 1800"/>
                  <a:gd name="T11" fmla="*/ 338 h 1350"/>
                  <a:gd name="T12" fmla="*/ 282 w 1800"/>
                  <a:gd name="T13" fmla="*/ 338 h 1350"/>
                  <a:gd name="T14" fmla="*/ 282 w 1800"/>
                  <a:gd name="T15" fmla="*/ 787 h 1350"/>
                  <a:gd name="T16" fmla="*/ 0 w 1800"/>
                  <a:gd name="T17" fmla="*/ 787 h 1350"/>
                  <a:gd name="T18" fmla="*/ 0 w 1800"/>
                  <a:gd name="T19" fmla="*/ 338 h 1350"/>
                  <a:gd name="T20" fmla="*/ 1406 w 1800"/>
                  <a:gd name="T21" fmla="*/ 0 h 1350"/>
                  <a:gd name="T22" fmla="*/ 1800 w 1800"/>
                  <a:gd name="T23" fmla="*/ 0 h 1350"/>
                  <a:gd name="T24" fmla="*/ 1800 w 1800"/>
                  <a:gd name="T25" fmla="*/ 225 h 1350"/>
                  <a:gd name="T26" fmla="*/ 1406 w 1800"/>
                  <a:gd name="T27" fmla="*/ 225 h 1350"/>
                  <a:gd name="T28" fmla="*/ 1406 w 1800"/>
                  <a:gd name="T29" fmla="*/ 0 h 1350"/>
                  <a:gd name="T30" fmla="*/ 900 w 1800"/>
                  <a:gd name="T31" fmla="*/ 0 h 1350"/>
                  <a:gd name="T32" fmla="*/ 1294 w 1800"/>
                  <a:gd name="T33" fmla="*/ 0 h 1350"/>
                  <a:gd name="T34" fmla="*/ 1294 w 1800"/>
                  <a:gd name="T35" fmla="*/ 225 h 1350"/>
                  <a:gd name="T36" fmla="*/ 900 w 1800"/>
                  <a:gd name="T37" fmla="*/ 225 h 1350"/>
                  <a:gd name="T38" fmla="*/ 900 w 1800"/>
                  <a:gd name="T39" fmla="*/ 0 h 1350"/>
                  <a:gd name="T40" fmla="*/ 394 w 1800"/>
                  <a:gd name="T41" fmla="*/ 0 h 1350"/>
                  <a:gd name="T42" fmla="*/ 788 w 1800"/>
                  <a:gd name="T43" fmla="*/ 0 h 1350"/>
                  <a:gd name="T44" fmla="*/ 788 w 1800"/>
                  <a:gd name="T45" fmla="*/ 225 h 1350"/>
                  <a:gd name="T46" fmla="*/ 394 w 1800"/>
                  <a:gd name="T47" fmla="*/ 225 h 1350"/>
                  <a:gd name="T48" fmla="*/ 394 w 1800"/>
                  <a:gd name="T49" fmla="*/ 0 h 1350"/>
                  <a:gd name="T50" fmla="*/ 0 w 1800"/>
                  <a:gd name="T51" fmla="*/ 0 h 1350"/>
                  <a:gd name="T52" fmla="*/ 282 w 1800"/>
                  <a:gd name="T53" fmla="*/ 0 h 1350"/>
                  <a:gd name="T54" fmla="*/ 282 w 1800"/>
                  <a:gd name="T55" fmla="*/ 225 h 1350"/>
                  <a:gd name="T56" fmla="*/ 0 w 1800"/>
                  <a:gd name="T57" fmla="*/ 225 h 1350"/>
                  <a:gd name="T58" fmla="*/ 0 w 1800"/>
                  <a:gd name="T59" fmla="*/ 0 h 1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800" h="1350">
                    <a:moveTo>
                      <a:pt x="0" y="900"/>
                    </a:moveTo>
                    <a:lnTo>
                      <a:pt x="282" y="900"/>
                    </a:lnTo>
                    <a:lnTo>
                      <a:pt x="282" y="1350"/>
                    </a:lnTo>
                    <a:lnTo>
                      <a:pt x="0" y="1350"/>
                    </a:lnTo>
                    <a:lnTo>
                      <a:pt x="0" y="900"/>
                    </a:lnTo>
                    <a:close/>
                    <a:moveTo>
                      <a:pt x="0" y="338"/>
                    </a:moveTo>
                    <a:lnTo>
                      <a:pt x="282" y="338"/>
                    </a:lnTo>
                    <a:lnTo>
                      <a:pt x="282" y="787"/>
                    </a:lnTo>
                    <a:lnTo>
                      <a:pt x="0" y="787"/>
                    </a:lnTo>
                    <a:lnTo>
                      <a:pt x="0" y="338"/>
                    </a:lnTo>
                    <a:close/>
                    <a:moveTo>
                      <a:pt x="1406" y="0"/>
                    </a:moveTo>
                    <a:lnTo>
                      <a:pt x="1800" y="0"/>
                    </a:lnTo>
                    <a:lnTo>
                      <a:pt x="1800" y="225"/>
                    </a:lnTo>
                    <a:lnTo>
                      <a:pt x="1406" y="225"/>
                    </a:lnTo>
                    <a:lnTo>
                      <a:pt x="1406" y="0"/>
                    </a:lnTo>
                    <a:close/>
                    <a:moveTo>
                      <a:pt x="900" y="0"/>
                    </a:moveTo>
                    <a:lnTo>
                      <a:pt x="1294" y="0"/>
                    </a:lnTo>
                    <a:lnTo>
                      <a:pt x="1294" y="225"/>
                    </a:lnTo>
                    <a:lnTo>
                      <a:pt x="900" y="225"/>
                    </a:lnTo>
                    <a:lnTo>
                      <a:pt x="900" y="0"/>
                    </a:lnTo>
                    <a:close/>
                    <a:moveTo>
                      <a:pt x="394" y="0"/>
                    </a:moveTo>
                    <a:lnTo>
                      <a:pt x="788" y="0"/>
                    </a:lnTo>
                    <a:lnTo>
                      <a:pt x="788" y="225"/>
                    </a:lnTo>
                    <a:lnTo>
                      <a:pt x="394" y="225"/>
                    </a:lnTo>
                    <a:lnTo>
                      <a:pt x="394" y="0"/>
                    </a:lnTo>
                    <a:close/>
                    <a:moveTo>
                      <a:pt x="0" y="0"/>
                    </a:moveTo>
                    <a:lnTo>
                      <a:pt x="282" y="0"/>
                    </a:lnTo>
                    <a:lnTo>
                      <a:pt x="282" y="225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C73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502E8DC-16BD-4127-BB0D-BE88F230A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0902" y="2632091"/>
              <a:ext cx="2247900" cy="184785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746448B-C5CF-42A9-93B8-8710DB3AE294}"/>
              </a:ext>
            </a:extLst>
          </p:cNvPr>
          <p:cNvGrpSpPr/>
          <p:nvPr/>
        </p:nvGrpSpPr>
        <p:grpSpPr>
          <a:xfrm>
            <a:off x="7078623" y="1834760"/>
            <a:ext cx="4914930" cy="2360997"/>
            <a:chOff x="1825603" y="2419074"/>
            <a:chExt cx="8600558" cy="38715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2860D5F-3B53-445E-AA13-F9803687227A}"/>
                </a:ext>
              </a:extLst>
            </p:cNvPr>
            <p:cNvGrpSpPr/>
            <p:nvPr/>
          </p:nvGrpSpPr>
          <p:grpSpPr>
            <a:xfrm>
              <a:off x="1825603" y="4024246"/>
              <a:ext cx="2989250" cy="2266359"/>
              <a:chOff x="8788779" y="5194794"/>
              <a:chExt cx="542728" cy="411480"/>
            </a:xfrm>
          </p:grpSpPr>
          <p:sp useBgFill="1">
            <p:nvSpPr>
              <p:cNvPr id="36" name="Freeform 30">
                <a:extLst>
                  <a:ext uri="{FF2B5EF4-FFF2-40B4-BE49-F238E27FC236}">
                    <a16:creationId xmlns:a16="http://schemas.microsoft.com/office/drawing/2014/main" id="{40435F5C-D0B6-4B67-BE0B-F9974E492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88779" y="5194794"/>
                <a:ext cx="542728" cy="411480"/>
              </a:xfrm>
              <a:custGeom>
                <a:avLst/>
                <a:gdLst>
                  <a:gd name="T0" fmla="*/ 112 w 2136"/>
                  <a:gd name="T1" fmla="*/ 0 h 1630"/>
                  <a:gd name="T2" fmla="*/ 2024 w 2136"/>
                  <a:gd name="T3" fmla="*/ 0 h 1630"/>
                  <a:gd name="T4" fmla="*/ 2049 w 2136"/>
                  <a:gd name="T5" fmla="*/ 2 h 1630"/>
                  <a:gd name="T6" fmla="*/ 2074 w 2136"/>
                  <a:gd name="T7" fmla="*/ 11 h 1630"/>
                  <a:gd name="T8" fmla="*/ 2094 w 2136"/>
                  <a:gd name="T9" fmla="*/ 24 h 1630"/>
                  <a:gd name="T10" fmla="*/ 2112 w 2136"/>
                  <a:gd name="T11" fmla="*/ 41 h 1630"/>
                  <a:gd name="T12" fmla="*/ 2124 w 2136"/>
                  <a:gd name="T13" fmla="*/ 62 h 1630"/>
                  <a:gd name="T14" fmla="*/ 2133 w 2136"/>
                  <a:gd name="T15" fmla="*/ 87 h 1630"/>
                  <a:gd name="T16" fmla="*/ 2136 w 2136"/>
                  <a:gd name="T17" fmla="*/ 112 h 1630"/>
                  <a:gd name="T18" fmla="*/ 2136 w 2136"/>
                  <a:gd name="T19" fmla="*/ 1518 h 1630"/>
                  <a:gd name="T20" fmla="*/ 2133 w 2136"/>
                  <a:gd name="T21" fmla="*/ 1543 h 1630"/>
                  <a:gd name="T22" fmla="*/ 2124 w 2136"/>
                  <a:gd name="T23" fmla="*/ 1568 h 1630"/>
                  <a:gd name="T24" fmla="*/ 2112 w 2136"/>
                  <a:gd name="T25" fmla="*/ 1588 h 1630"/>
                  <a:gd name="T26" fmla="*/ 2094 w 2136"/>
                  <a:gd name="T27" fmla="*/ 1606 h 1630"/>
                  <a:gd name="T28" fmla="*/ 2074 w 2136"/>
                  <a:gd name="T29" fmla="*/ 1618 h 1630"/>
                  <a:gd name="T30" fmla="*/ 2049 w 2136"/>
                  <a:gd name="T31" fmla="*/ 1627 h 1630"/>
                  <a:gd name="T32" fmla="*/ 2024 w 2136"/>
                  <a:gd name="T33" fmla="*/ 1630 h 1630"/>
                  <a:gd name="T34" fmla="*/ 112 w 2136"/>
                  <a:gd name="T35" fmla="*/ 1630 h 1630"/>
                  <a:gd name="T36" fmla="*/ 87 w 2136"/>
                  <a:gd name="T37" fmla="*/ 1627 h 1630"/>
                  <a:gd name="T38" fmla="*/ 62 w 2136"/>
                  <a:gd name="T39" fmla="*/ 1618 h 1630"/>
                  <a:gd name="T40" fmla="*/ 42 w 2136"/>
                  <a:gd name="T41" fmla="*/ 1606 h 1630"/>
                  <a:gd name="T42" fmla="*/ 24 w 2136"/>
                  <a:gd name="T43" fmla="*/ 1588 h 1630"/>
                  <a:gd name="T44" fmla="*/ 12 w 2136"/>
                  <a:gd name="T45" fmla="*/ 1568 h 1630"/>
                  <a:gd name="T46" fmla="*/ 3 w 2136"/>
                  <a:gd name="T47" fmla="*/ 1543 h 1630"/>
                  <a:gd name="T48" fmla="*/ 0 w 2136"/>
                  <a:gd name="T49" fmla="*/ 1518 h 1630"/>
                  <a:gd name="T50" fmla="*/ 0 w 2136"/>
                  <a:gd name="T51" fmla="*/ 112 h 1630"/>
                  <a:gd name="T52" fmla="*/ 3 w 2136"/>
                  <a:gd name="T53" fmla="*/ 87 h 1630"/>
                  <a:gd name="T54" fmla="*/ 12 w 2136"/>
                  <a:gd name="T55" fmla="*/ 62 h 1630"/>
                  <a:gd name="T56" fmla="*/ 24 w 2136"/>
                  <a:gd name="T57" fmla="*/ 41 h 1630"/>
                  <a:gd name="T58" fmla="*/ 42 w 2136"/>
                  <a:gd name="T59" fmla="*/ 24 h 1630"/>
                  <a:gd name="T60" fmla="*/ 62 w 2136"/>
                  <a:gd name="T61" fmla="*/ 11 h 1630"/>
                  <a:gd name="T62" fmla="*/ 87 w 2136"/>
                  <a:gd name="T63" fmla="*/ 2 h 1630"/>
                  <a:gd name="T64" fmla="*/ 112 w 2136"/>
                  <a:gd name="T65" fmla="*/ 0 h 1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36" h="1630">
                    <a:moveTo>
                      <a:pt x="112" y="0"/>
                    </a:moveTo>
                    <a:lnTo>
                      <a:pt x="2024" y="0"/>
                    </a:lnTo>
                    <a:lnTo>
                      <a:pt x="2049" y="2"/>
                    </a:lnTo>
                    <a:lnTo>
                      <a:pt x="2074" y="11"/>
                    </a:lnTo>
                    <a:lnTo>
                      <a:pt x="2094" y="24"/>
                    </a:lnTo>
                    <a:lnTo>
                      <a:pt x="2112" y="41"/>
                    </a:lnTo>
                    <a:lnTo>
                      <a:pt x="2124" y="62"/>
                    </a:lnTo>
                    <a:lnTo>
                      <a:pt x="2133" y="87"/>
                    </a:lnTo>
                    <a:lnTo>
                      <a:pt x="2136" y="112"/>
                    </a:lnTo>
                    <a:lnTo>
                      <a:pt x="2136" y="1518"/>
                    </a:lnTo>
                    <a:lnTo>
                      <a:pt x="2133" y="1543"/>
                    </a:lnTo>
                    <a:lnTo>
                      <a:pt x="2124" y="1568"/>
                    </a:lnTo>
                    <a:lnTo>
                      <a:pt x="2112" y="1588"/>
                    </a:lnTo>
                    <a:lnTo>
                      <a:pt x="2094" y="1606"/>
                    </a:lnTo>
                    <a:lnTo>
                      <a:pt x="2074" y="1618"/>
                    </a:lnTo>
                    <a:lnTo>
                      <a:pt x="2049" y="1627"/>
                    </a:lnTo>
                    <a:lnTo>
                      <a:pt x="2024" y="1630"/>
                    </a:lnTo>
                    <a:lnTo>
                      <a:pt x="112" y="1630"/>
                    </a:lnTo>
                    <a:lnTo>
                      <a:pt x="87" y="1627"/>
                    </a:lnTo>
                    <a:lnTo>
                      <a:pt x="62" y="1618"/>
                    </a:lnTo>
                    <a:lnTo>
                      <a:pt x="42" y="1606"/>
                    </a:lnTo>
                    <a:lnTo>
                      <a:pt x="24" y="1588"/>
                    </a:lnTo>
                    <a:lnTo>
                      <a:pt x="12" y="1568"/>
                    </a:lnTo>
                    <a:lnTo>
                      <a:pt x="3" y="1543"/>
                    </a:lnTo>
                    <a:lnTo>
                      <a:pt x="0" y="1518"/>
                    </a:lnTo>
                    <a:lnTo>
                      <a:pt x="0" y="112"/>
                    </a:lnTo>
                    <a:lnTo>
                      <a:pt x="3" y="87"/>
                    </a:lnTo>
                    <a:lnTo>
                      <a:pt x="12" y="62"/>
                    </a:lnTo>
                    <a:lnTo>
                      <a:pt x="24" y="41"/>
                    </a:lnTo>
                    <a:lnTo>
                      <a:pt x="42" y="24"/>
                    </a:lnTo>
                    <a:lnTo>
                      <a:pt x="62" y="11"/>
                    </a:lnTo>
                    <a:lnTo>
                      <a:pt x="87" y="2"/>
                    </a:lnTo>
                    <a:lnTo>
                      <a:pt x="112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37" name="Freeform 31">
                <a:extLst>
                  <a:ext uri="{FF2B5EF4-FFF2-40B4-BE49-F238E27FC236}">
                    <a16:creationId xmlns:a16="http://schemas.microsoft.com/office/drawing/2014/main" id="{8B26A1B2-ABFF-46E9-ACCE-EBE3607984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17157" y="5223172"/>
                <a:ext cx="485972" cy="354724"/>
              </a:xfrm>
              <a:custGeom>
                <a:avLst/>
                <a:gdLst>
                  <a:gd name="T0" fmla="*/ 113 w 1912"/>
                  <a:gd name="T1" fmla="*/ 113 h 1406"/>
                  <a:gd name="T2" fmla="*/ 113 w 1912"/>
                  <a:gd name="T3" fmla="*/ 1293 h 1406"/>
                  <a:gd name="T4" fmla="*/ 1799 w 1912"/>
                  <a:gd name="T5" fmla="*/ 1293 h 1406"/>
                  <a:gd name="T6" fmla="*/ 1799 w 1912"/>
                  <a:gd name="T7" fmla="*/ 113 h 1406"/>
                  <a:gd name="T8" fmla="*/ 113 w 1912"/>
                  <a:gd name="T9" fmla="*/ 113 h 1406"/>
                  <a:gd name="T10" fmla="*/ 0 w 1912"/>
                  <a:gd name="T11" fmla="*/ 0 h 1406"/>
                  <a:gd name="T12" fmla="*/ 1912 w 1912"/>
                  <a:gd name="T13" fmla="*/ 0 h 1406"/>
                  <a:gd name="T14" fmla="*/ 1912 w 1912"/>
                  <a:gd name="T15" fmla="*/ 1406 h 1406"/>
                  <a:gd name="T16" fmla="*/ 0 w 1912"/>
                  <a:gd name="T17" fmla="*/ 1406 h 1406"/>
                  <a:gd name="T18" fmla="*/ 0 w 1912"/>
                  <a:gd name="T19" fmla="*/ 0 h 1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12" h="1406">
                    <a:moveTo>
                      <a:pt x="113" y="113"/>
                    </a:moveTo>
                    <a:lnTo>
                      <a:pt x="113" y="1293"/>
                    </a:lnTo>
                    <a:lnTo>
                      <a:pt x="1799" y="1293"/>
                    </a:lnTo>
                    <a:lnTo>
                      <a:pt x="1799" y="113"/>
                    </a:lnTo>
                    <a:lnTo>
                      <a:pt x="113" y="113"/>
                    </a:lnTo>
                    <a:close/>
                    <a:moveTo>
                      <a:pt x="0" y="0"/>
                    </a:moveTo>
                    <a:lnTo>
                      <a:pt x="1912" y="0"/>
                    </a:lnTo>
                    <a:lnTo>
                      <a:pt x="1912" y="1406"/>
                    </a:lnTo>
                    <a:lnTo>
                      <a:pt x="0" y="14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95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38" name="Rectangle 32">
                <a:extLst>
                  <a:ext uri="{FF2B5EF4-FFF2-40B4-BE49-F238E27FC236}">
                    <a16:creationId xmlns:a16="http://schemas.microsoft.com/office/drawing/2014/main" id="{D9391817-814E-423F-BD51-46081F93B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5687" y="5279928"/>
                <a:ext cx="368913" cy="241212"/>
              </a:xfrm>
              <a:prstGeom prst="rect">
                <a:avLst/>
              </a:prstGeom>
              <a:solidFill>
                <a:srgbClr val="0A9EC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39" name="Freeform 33">
                <a:extLst>
                  <a:ext uri="{FF2B5EF4-FFF2-40B4-BE49-F238E27FC236}">
                    <a16:creationId xmlns:a16="http://schemas.microsoft.com/office/drawing/2014/main" id="{FA6FE27B-AB61-49C4-9410-DF7D786205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75687" y="5342004"/>
                <a:ext cx="368913" cy="179136"/>
              </a:xfrm>
              <a:custGeom>
                <a:avLst/>
                <a:gdLst>
                  <a:gd name="T0" fmla="*/ 193 w 1462"/>
                  <a:gd name="T1" fmla="*/ 261 h 710"/>
                  <a:gd name="T2" fmla="*/ 265 w 1462"/>
                  <a:gd name="T3" fmla="*/ 264 h 710"/>
                  <a:gd name="T4" fmla="*/ 336 w 1462"/>
                  <a:gd name="T5" fmla="*/ 274 h 710"/>
                  <a:gd name="T6" fmla="*/ 405 w 1462"/>
                  <a:gd name="T7" fmla="*/ 290 h 710"/>
                  <a:gd name="T8" fmla="*/ 471 w 1462"/>
                  <a:gd name="T9" fmla="*/ 311 h 710"/>
                  <a:gd name="T10" fmla="*/ 536 w 1462"/>
                  <a:gd name="T11" fmla="*/ 337 h 710"/>
                  <a:gd name="T12" fmla="*/ 596 w 1462"/>
                  <a:gd name="T13" fmla="*/ 369 h 710"/>
                  <a:gd name="T14" fmla="*/ 654 w 1462"/>
                  <a:gd name="T15" fmla="*/ 405 h 710"/>
                  <a:gd name="T16" fmla="*/ 709 w 1462"/>
                  <a:gd name="T17" fmla="*/ 446 h 710"/>
                  <a:gd name="T18" fmla="*/ 760 w 1462"/>
                  <a:gd name="T19" fmla="*/ 491 h 710"/>
                  <a:gd name="T20" fmla="*/ 806 w 1462"/>
                  <a:gd name="T21" fmla="*/ 540 h 710"/>
                  <a:gd name="T22" fmla="*/ 848 w 1462"/>
                  <a:gd name="T23" fmla="*/ 594 h 710"/>
                  <a:gd name="T24" fmla="*/ 887 w 1462"/>
                  <a:gd name="T25" fmla="*/ 650 h 710"/>
                  <a:gd name="T26" fmla="*/ 920 w 1462"/>
                  <a:gd name="T27" fmla="*/ 710 h 710"/>
                  <a:gd name="T28" fmla="*/ 0 w 1462"/>
                  <a:gd name="T29" fmla="*/ 710 h 710"/>
                  <a:gd name="T30" fmla="*/ 0 w 1462"/>
                  <a:gd name="T31" fmla="*/ 285 h 710"/>
                  <a:gd name="T32" fmla="*/ 62 w 1462"/>
                  <a:gd name="T33" fmla="*/ 273 h 710"/>
                  <a:gd name="T34" fmla="*/ 127 w 1462"/>
                  <a:gd name="T35" fmla="*/ 264 h 710"/>
                  <a:gd name="T36" fmla="*/ 193 w 1462"/>
                  <a:gd name="T37" fmla="*/ 261 h 710"/>
                  <a:gd name="T38" fmla="*/ 1356 w 1462"/>
                  <a:gd name="T39" fmla="*/ 0 h 710"/>
                  <a:gd name="T40" fmla="*/ 1409 w 1462"/>
                  <a:gd name="T41" fmla="*/ 2 h 710"/>
                  <a:gd name="T42" fmla="*/ 1462 w 1462"/>
                  <a:gd name="T43" fmla="*/ 10 h 710"/>
                  <a:gd name="T44" fmla="*/ 1462 w 1462"/>
                  <a:gd name="T45" fmla="*/ 441 h 710"/>
                  <a:gd name="T46" fmla="*/ 1406 w 1462"/>
                  <a:gd name="T47" fmla="*/ 405 h 710"/>
                  <a:gd name="T48" fmla="*/ 1353 w 1462"/>
                  <a:gd name="T49" fmla="*/ 365 h 710"/>
                  <a:gd name="T50" fmla="*/ 1305 w 1462"/>
                  <a:gd name="T51" fmla="*/ 320 h 710"/>
                  <a:gd name="T52" fmla="*/ 1259 w 1462"/>
                  <a:gd name="T53" fmla="*/ 272 h 710"/>
                  <a:gd name="T54" fmla="*/ 1217 w 1462"/>
                  <a:gd name="T55" fmla="*/ 220 h 710"/>
                  <a:gd name="T56" fmla="*/ 1180 w 1462"/>
                  <a:gd name="T57" fmla="*/ 166 h 710"/>
                  <a:gd name="T58" fmla="*/ 1147 w 1462"/>
                  <a:gd name="T59" fmla="*/ 108 h 710"/>
                  <a:gd name="T60" fmla="*/ 1120 w 1462"/>
                  <a:gd name="T61" fmla="*/ 47 h 710"/>
                  <a:gd name="T62" fmla="*/ 1176 w 1462"/>
                  <a:gd name="T63" fmla="*/ 27 h 710"/>
                  <a:gd name="T64" fmla="*/ 1234 w 1462"/>
                  <a:gd name="T65" fmla="*/ 12 h 710"/>
                  <a:gd name="T66" fmla="*/ 1294 w 1462"/>
                  <a:gd name="T67" fmla="*/ 3 h 710"/>
                  <a:gd name="T68" fmla="*/ 1356 w 1462"/>
                  <a:gd name="T69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62" h="710">
                    <a:moveTo>
                      <a:pt x="193" y="261"/>
                    </a:moveTo>
                    <a:lnTo>
                      <a:pt x="265" y="264"/>
                    </a:lnTo>
                    <a:lnTo>
                      <a:pt x="336" y="274"/>
                    </a:lnTo>
                    <a:lnTo>
                      <a:pt x="405" y="290"/>
                    </a:lnTo>
                    <a:lnTo>
                      <a:pt x="471" y="311"/>
                    </a:lnTo>
                    <a:lnTo>
                      <a:pt x="536" y="337"/>
                    </a:lnTo>
                    <a:lnTo>
                      <a:pt x="596" y="369"/>
                    </a:lnTo>
                    <a:lnTo>
                      <a:pt x="654" y="405"/>
                    </a:lnTo>
                    <a:lnTo>
                      <a:pt x="709" y="446"/>
                    </a:lnTo>
                    <a:lnTo>
                      <a:pt x="760" y="491"/>
                    </a:lnTo>
                    <a:lnTo>
                      <a:pt x="806" y="540"/>
                    </a:lnTo>
                    <a:lnTo>
                      <a:pt x="848" y="594"/>
                    </a:lnTo>
                    <a:lnTo>
                      <a:pt x="887" y="650"/>
                    </a:lnTo>
                    <a:lnTo>
                      <a:pt x="920" y="710"/>
                    </a:lnTo>
                    <a:lnTo>
                      <a:pt x="0" y="710"/>
                    </a:lnTo>
                    <a:lnTo>
                      <a:pt x="0" y="285"/>
                    </a:lnTo>
                    <a:lnTo>
                      <a:pt x="62" y="273"/>
                    </a:lnTo>
                    <a:lnTo>
                      <a:pt x="127" y="264"/>
                    </a:lnTo>
                    <a:lnTo>
                      <a:pt x="193" y="261"/>
                    </a:lnTo>
                    <a:close/>
                    <a:moveTo>
                      <a:pt x="1356" y="0"/>
                    </a:moveTo>
                    <a:lnTo>
                      <a:pt x="1409" y="2"/>
                    </a:lnTo>
                    <a:lnTo>
                      <a:pt x="1462" y="10"/>
                    </a:lnTo>
                    <a:lnTo>
                      <a:pt x="1462" y="441"/>
                    </a:lnTo>
                    <a:lnTo>
                      <a:pt x="1406" y="405"/>
                    </a:lnTo>
                    <a:lnTo>
                      <a:pt x="1353" y="365"/>
                    </a:lnTo>
                    <a:lnTo>
                      <a:pt x="1305" y="320"/>
                    </a:lnTo>
                    <a:lnTo>
                      <a:pt x="1259" y="272"/>
                    </a:lnTo>
                    <a:lnTo>
                      <a:pt x="1217" y="220"/>
                    </a:lnTo>
                    <a:lnTo>
                      <a:pt x="1180" y="166"/>
                    </a:lnTo>
                    <a:lnTo>
                      <a:pt x="1147" y="108"/>
                    </a:lnTo>
                    <a:lnTo>
                      <a:pt x="1120" y="47"/>
                    </a:lnTo>
                    <a:lnTo>
                      <a:pt x="1176" y="27"/>
                    </a:lnTo>
                    <a:lnTo>
                      <a:pt x="1234" y="12"/>
                    </a:lnTo>
                    <a:lnTo>
                      <a:pt x="1294" y="3"/>
                    </a:lnTo>
                    <a:lnTo>
                      <a:pt x="1356" y="0"/>
                    </a:lnTo>
                    <a:close/>
                  </a:path>
                </a:pathLst>
              </a:custGeom>
              <a:solidFill>
                <a:srgbClr val="6FC6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40" name="Freeform 34">
                <a:extLst>
                  <a:ext uri="{FF2B5EF4-FFF2-40B4-BE49-F238E27FC236}">
                    <a16:creationId xmlns:a16="http://schemas.microsoft.com/office/drawing/2014/main" id="{D41CB80C-1DA0-468B-BC46-442FD68211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75687" y="5279928"/>
                <a:ext cx="368913" cy="241212"/>
              </a:xfrm>
              <a:custGeom>
                <a:avLst/>
                <a:gdLst>
                  <a:gd name="T0" fmla="*/ 524 w 1462"/>
                  <a:gd name="T1" fmla="*/ 728 h 956"/>
                  <a:gd name="T2" fmla="*/ 543 w 1462"/>
                  <a:gd name="T3" fmla="*/ 799 h 956"/>
                  <a:gd name="T4" fmla="*/ 492 w 1462"/>
                  <a:gd name="T5" fmla="*/ 849 h 956"/>
                  <a:gd name="T6" fmla="*/ 421 w 1462"/>
                  <a:gd name="T7" fmla="*/ 830 h 956"/>
                  <a:gd name="T8" fmla="*/ 404 w 1462"/>
                  <a:gd name="T9" fmla="*/ 760 h 956"/>
                  <a:gd name="T10" fmla="*/ 453 w 1462"/>
                  <a:gd name="T11" fmla="*/ 710 h 956"/>
                  <a:gd name="T12" fmla="*/ 1170 w 1462"/>
                  <a:gd name="T13" fmla="*/ 669 h 956"/>
                  <a:gd name="T14" fmla="*/ 1206 w 1462"/>
                  <a:gd name="T15" fmla="*/ 731 h 956"/>
                  <a:gd name="T16" fmla="*/ 1170 w 1462"/>
                  <a:gd name="T17" fmla="*/ 793 h 956"/>
                  <a:gd name="T18" fmla="*/ 1098 w 1462"/>
                  <a:gd name="T19" fmla="*/ 793 h 956"/>
                  <a:gd name="T20" fmla="*/ 1062 w 1462"/>
                  <a:gd name="T21" fmla="*/ 731 h 956"/>
                  <a:gd name="T22" fmla="*/ 1098 w 1462"/>
                  <a:gd name="T23" fmla="*/ 669 h 956"/>
                  <a:gd name="T24" fmla="*/ 219 w 1462"/>
                  <a:gd name="T25" fmla="*/ 620 h 956"/>
                  <a:gd name="T26" fmla="*/ 259 w 1462"/>
                  <a:gd name="T27" fmla="*/ 675 h 956"/>
                  <a:gd name="T28" fmla="*/ 219 w 1462"/>
                  <a:gd name="T29" fmla="*/ 731 h 956"/>
                  <a:gd name="T30" fmla="*/ 153 w 1462"/>
                  <a:gd name="T31" fmla="*/ 710 h 956"/>
                  <a:gd name="T32" fmla="*/ 153 w 1462"/>
                  <a:gd name="T33" fmla="*/ 640 h 956"/>
                  <a:gd name="T34" fmla="*/ 983 w 1462"/>
                  <a:gd name="T35" fmla="*/ 527 h 956"/>
                  <a:gd name="T36" fmla="*/ 1039 w 1462"/>
                  <a:gd name="T37" fmla="*/ 566 h 956"/>
                  <a:gd name="T38" fmla="*/ 1018 w 1462"/>
                  <a:gd name="T39" fmla="*/ 633 h 956"/>
                  <a:gd name="T40" fmla="*/ 950 w 1462"/>
                  <a:gd name="T41" fmla="*/ 633 h 956"/>
                  <a:gd name="T42" fmla="*/ 929 w 1462"/>
                  <a:gd name="T43" fmla="*/ 566 h 956"/>
                  <a:gd name="T44" fmla="*/ 983 w 1462"/>
                  <a:gd name="T45" fmla="*/ 527 h 956"/>
                  <a:gd name="T46" fmla="*/ 685 w 1462"/>
                  <a:gd name="T47" fmla="*/ 175 h 956"/>
                  <a:gd name="T48" fmla="*/ 719 w 1462"/>
                  <a:gd name="T49" fmla="*/ 248 h 956"/>
                  <a:gd name="T50" fmla="*/ 685 w 1462"/>
                  <a:gd name="T51" fmla="*/ 321 h 956"/>
                  <a:gd name="T52" fmla="*/ 605 w 1462"/>
                  <a:gd name="T53" fmla="*/ 339 h 956"/>
                  <a:gd name="T54" fmla="*/ 543 w 1462"/>
                  <a:gd name="T55" fmla="*/ 289 h 956"/>
                  <a:gd name="T56" fmla="*/ 543 w 1462"/>
                  <a:gd name="T57" fmla="*/ 207 h 956"/>
                  <a:gd name="T58" fmla="*/ 605 w 1462"/>
                  <a:gd name="T59" fmla="*/ 157 h 956"/>
                  <a:gd name="T60" fmla="*/ 250 w 1462"/>
                  <a:gd name="T61" fmla="*/ 135 h 956"/>
                  <a:gd name="T62" fmla="*/ 283 w 1462"/>
                  <a:gd name="T63" fmla="*/ 192 h 956"/>
                  <a:gd name="T64" fmla="*/ 250 w 1462"/>
                  <a:gd name="T65" fmla="*/ 248 h 956"/>
                  <a:gd name="T66" fmla="*/ 185 w 1462"/>
                  <a:gd name="T67" fmla="*/ 248 h 956"/>
                  <a:gd name="T68" fmla="*/ 152 w 1462"/>
                  <a:gd name="T69" fmla="*/ 192 h 956"/>
                  <a:gd name="T70" fmla="*/ 185 w 1462"/>
                  <a:gd name="T71" fmla="*/ 135 h 956"/>
                  <a:gd name="T72" fmla="*/ 1060 w 1462"/>
                  <a:gd name="T73" fmla="*/ 0 h 956"/>
                  <a:gd name="T74" fmla="*/ 1091 w 1462"/>
                  <a:gd name="T75" fmla="*/ 214 h 956"/>
                  <a:gd name="T76" fmla="*/ 1300 w 1462"/>
                  <a:gd name="T77" fmla="*/ 165 h 956"/>
                  <a:gd name="T78" fmla="*/ 1462 w 1462"/>
                  <a:gd name="T79" fmla="*/ 256 h 956"/>
                  <a:gd name="T80" fmla="*/ 1234 w 1462"/>
                  <a:gd name="T81" fmla="*/ 258 h 956"/>
                  <a:gd name="T82" fmla="*/ 1180 w 1462"/>
                  <a:gd name="T83" fmla="*/ 412 h 956"/>
                  <a:gd name="T84" fmla="*/ 1353 w 1462"/>
                  <a:gd name="T85" fmla="*/ 611 h 956"/>
                  <a:gd name="T86" fmla="*/ 1401 w 1462"/>
                  <a:gd name="T87" fmla="*/ 747 h 956"/>
                  <a:gd name="T88" fmla="*/ 1191 w 1462"/>
                  <a:gd name="T89" fmla="*/ 566 h 956"/>
                  <a:gd name="T90" fmla="*/ 1045 w 1462"/>
                  <a:gd name="T91" fmla="*/ 330 h 956"/>
                  <a:gd name="T92" fmla="*/ 864 w 1462"/>
                  <a:gd name="T93" fmla="*/ 484 h 956"/>
                  <a:gd name="T94" fmla="*/ 823 w 1462"/>
                  <a:gd name="T95" fmla="*/ 682 h 956"/>
                  <a:gd name="T96" fmla="*/ 983 w 1462"/>
                  <a:gd name="T97" fmla="*/ 896 h 956"/>
                  <a:gd name="T98" fmla="*/ 848 w 1462"/>
                  <a:gd name="T99" fmla="*/ 840 h 956"/>
                  <a:gd name="T100" fmla="*/ 654 w 1462"/>
                  <a:gd name="T101" fmla="*/ 651 h 956"/>
                  <a:gd name="T102" fmla="*/ 405 w 1462"/>
                  <a:gd name="T103" fmla="*/ 536 h 956"/>
                  <a:gd name="T104" fmla="*/ 127 w 1462"/>
                  <a:gd name="T105" fmla="*/ 510 h 956"/>
                  <a:gd name="T106" fmla="*/ 63 w 1462"/>
                  <a:gd name="T107" fmla="*/ 433 h 956"/>
                  <a:gd name="T108" fmla="*/ 333 w 1462"/>
                  <a:gd name="T109" fmla="*/ 435 h 956"/>
                  <a:gd name="T110" fmla="*/ 592 w 1462"/>
                  <a:gd name="T111" fmla="*/ 518 h 956"/>
                  <a:gd name="T112" fmla="*/ 763 w 1462"/>
                  <a:gd name="T113" fmla="*/ 484 h 956"/>
                  <a:gd name="T114" fmla="*/ 918 w 1462"/>
                  <a:gd name="T115" fmla="*/ 314 h 956"/>
                  <a:gd name="T116" fmla="*/ 987 w 1462"/>
                  <a:gd name="T117" fmla="*/ 128 h 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462" h="956">
                    <a:moveTo>
                      <a:pt x="473" y="707"/>
                    </a:moveTo>
                    <a:lnTo>
                      <a:pt x="492" y="710"/>
                    </a:lnTo>
                    <a:lnTo>
                      <a:pt x="509" y="717"/>
                    </a:lnTo>
                    <a:lnTo>
                      <a:pt x="524" y="728"/>
                    </a:lnTo>
                    <a:lnTo>
                      <a:pt x="536" y="743"/>
                    </a:lnTo>
                    <a:lnTo>
                      <a:pt x="543" y="760"/>
                    </a:lnTo>
                    <a:lnTo>
                      <a:pt x="545" y="780"/>
                    </a:lnTo>
                    <a:lnTo>
                      <a:pt x="543" y="799"/>
                    </a:lnTo>
                    <a:lnTo>
                      <a:pt x="536" y="816"/>
                    </a:lnTo>
                    <a:lnTo>
                      <a:pt x="524" y="830"/>
                    </a:lnTo>
                    <a:lnTo>
                      <a:pt x="509" y="842"/>
                    </a:lnTo>
                    <a:lnTo>
                      <a:pt x="492" y="849"/>
                    </a:lnTo>
                    <a:lnTo>
                      <a:pt x="473" y="851"/>
                    </a:lnTo>
                    <a:lnTo>
                      <a:pt x="453" y="849"/>
                    </a:lnTo>
                    <a:lnTo>
                      <a:pt x="436" y="842"/>
                    </a:lnTo>
                    <a:lnTo>
                      <a:pt x="421" y="830"/>
                    </a:lnTo>
                    <a:lnTo>
                      <a:pt x="410" y="816"/>
                    </a:lnTo>
                    <a:lnTo>
                      <a:pt x="404" y="799"/>
                    </a:lnTo>
                    <a:lnTo>
                      <a:pt x="400" y="780"/>
                    </a:lnTo>
                    <a:lnTo>
                      <a:pt x="404" y="760"/>
                    </a:lnTo>
                    <a:lnTo>
                      <a:pt x="410" y="743"/>
                    </a:lnTo>
                    <a:lnTo>
                      <a:pt x="421" y="728"/>
                    </a:lnTo>
                    <a:lnTo>
                      <a:pt x="436" y="717"/>
                    </a:lnTo>
                    <a:lnTo>
                      <a:pt x="453" y="710"/>
                    </a:lnTo>
                    <a:lnTo>
                      <a:pt x="473" y="707"/>
                    </a:lnTo>
                    <a:close/>
                    <a:moveTo>
                      <a:pt x="1135" y="659"/>
                    </a:moveTo>
                    <a:lnTo>
                      <a:pt x="1154" y="661"/>
                    </a:lnTo>
                    <a:lnTo>
                      <a:pt x="1170" y="669"/>
                    </a:lnTo>
                    <a:lnTo>
                      <a:pt x="1185" y="680"/>
                    </a:lnTo>
                    <a:lnTo>
                      <a:pt x="1197" y="695"/>
                    </a:lnTo>
                    <a:lnTo>
                      <a:pt x="1204" y="712"/>
                    </a:lnTo>
                    <a:lnTo>
                      <a:pt x="1206" y="731"/>
                    </a:lnTo>
                    <a:lnTo>
                      <a:pt x="1204" y="750"/>
                    </a:lnTo>
                    <a:lnTo>
                      <a:pt x="1197" y="768"/>
                    </a:lnTo>
                    <a:lnTo>
                      <a:pt x="1185" y="783"/>
                    </a:lnTo>
                    <a:lnTo>
                      <a:pt x="1170" y="793"/>
                    </a:lnTo>
                    <a:lnTo>
                      <a:pt x="1154" y="801"/>
                    </a:lnTo>
                    <a:lnTo>
                      <a:pt x="1135" y="804"/>
                    </a:lnTo>
                    <a:lnTo>
                      <a:pt x="1114" y="801"/>
                    </a:lnTo>
                    <a:lnTo>
                      <a:pt x="1098" y="793"/>
                    </a:lnTo>
                    <a:lnTo>
                      <a:pt x="1083" y="783"/>
                    </a:lnTo>
                    <a:lnTo>
                      <a:pt x="1071" y="768"/>
                    </a:lnTo>
                    <a:lnTo>
                      <a:pt x="1064" y="750"/>
                    </a:lnTo>
                    <a:lnTo>
                      <a:pt x="1062" y="731"/>
                    </a:lnTo>
                    <a:lnTo>
                      <a:pt x="1064" y="712"/>
                    </a:lnTo>
                    <a:lnTo>
                      <a:pt x="1071" y="695"/>
                    </a:lnTo>
                    <a:lnTo>
                      <a:pt x="1083" y="680"/>
                    </a:lnTo>
                    <a:lnTo>
                      <a:pt x="1098" y="669"/>
                    </a:lnTo>
                    <a:lnTo>
                      <a:pt x="1114" y="661"/>
                    </a:lnTo>
                    <a:lnTo>
                      <a:pt x="1135" y="659"/>
                    </a:lnTo>
                    <a:close/>
                    <a:moveTo>
                      <a:pt x="201" y="617"/>
                    </a:moveTo>
                    <a:lnTo>
                      <a:pt x="219" y="620"/>
                    </a:lnTo>
                    <a:lnTo>
                      <a:pt x="235" y="627"/>
                    </a:lnTo>
                    <a:lnTo>
                      <a:pt x="247" y="640"/>
                    </a:lnTo>
                    <a:lnTo>
                      <a:pt x="256" y="657"/>
                    </a:lnTo>
                    <a:lnTo>
                      <a:pt x="259" y="675"/>
                    </a:lnTo>
                    <a:lnTo>
                      <a:pt x="256" y="694"/>
                    </a:lnTo>
                    <a:lnTo>
                      <a:pt x="247" y="710"/>
                    </a:lnTo>
                    <a:lnTo>
                      <a:pt x="235" y="723"/>
                    </a:lnTo>
                    <a:lnTo>
                      <a:pt x="219" y="731"/>
                    </a:lnTo>
                    <a:lnTo>
                      <a:pt x="201" y="734"/>
                    </a:lnTo>
                    <a:lnTo>
                      <a:pt x="182" y="731"/>
                    </a:lnTo>
                    <a:lnTo>
                      <a:pt x="166" y="723"/>
                    </a:lnTo>
                    <a:lnTo>
                      <a:pt x="153" y="710"/>
                    </a:lnTo>
                    <a:lnTo>
                      <a:pt x="145" y="694"/>
                    </a:lnTo>
                    <a:lnTo>
                      <a:pt x="142" y="675"/>
                    </a:lnTo>
                    <a:lnTo>
                      <a:pt x="145" y="657"/>
                    </a:lnTo>
                    <a:lnTo>
                      <a:pt x="153" y="640"/>
                    </a:lnTo>
                    <a:lnTo>
                      <a:pt x="166" y="627"/>
                    </a:lnTo>
                    <a:lnTo>
                      <a:pt x="182" y="620"/>
                    </a:lnTo>
                    <a:lnTo>
                      <a:pt x="201" y="617"/>
                    </a:lnTo>
                    <a:close/>
                    <a:moveTo>
                      <a:pt x="983" y="527"/>
                    </a:moveTo>
                    <a:lnTo>
                      <a:pt x="1002" y="529"/>
                    </a:lnTo>
                    <a:lnTo>
                      <a:pt x="1018" y="538"/>
                    </a:lnTo>
                    <a:lnTo>
                      <a:pt x="1031" y="550"/>
                    </a:lnTo>
                    <a:lnTo>
                      <a:pt x="1039" y="566"/>
                    </a:lnTo>
                    <a:lnTo>
                      <a:pt x="1043" y="585"/>
                    </a:lnTo>
                    <a:lnTo>
                      <a:pt x="1039" y="603"/>
                    </a:lnTo>
                    <a:lnTo>
                      <a:pt x="1031" y="620"/>
                    </a:lnTo>
                    <a:lnTo>
                      <a:pt x="1018" y="633"/>
                    </a:lnTo>
                    <a:lnTo>
                      <a:pt x="1002" y="640"/>
                    </a:lnTo>
                    <a:lnTo>
                      <a:pt x="983" y="643"/>
                    </a:lnTo>
                    <a:lnTo>
                      <a:pt x="966" y="640"/>
                    </a:lnTo>
                    <a:lnTo>
                      <a:pt x="950" y="633"/>
                    </a:lnTo>
                    <a:lnTo>
                      <a:pt x="937" y="620"/>
                    </a:lnTo>
                    <a:lnTo>
                      <a:pt x="929" y="603"/>
                    </a:lnTo>
                    <a:lnTo>
                      <a:pt x="925" y="585"/>
                    </a:lnTo>
                    <a:lnTo>
                      <a:pt x="929" y="566"/>
                    </a:lnTo>
                    <a:lnTo>
                      <a:pt x="937" y="550"/>
                    </a:lnTo>
                    <a:lnTo>
                      <a:pt x="950" y="538"/>
                    </a:lnTo>
                    <a:lnTo>
                      <a:pt x="966" y="529"/>
                    </a:lnTo>
                    <a:lnTo>
                      <a:pt x="983" y="527"/>
                    </a:lnTo>
                    <a:close/>
                    <a:moveTo>
                      <a:pt x="626" y="155"/>
                    </a:moveTo>
                    <a:lnTo>
                      <a:pt x="648" y="157"/>
                    </a:lnTo>
                    <a:lnTo>
                      <a:pt x="668" y="165"/>
                    </a:lnTo>
                    <a:lnTo>
                      <a:pt x="685" y="175"/>
                    </a:lnTo>
                    <a:lnTo>
                      <a:pt x="699" y="190"/>
                    </a:lnTo>
                    <a:lnTo>
                      <a:pt x="710" y="207"/>
                    </a:lnTo>
                    <a:lnTo>
                      <a:pt x="717" y="227"/>
                    </a:lnTo>
                    <a:lnTo>
                      <a:pt x="719" y="248"/>
                    </a:lnTo>
                    <a:lnTo>
                      <a:pt x="717" y="269"/>
                    </a:lnTo>
                    <a:lnTo>
                      <a:pt x="710" y="289"/>
                    </a:lnTo>
                    <a:lnTo>
                      <a:pt x="699" y="306"/>
                    </a:lnTo>
                    <a:lnTo>
                      <a:pt x="685" y="321"/>
                    </a:lnTo>
                    <a:lnTo>
                      <a:pt x="668" y="332"/>
                    </a:lnTo>
                    <a:lnTo>
                      <a:pt x="648" y="339"/>
                    </a:lnTo>
                    <a:lnTo>
                      <a:pt x="626" y="341"/>
                    </a:lnTo>
                    <a:lnTo>
                      <a:pt x="605" y="339"/>
                    </a:lnTo>
                    <a:lnTo>
                      <a:pt x="585" y="332"/>
                    </a:lnTo>
                    <a:lnTo>
                      <a:pt x="568" y="321"/>
                    </a:lnTo>
                    <a:lnTo>
                      <a:pt x="554" y="306"/>
                    </a:lnTo>
                    <a:lnTo>
                      <a:pt x="543" y="289"/>
                    </a:lnTo>
                    <a:lnTo>
                      <a:pt x="536" y="269"/>
                    </a:lnTo>
                    <a:lnTo>
                      <a:pt x="533" y="248"/>
                    </a:lnTo>
                    <a:lnTo>
                      <a:pt x="536" y="227"/>
                    </a:lnTo>
                    <a:lnTo>
                      <a:pt x="543" y="207"/>
                    </a:lnTo>
                    <a:lnTo>
                      <a:pt x="554" y="190"/>
                    </a:lnTo>
                    <a:lnTo>
                      <a:pt x="568" y="175"/>
                    </a:lnTo>
                    <a:lnTo>
                      <a:pt x="585" y="165"/>
                    </a:lnTo>
                    <a:lnTo>
                      <a:pt x="605" y="157"/>
                    </a:lnTo>
                    <a:lnTo>
                      <a:pt x="626" y="155"/>
                    </a:lnTo>
                    <a:close/>
                    <a:moveTo>
                      <a:pt x="218" y="127"/>
                    </a:moveTo>
                    <a:lnTo>
                      <a:pt x="236" y="129"/>
                    </a:lnTo>
                    <a:lnTo>
                      <a:pt x="250" y="135"/>
                    </a:lnTo>
                    <a:lnTo>
                      <a:pt x="264" y="146"/>
                    </a:lnTo>
                    <a:lnTo>
                      <a:pt x="275" y="160"/>
                    </a:lnTo>
                    <a:lnTo>
                      <a:pt x="281" y="175"/>
                    </a:lnTo>
                    <a:lnTo>
                      <a:pt x="283" y="192"/>
                    </a:lnTo>
                    <a:lnTo>
                      <a:pt x="281" y="209"/>
                    </a:lnTo>
                    <a:lnTo>
                      <a:pt x="275" y="225"/>
                    </a:lnTo>
                    <a:lnTo>
                      <a:pt x="264" y="239"/>
                    </a:lnTo>
                    <a:lnTo>
                      <a:pt x="250" y="248"/>
                    </a:lnTo>
                    <a:lnTo>
                      <a:pt x="236" y="256"/>
                    </a:lnTo>
                    <a:lnTo>
                      <a:pt x="218" y="258"/>
                    </a:lnTo>
                    <a:lnTo>
                      <a:pt x="201" y="256"/>
                    </a:lnTo>
                    <a:lnTo>
                      <a:pt x="185" y="248"/>
                    </a:lnTo>
                    <a:lnTo>
                      <a:pt x="171" y="239"/>
                    </a:lnTo>
                    <a:lnTo>
                      <a:pt x="162" y="225"/>
                    </a:lnTo>
                    <a:lnTo>
                      <a:pt x="154" y="209"/>
                    </a:lnTo>
                    <a:lnTo>
                      <a:pt x="152" y="192"/>
                    </a:lnTo>
                    <a:lnTo>
                      <a:pt x="154" y="175"/>
                    </a:lnTo>
                    <a:lnTo>
                      <a:pt x="162" y="160"/>
                    </a:lnTo>
                    <a:lnTo>
                      <a:pt x="171" y="146"/>
                    </a:lnTo>
                    <a:lnTo>
                      <a:pt x="185" y="135"/>
                    </a:lnTo>
                    <a:lnTo>
                      <a:pt x="201" y="129"/>
                    </a:lnTo>
                    <a:lnTo>
                      <a:pt x="218" y="127"/>
                    </a:lnTo>
                    <a:close/>
                    <a:moveTo>
                      <a:pt x="975" y="0"/>
                    </a:moveTo>
                    <a:lnTo>
                      <a:pt x="1060" y="0"/>
                    </a:lnTo>
                    <a:lnTo>
                      <a:pt x="1062" y="55"/>
                    </a:lnTo>
                    <a:lnTo>
                      <a:pt x="1068" y="109"/>
                    </a:lnTo>
                    <a:lnTo>
                      <a:pt x="1079" y="163"/>
                    </a:lnTo>
                    <a:lnTo>
                      <a:pt x="1091" y="214"/>
                    </a:lnTo>
                    <a:lnTo>
                      <a:pt x="1141" y="195"/>
                    </a:lnTo>
                    <a:lnTo>
                      <a:pt x="1193" y="182"/>
                    </a:lnTo>
                    <a:lnTo>
                      <a:pt x="1247" y="171"/>
                    </a:lnTo>
                    <a:lnTo>
                      <a:pt x="1300" y="165"/>
                    </a:lnTo>
                    <a:lnTo>
                      <a:pt x="1356" y="163"/>
                    </a:lnTo>
                    <a:lnTo>
                      <a:pt x="1409" y="165"/>
                    </a:lnTo>
                    <a:lnTo>
                      <a:pt x="1462" y="172"/>
                    </a:lnTo>
                    <a:lnTo>
                      <a:pt x="1462" y="256"/>
                    </a:lnTo>
                    <a:lnTo>
                      <a:pt x="1409" y="248"/>
                    </a:lnTo>
                    <a:lnTo>
                      <a:pt x="1356" y="246"/>
                    </a:lnTo>
                    <a:lnTo>
                      <a:pt x="1294" y="249"/>
                    </a:lnTo>
                    <a:lnTo>
                      <a:pt x="1234" y="258"/>
                    </a:lnTo>
                    <a:lnTo>
                      <a:pt x="1176" y="273"/>
                    </a:lnTo>
                    <a:lnTo>
                      <a:pt x="1120" y="293"/>
                    </a:lnTo>
                    <a:lnTo>
                      <a:pt x="1147" y="354"/>
                    </a:lnTo>
                    <a:lnTo>
                      <a:pt x="1180" y="412"/>
                    </a:lnTo>
                    <a:lnTo>
                      <a:pt x="1217" y="466"/>
                    </a:lnTo>
                    <a:lnTo>
                      <a:pt x="1259" y="518"/>
                    </a:lnTo>
                    <a:lnTo>
                      <a:pt x="1305" y="566"/>
                    </a:lnTo>
                    <a:lnTo>
                      <a:pt x="1353" y="611"/>
                    </a:lnTo>
                    <a:lnTo>
                      <a:pt x="1406" y="651"/>
                    </a:lnTo>
                    <a:lnTo>
                      <a:pt x="1462" y="687"/>
                    </a:lnTo>
                    <a:lnTo>
                      <a:pt x="1462" y="782"/>
                    </a:lnTo>
                    <a:lnTo>
                      <a:pt x="1401" y="747"/>
                    </a:lnTo>
                    <a:lnTo>
                      <a:pt x="1344" y="708"/>
                    </a:lnTo>
                    <a:lnTo>
                      <a:pt x="1289" y="664"/>
                    </a:lnTo>
                    <a:lnTo>
                      <a:pt x="1238" y="618"/>
                    </a:lnTo>
                    <a:lnTo>
                      <a:pt x="1191" y="566"/>
                    </a:lnTo>
                    <a:lnTo>
                      <a:pt x="1147" y="512"/>
                    </a:lnTo>
                    <a:lnTo>
                      <a:pt x="1108" y="454"/>
                    </a:lnTo>
                    <a:lnTo>
                      <a:pt x="1074" y="393"/>
                    </a:lnTo>
                    <a:lnTo>
                      <a:pt x="1045" y="330"/>
                    </a:lnTo>
                    <a:lnTo>
                      <a:pt x="994" y="361"/>
                    </a:lnTo>
                    <a:lnTo>
                      <a:pt x="946" y="398"/>
                    </a:lnTo>
                    <a:lnTo>
                      <a:pt x="904" y="439"/>
                    </a:lnTo>
                    <a:lnTo>
                      <a:pt x="864" y="484"/>
                    </a:lnTo>
                    <a:lnTo>
                      <a:pt x="829" y="531"/>
                    </a:lnTo>
                    <a:lnTo>
                      <a:pt x="800" y="583"/>
                    </a:lnTo>
                    <a:lnTo>
                      <a:pt x="774" y="638"/>
                    </a:lnTo>
                    <a:lnTo>
                      <a:pt x="823" y="682"/>
                    </a:lnTo>
                    <a:lnTo>
                      <a:pt x="869" y="731"/>
                    </a:lnTo>
                    <a:lnTo>
                      <a:pt x="911" y="783"/>
                    </a:lnTo>
                    <a:lnTo>
                      <a:pt x="950" y="838"/>
                    </a:lnTo>
                    <a:lnTo>
                      <a:pt x="983" y="896"/>
                    </a:lnTo>
                    <a:lnTo>
                      <a:pt x="1013" y="956"/>
                    </a:lnTo>
                    <a:lnTo>
                      <a:pt x="920" y="956"/>
                    </a:lnTo>
                    <a:lnTo>
                      <a:pt x="887" y="896"/>
                    </a:lnTo>
                    <a:lnTo>
                      <a:pt x="848" y="840"/>
                    </a:lnTo>
                    <a:lnTo>
                      <a:pt x="806" y="786"/>
                    </a:lnTo>
                    <a:lnTo>
                      <a:pt x="760" y="737"/>
                    </a:lnTo>
                    <a:lnTo>
                      <a:pt x="709" y="692"/>
                    </a:lnTo>
                    <a:lnTo>
                      <a:pt x="654" y="651"/>
                    </a:lnTo>
                    <a:lnTo>
                      <a:pt x="596" y="615"/>
                    </a:lnTo>
                    <a:lnTo>
                      <a:pt x="536" y="583"/>
                    </a:lnTo>
                    <a:lnTo>
                      <a:pt x="471" y="557"/>
                    </a:lnTo>
                    <a:lnTo>
                      <a:pt x="405" y="536"/>
                    </a:lnTo>
                    <a:lnTo>
                      <a:pt x="336" y="520"/>
                    </a:lnTo>
                    <a:lnTo>
                      <a:pt x="265" y="510"/>
                    </a:lnTo>
                    <a:lnTo>
                      <a:pt x="193" y="507"/>
                    </a:lnTo>
                    <a:lnTo>
                      <a:pt x="127" y="510"/>
                    </a:lnTo>
                    <a:lnTo>
                      <a:pt x="62" y="519"/>
                    </a:lnTo>
                    <a:lnTo>
                      <a:pt x="0" y="531"/>
                    </a:lnTo>
                    <a:lnTo>
                      <a:pt x="0" y="445"/>
                    </a:lnTo>
                    <a:lnTo>
                      <a:pt x="63" y="433"/>
                    </a:lnTo>
                    <a:lnTo>
                      <a:pt x="128" y="427"/>
                    </a:lnTo>
                    <a:lnTo>
                      <a:pt x="193" y="424"/>
                    </a:lnTo>
                    <a:lnTo>
                      <a:pt x="264" y="427"/>
                    </a:lnTo>
                    <a:lnTo>
                      <a:pt x="333" y="435"/>
                    </a:lnTo>
                    <a:lnTo>
                      <a:pt x="400" y="448"/>
                    </a:lnTo>
                    <a:lnTo>
                      <a:pt x="467" y="467"/>
                    </a:lnTo>
                    <a:lnTo>
                      <a:pt x="530" y="489"/>
                    </a:lnTo>
                    <a:lnTo>
                      <a:pt x="592" y="518"/>
                    </a:lnTo>
                    <a:lnTo>
                      <a:pt x="651" y="549"/>
                    </a:lnTo>
                    <a:lnTo>
                      <a:pt x="707" y="585"/>
                    </a:lnTo>
                    <a:lnTo>
                      <a:pt x="732" y="533"/>
                    </a:lnTo>
                    <a:lnTo>
                      <a:pt x="763" y="484"/>
                    </a:lnTo>
                    <a:lnTo>
                      <a:pt x="796" y="436"/>
                    </a:lnTo>
                    <a:lnTo>
                      <a:pt x="833" y="393"/>
                    </a:lnTo>
                    <a:lnTo>
                      <a:pt x="875" y="352"/>
                    </a:lnTo>
                    <a:lnTo>
                      <a:pt x="918" y="314"/>
                    </a:lnTo>
                    <a:lnTo>
                      <a:pt x="966" y="280"/>
                    </a:lnTo>
                    <a:lnTo>
                      <a:pt x="1015" y="250"/>
                    </a:lnTo>
                    <a:lnTo>
                      <a:pt x="998" y="190"/>
                    </a:lnTo>
                    <a:lnTo>
                      <a:pt x="987" y="128"/>
                    </a:lnTo>
                    <a:lnTo>
                      <a:pt x="979" y="64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1ED9027-AC2E-4D1D-B684-E15EB3D65627}"/>
                </a:ext>
              </a:extLst>
            </p:cNvPr>
            <p:cNvGrpSpPr/>
            <p:nvPr/>
          </p:nvGrpSpPr>
          <p:grpSpPr>
            <a:xfrm>
              <a:off x="7376032" y="2419074"/>
              <a:ext cx="3050129" cy="2297907"/>
              <a:chOff x="10741441" y="2621372"/>
              <a:chExt cx="467195" cy="356616"/>
            </a:xfrm>
          </p:grpSpPr>
          <p:sp useBgFill="1">
            <p:nvSpPr>
              <p:cNvPr id="42" name="Freeform 6">
                <a:extLst>
                  <a:ext uri="{FF2B5EF4-FFF2-40B4-BE49-F238E27FC236}">
                    <a16:creationId xmlns:a16="http://schemas.microsoft.com/office/drawing/2014/main" id="{CBD393AA-4AEB-4163-8C28-C349EA009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1441" y="2621372"/>
                <a:ext cx="467195" cy="356616"/>
              </a:xfrm>
              <a:custGeom>
                <a:avLst/>
                <a:gdLst>
                  <a:gd name="T0" fmla="*/ 113 w 2362"/>
                  <a:gd name="T1" fmla="*/ 0 h 1800"/>
                  <a:gd name="T2" fmla="*/ 2249 w 2362"/>
                  <a:gd name="T3" fmla="*/ 0 h 1800"/>
                  <a:gd name="T4" fmla="*/ 2275 w 2362"/>
                  <a:gd name="T5" fmla="*/ 3 h 1800"/>
                  <a:gd name="T6" fmla="*/ 2299 w 2362"/>
                  <a:gd name="T7" fmla="*/ 12 h 1800"/>
                  <a:gd name="T8" fmla="*/ 2320 w 2362"/>
                  <a:gd name="T9" fmla="*/ 25 h 1800"/>
                  <a:gd name="T10" fmla="*/ 2337 w 2362"/>
                  <a:gd name="T11" fmla="*/ 42 h 1800"/>
                  <a:gd name="T12" fmla="*/ 2350 w 2362"/>
                  <a:gd name="T13" fmla="*/ 63 h 1800"/>
                  <a:gd name="T14" fmla="*/ 2359 w 2362"/>
                  <a:gd name="T15" fmla="*/ 87 h 1800"/>
                  <a:gd name="T16" fmla="*/ 2362 w 2362"/>
                  <a:gd name="T17" fmla="*/ 113 h 1800"/>
                  <a:gd name="T18" fmla="*/ 2362 w 2362"/>
                  <a:gd name="T19" fmla="*/ 1687 h 1800"/>
                  <a:gd name="T20" fmla="*/ 2359 w 2362"/>
                  <a:gd name="T21" fmla="*/ 1713 h 1800"/>
                  <a:gd name="T22" fmla="*/ 2350 w 2362"/>
                  <a:gd name="T23" fmla="*/ 1737 h 1800"/>
                  <a:gd name="T24" fmla="*/ 2337 w 2362"/>
                  <a:gd name="T25" fmla="*/ 1758 h 1800"/>
                  <a:gd name="T26" fmla="*/ 2320 w 2362"/>
                  <a:gd name="T27" fmla="*/ 1775 h 1800"/>
                  <a:gd name="T28" fmla="*/ 2299 w 2362"/>
                  <a:gd name="T29" fmla="*/ 1788 h 1800"/>
                  <a:gd name="T30" fmla="*/ 2275 w 2362"/>
                  <a:gd name="T31" fmla="*/ 1797 h 1800"/>
                  <a:gd name="T32" fmla="*/ 2249 w 2362"/>
                  <a:gd name="T33" fmla="*/ 1800 h 1800"/>
                  <a:gd name="T34" fmla="*/ 113 w 2362"/>
                  <a:gd name="T35" fmla="*/ 1800 h 1800"/>
                  <a:gd name="T36" fmla="*/ 87 w 2362"/>
                  <a:gd name="T37" fmla="*/ 1797 h 1800"/>
                  <a:gd name="T38" fmla="*/ 63 w 2362"/>
                  <a:gd name="T39" fmla="*/ 1788 h 1800"/>
                  <a:gd name="T40" fmla="*/ 42 w 2362"/>
                  <a:gd name="T41" fmla="*/ 1775 h 1800"/>
                  <a:gd name="T42" fmla="*/ 25 w 2362"/>
                  <a:gd name="T43" fmla="*/ 1758 h 1800"/>
                  <a:gd name="T44" fmla="*/ 12 w 2362"/>
                  <a:gd name="T45" fmla="*/ 1737 h 1800"/>
                  <a:gd name="T46" fmla="*/ 3 w 2362"/>
                  <a:gd name="T47" fmla="*/ 1713 h 1800"/>
                  <a:gd name="T48" fmla="*/ 0 w 2362"/>
                  <a:gd name="T49" fmla="*/ 1687 h 1800"/>
                  <a:gd name="T50" fmla="*/ 0 w 2362"/>
                  <a:gd name="T51" fmla="*/ 113 h 1800"/>
                  <a:gd name="T52" fmla="*/ 3 w 2362"/>
                  <a:gd name="T53" fmla="*/ 87 h 1800"/>
                  <a:gd name="T54" fmla="*/ 12 w 2362"/>
                  <a:gd name="T55" fmla="*/ 63 h 1800"/>
                  <a:gd name="T56" fmla="*/ 25 w 2362"/>
                  <a:gd name="T57" fmla="*/ 42 h 1800"/>
                  <a:gd name="T58" fmla="*/ 42 w 2362"/>
                  <a:gd name="T59" fmla="*/ 25 h 1800"/>
                  <a:gd name="T60" fmla="*/ 63 w 2362"/>
                  <a:gd name="T61" fmla="*/ 12 h 1800"/>
                  <a:gd name="T62" fmla="*/ 87 w 2362"/>
                  <a:gd name="T63" fmla="*/ 3 h 1800"/>
                  <a:gd name="T64" fmla="*/ 113 w 2362"/>
                  <a:gd name="T65" fmla="*/ 0 h 1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62" h="1800">
                    <a:moveTo>
                      <a:pt x="113" y="0"/>
                    </a:moveTo>
                    <a:lnTo>
                      <a:pt x="2249" y="0"/>
                    </a:lnTo>
                    <a:lnTo>
                      <a:pt x="2275" y="3"/>
                    </a:lnTo>
                    <a:lnTo>
                      <a:pt x="2299" y="12"/>
                    </a:lnTo>
                    <a:lnTo>
                      <a:pt x="2320" y="25"/>
                    </a:lnTo>
                    <a:lnTo>
                      <a:pt x="2337" y="42"/>
                    </a:lnTo>
                    <a:lnTo>
                      <a:pt x="2350" y="63"/>
                    </a:lnTo>
                    <a:lnTo>
                      <a:pt x="2359" y="87"/>
                    </a:lnTo>
                    <a:lnTo>
                      <a:pt x="2362" y="113"/>
                    </a:lnTo>
                    <a:lnTo>
                      <a:pt x="2362" y="1687"/>
                    </a:lnTo>
                    <a:lnTo>
                      <a:pt x="2359" y="1713"/>
                    </a:lnTo>
                    <a:lnTo>
                      <a:pt x="2350" y="1737"/>
                    </a:lnTo>
                    <a:lnTo>
                      <a:pt x="2337" y="1758"/>
                    </a:lnTo>
                    <a:lnTo>
                      <a:pt x="2320" y="1775"/>
                    </a:lnTo>
                    <a:lnTo>
                      <a:pt x="2299" y="1788"/>
                    </a:lnTo>
                    <a:lnTo>
                      <a:pt x="2275" y="1797"/>
                    </a:lnTo>
                    <a:lnTo>
                      <a:pt x="2249" y="1800"/>
                    </a:lnTo>
                    <a:lnTo>
                      <a:pt x="113" y="1800"/>
                    </a:lnTo>
                    <a:lnTo>
                      <a:pt x="87" y="1797"/>
                    </a:lnTo>
                    <a:lnTo>
                      <a:pt x="63" y="1788"/>
                    </a:lnTo>
                    <a:lnTo>
                      <a:pt x="42" y="1775"/>
                    </a:lnTo>
                    <a:lnTo>
                      <a:pt x="25" y="1758"/>
                    </a:lnTo>
                    <a:lnTo>
                      <a:pt x="12" y="1737"/>
                    </a:lnTo>
                    <a:lnTo>
                      <a:pt x="3" y="1713"/>
                    </a:lnTo>
                    <a:lnTo>
                      <a:pt x="0" y="1687"/>
                    </a:lnTo>
                    <a:lnTo>
                      <a:pt x="0" y="113"/>
                    </a:lnTo>
                    <a:lnTo>
                      <a:pt x="3" y="87"/>
                    </a:lnTo>
                    <a:lnTo>
                      <a:pt x="12" y="63"/>
                    </a:lnTo>
                    <a:lnTo>
                      <a:pt x="25" y="42"/>
                    </a:lnTo>
                    <a:lnTo>
                      <a:pt x="42" y="25"/>
                    </a:lnTo>
                    <a:lnTo>
                      <a:pt x="63" y="12"/>
                    </a:lnTo>
                    <a:lnTo>
                      <a:pt x="87" y="3"/>
                    </a:lnTo>
                    <a:lnTo>
                      <a:pt x="113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43" name="Freeform 7">
                <a:extLst>
                  <a:ext uri="{FF2B5EF4-FFF2-40B4-BE49-F238E27FC236}">
                    <a16:creationId xmlns:a16="http://schemas.microsoft.com/office/drawing/2014/main" id="{22EECA66-E210-4BC8-AB2F-767EC2B047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63557" y="2644870"/>
                <a:ext cx="422964" cy="309620"/>
              </a:xfrm>
              <a:custGeom>
                <a:avLst/>
                <a:gdLst>
                  <a:gd name="T0" fmla="*/ 112 w 2136"/>
                  <a:gd name="T1" fmla="*/ 112 h 1574"/>
                  <a:gd name="T2" fmla="*/ 112 w 2136"/>
                  <a:gd name="T3" fmla="*/ 1462 h 1574"/>
                  <a:gd name="T4" fmla="*/ 2024 w 2136"/>
                  <a:gd name="T5" fmla="*/ 1462 h 1574"/>
                  <a:gd name="T6" fmla="*/ 2024 w 2136"/>
                  <a:gd name="T7" fmla="*/ 112 h 1574"/>
                  <a:gd name="T8" fmla="*/ 112 w 2136"/>
                  <a:gd name="T9" fmla="*/ 112 h 1574"/>
                  <a:gd name="T10" fmla="*/ 0 w 2136"/>
                  <a:gd name="T11" fmla="*/ 0 h 1574"/>
                  <a:gd name="T12" fmla="*/ 2136 w 2136"/>
                  <a:gd name="T13" fmla="*/ 0 h 1574"/>
                  <a:gd name="T14" fmla="*/ 2136 w 2136"/>
                  <a:gd name="T15" fmla="*/ 1574 h 1574"/>
                  <a:gd name="T16" fmla="*/ 0 w 2136"/>
                  <a:gd name="T17" fmla="*/ 1574 h 1574"/>
                  <a:gd name="T18" fmla="*/ 0 w 2136"/>
                  <a:gd name="T19" fmla="*/ 0 h 1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6" h="1574">
                    <a:moveTo>
                      <a:pt x="112" y="112"/>
                    </a:moveTo>
                    <a:lnTo>
                      <a:pt x="112" y="1462"/>
                    </a:lnTo>
                    <a:lnTo>
                      <a:pt x="2024" y="1462"/>
                    </a:lnTo>
                    <a:lnTo>
                      <a:pt x="2024" y="112"/>
                    </a:lnTo>
                    <a:lnTo>
                      <a:pt x="112" y="112"/>
                    </a:lnTo>
                    <a:close/>
                    <a:moveTo>
                      <a:pt x="0" y="0"/>
                    </a:moveTo>
                    <a:lnTo>
                      <a:pt x="2136" y="0"/>
                    </a:lnTo>
                    <a:lnTo>
                      <a:pt x="2136" y="1574"/>
                    </a:lnTo>
                    <a:lnTo>
                      <a:pt x="0" y="15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95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44" name="Freeform 8">
                <a:extLst>
                  <a:ext uri="{FF2B5EF4-FFF2-40B4-BE49-F238E27FC236}">
                    <a16:creationId xmlns:a16="http://schemas.microsoft.com/office/drawing/2014/main" id="{AA20C06E-5D8D-4A70-88C1-938770D665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09171" y="2689102"/>
                <a:ext cx="331736" cy="219775"/>
              </a:xfrm>
              <a:custGeom>
                <a:avLst/>
                <a:gdLst>
                  <a:gd name="T0" fmla="*/ 1011 w 1686"/>
                  <a:gd name="T1" fmla="*/ 1073 h 1113"/>
                  <a:gd name="T2" fmla="*/ 910 w 1686"/>
                  <a:gd name="T3" fmla="*/ 1089 h 1113"/>
                  <a:gd name="T4" fmla="*/ 956 w 1686"/>
                  <a:gd name="T5" fmla="*/ 998 h 1113"/>
                  <a:gd name="T6" fmla="*/ 851 w 1686"/>
                  <a:gd name="T7" fmla="*/ 866 h 1113"/>
                  <a:gd name="T8" fmla="*/ 751 w 1686"/>
                  <a:gd name="T9" fmla="*/ 882 h 1113"/>
                  <a:gd name="T10" fmla="*/ 798 w 1686"/>
                  <a:gd name="T11" fmla="*/ 790 h 1113"/>
                  <a:gd name="T12" fmla="*/ 349 w 1686"/>
                  <a:gd name="T13" fmla="*/ 846 h 1113"/>
                  <a:gd name="T14" fmla="*/ 262 w 1686"/>
                  <a:gd name="T15" fmla="*/ 987 h 1113"/>
                  <a:gd name="T16" fmla="*/ 123 w 1686"/>
                  <a:gd name="T17" fmla="*/ 900 h 1113"/>
                  <a:gd name="T18" fmla="*/ 209 w 1686"/>
                  <a:gd name="T19" fmla="*/ 760 h 1113"/>
                  <a:gd name="T20" fmla="*/ 1521 w 1686"/>
                  <a:gd name="T21" fmla="*/ 268 h 1113"/>
                  <a:gd name="T22" fmla="*/ 1429 w 1686"/>
                  <a:gd name="T23" fmla="*/ 315 h 1113"/>
                  <a:gd name="T24" fmla="*/ 1445 w 1686"/>
                  <a:gd name="T25" fmla="*/ 213 h 1113"/>
                  <a:gd name="T26" fmla="*/ 1680 w 1686"/>
                  <a:gd name="T27" fmla="*/ 81 h 1113"/>
                  <a:gd name="T28" fmla="*/ 1589 w 1686"/>
                  <a:gd name="T29" fmla="*/ 128 h 1113"/>
                  <a:gd name="T30" fmla="*/ 1604 w 1686"/>
                  <a:gd name="T31" fmla="*/ 26 h 1113"/>
                  <a:gd name="T32" fmla="*/ 1311 w 1686"/>
                  <a:gd name="T33" fmla="*/ 68 h 1113"/>
                  <a:gd name="T34" fmla="*/ 1258 w 1686"/>
                  <a:gd name="T35" fmla="*/ 224 h 1113"/>
                  <a:gd name="T36" fmla="*/ 1103 w 1686"/>
                  <a:gd name="T37" fmla="*/ 170 h 1113"/>
                  <a:gd name="T38" fmla="*/ 1156 w 1686"/>
                  <a:gd name="T39" fmla="*/ 15 h 1113"/>
                  <a:gd name="T40" fmla="*/ 174 w 1686"/>
                  <a:gd name="T41" fmla="*/ 33 h 1113"/>
                  <a:gd name="T42" fmla="*/ 411 w 1686"/>
                  <a:gd name="T43" fmla="*/ 98 h 1113"/>
                  <a:gd name="T44" fmla="*/ 556 w 1686"/>
                  <a:gd name="T45" fmla="*/ 207 h 1113"/>
                  <a:gd name="T46" fmla="*/ 672 w 1686"/>
                  <a:gd name="T47" fmla="*/ 300 h 1113"/>
                  <a:gd name="T48" fmla="*/ 771 w 1686"/>
                  <a:gd name="T49" fmla="*/ 262 h 1113"/>
                  <a:gd name="T50" fmla="*/ 827 w 1686"/>
                  <a:gd name="T51" fmla="*/ 183 h 1113"/>
                  <a:gd name="T52" fmla="*/ 924 w 1686"/>
                  <a:gd name="T53" fmla="*/ 196 h 1113"/>
                  <a:gd name="T54" fmla="*/ 968 w 1686"/>
                  <a:gd name="T55" fmla="*/ 303 h 1113"/>
                  <a:gd name="T56" fmla="*/ 1015 w 1686"/>
                  <a:gd name="T57" fmla="*/ 454 h 1113"/>
                  <a:gd name="T58" fmla="*/ 1050 w 1686"/>
                  <a:gd name="T59" fmla="*/ 541 h 1113"/>
                  <a:gd name="T60" fmla="*/ 1169 w 1686"/>
                  <a:gd name="T61" fmla="*/ 519 h 1113"/>
                  <a:gd name="T62" fmla="*/ 1277 w 1686"/>
                  <a:gd name="T63" fmla="*/ 563 h 1113"/>
                  <a:gd name="T64" fmla="*/ 1384 w 1686"/>
                  <a:gd name="T65" fmla="*/ 601 h 1113"/>
                  <a:gd name="T66" fmla="*/ 1532 w 1686"/>
                  <a:gd name="T67" fmla="*/ 504 h 1113"/>
                  <a:gd name="T68" fmla="*/ 1638 w 1686"/>
                  <a:gd name="T69" fmla="*/ 494 h 1113"/>
                  <a:gd name="T70" fmla="*/ 1601 w 1686"/>
                  <a:gd name="T71" fmla="*/ 663 h 1113"/>
                  <a:gd name="T72" fmla="*/ 1475 w 1686"/>
                  <a:gd name="T73" fmla="*/ 750 h 1113"/>
                  <a:gd name="T74" fmla="*/ 1395 w 1686"/>
                  <a:gd name="T75" fmla="*/ 785 h 1113"/>
                  <a:gd name="T76" fmla="*/ 1297 w 1686"/>
                  <a:gd name="T77" fmla="*/ 745 h 1113"/>
                  <a:gd name="T78" fmla="*/ 1165 w 1686"/>
                  <a:gd name="T79" fmla="*/ 836 h 1113"/>
                  <a:gd name="T80" fmla="*/ 1062 w 1686"/>
                  <a:gd name="T81" fmla="*/ 887 h 1113"/>
                  <a:gd name="T82" fmla="*/ 1031 w 1686"/>
                  <a:gd name="T83" fmla="*/ 726 h 1113"/>
                  <a:gd name="T84" fmla="*/ 829 w 1686"/>
                  <a:gd name="T85" fmla="*/ 543 h 1113"/>
                  <a:gd name="T86" fmla="*/ 788 w 1686"/>
                  <a:gd name="T87" fmla="*/ 462 h 1113"/>
                  <a:gd name="T88" fmla="*/ 622 w 1686"/>
                  <a:gd name="T89" fmla="*/ 434 h 1113"/>
                  <a:gd name="T90" fmla="*/ 484 w 1686"/>
                  <a:gd name="T91" fmla="*/ 348 h 1113"/>
                  <a:gd name="T92" fmla="*/ 372 w 1686"/>
                  <a:gd name="T93" fmla="*/ 281 h 1113"/>
                  <a:gd name="T94" fmla="*/ 291 w 1686"/>
                  <a:gd name="T95" fmla="*/ 392 h 1113"/>
                  <a:gd name="T96" fmla="*/ 154 w 1686"/>
                  <a:gd name="T97" fmla="*/ 477 h 1113"/>
                  <a:gd name="T98" fmla="*/ 0 w 1686"/>
                  <a:gd name="T99" fmla="*/ 461 h 1113"/>
                  <a:gd name="T100" fmla="*/ 76 w 1686"/>
                  <a:gd name="T101" fmla="*/ 344 h 1113"/>
                  <a:gd name="T102" fmla="*/ 186 w 1686"/>
                  <a:gd name="T103" fmla="*/ 348 h 1113"/>
                  <a:gd name="T104" fmla="*/ 254 w 1686"/>
                  <a:gd name="T105" fmla="*/ 252 h 1113"/>
                  <a:gd name="T106" fmla="*/ 125 w 1686"/>
                  <a:gd name="T107" fmla="*/ 155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86" h="1113">
                    <a:moveTo>
                      <a:pt x="956" y="998"/>
                    </a:moveTo>
                    <a:lnTo>
                      <a:pt x="974" y="1000"/>
                    </a:lnTo>
                    <a:lnTo>
                      <a:pt x="990" y="1009"/>
                    </a:lnTo>
                    <a:lnTo>
                      <a:pt x="1003" y="1022"/>
                    </a:lnTo>
                    <a:lnTo>
                      <a:pt x="1011" y="1037"/>
                    </a:lnTo>
                    <a:lnTo>
                      <a:pt x="1013" y="1055"/>
                    </a:lnTo>
                    <a:lnTo>
                      <a:pt x="1011" y="1073"/>
                    </a:lnTo>
                    <a:lnTo>
                      <a:pt x="1003" y="1089"/>
                    </a:lnTo>
                    <a:lnTo>
                      <a:pt x="990" y="1102"/>
                    </a:lnTo>
                    <a:lnTo>
                      <a:pt x="974" y="1110"/>
                    </a:lnTo>
                    <a:lnTo>
                      <a:pt x="956" y="1113"/>
                    </a:lnTo>
                    <a:lnTo>
                      <a:pt x="938" y="1110"/>
                    </a:lnTo>
                    <a:lnTo>
                      <a:pt x="922" y="1102"/>
                    </a:lnTo>
                    <a:lnTo>
                      <a:pt x="910" y="1089"/>
                    </a:lnTo>
                    <a:lnTo>
                      <a:pt x="901" y="1073"/>
                    </a:lnTo>
                    <a:lnTo>
                      <a:pt x="898" y="1055"/>
                    </a:lnTo>
                    <a:lnTo>
                      <a:pt x="901" y="1037"/>
                    </a:lnTo>
                    <a:lnTo>
                      <a:pt x="910" y="1022"/>
                    </a:lnTo>
                    <a:lnTo>
                      <a:pt x="922" y="1009"/>
                    </a:lnTo>
                    <a:lnTo>
                      <a:pt x="938" y="1000"/>
                    </a:lnTo>
                    <a:lnTo>
                      <a:pt x="956" y="998"/>
                    </a:lnTo>
                    <a:close/>
                    <a:moveTo>
                      <a:pt x="798" y="790"/>
                    </a:moveTo>
                    <a:lnTo>
                      <a:pt x="816" y="793"/>
                    </a:lnTo>
                    <a:lnTo>
                      <a:pt x="831" y="802"/>
                    </a:lnTo>
                    <a:lnTo>
                      <a:pt x="844" y="813"/>
                    </a:lnTo>
                    <a:lnTo>
                      <a:pt x="851" y="829"/>
                    </a:lnTo>
                    <a:lnTo>
                      <a:pt x="855" y="848"/>
                    </a:lnTo>
                    <a:lnTo>
                      <a:pt x="851" y="866"/>
                    </a:lnTo>
                    <a:lnTo>
                      <a:pt x="844" y="882"/>
                    </a:lnTo>
                    <a:lnTo>
                      <a:pt x="831" y="895"/>
                    </a:lnTo>
                    <a:lnTo>
                      <a:pt x="816" y="902"/>
                    </a:lnTo>
                    <a:lnTo>
                      <a:pt x="798" y="905"/>
                    </a:lnTo>
                    <a:lnTo>
                      <a:pt x="779" y="902"/>
                    </a:lnTo>
                    <a:lnTo>
                      <a:pt x="763" y="895"/>
                    </a:lnTo>
                    <a:lnTo>
                      <a:pt x="751" y="882"/>
                    </a:lnTo>
                    <a:lnTo>
                      <a:pt x="743" y="866"/>
                    </a:lnTo>
                    <a:lnTo>
                      <a:pt x="739" y="848"/>
                    </a:lnTo>
                    <a:lnTo>
                      <a:pt x="743" y="829"/>
                    </a:lnTo>
                    <a:lnTo>
                      <a:pt x="751" y="813"/>
                    </a:lnTo>
                    <a:lnTo>
                      <a:pt x="763" y="802"/>
                    </a:lnTo>
                    <a:lnTo>
                      <a:pt x="779" y="793"/>
                    </a:lnTo>
                    <a:lnTo>
                      <a:pt x="798" y="790"/>
                    </a:lnTo>
                    <a:close/>
                    <a:moveTo>
                      <a:pt x="236" y="756"/>
                    </a:moveTo>
                    <a:lnTo>
                      <a:pt x="262" y="760"/>
                    </a:lnTo>
                    <a:lnTo>
                      <a:pt x="286" y="769"/>
                    </a:lnTo>
                    <a:lnTo>
                      <a:pt x="308" y="783"/>
                    </a:lnTo>
                    <a:lnTo>
                      <a:pt x="326" y="801"/>
                    </a:lnTo>
                    <a:lnTo>
                      <a:pt x="340" y="822"/>
                    </a:lnTo>
                    <a:lnTo>
                      <a:pt x="349" y="846"/>
                    </a:lnTo>
                    <a:lnTo>
                      <a:pt x="352" y="874"/>
                    </a:lnTo>
                    <a:lnTo>
                      <a:pt x="349" y="900"/>
                    </a:lnTo>
                    <a:lnTo>
                      <a:pt x="340" y="924"/>
                    </a:lnTo>
                    <a:lnTo>
                      <a:pt x="326" y="947"/>
                    </a:lnTo>
                    <a:lnTo>
                      <a:pt x="308" y="964"/>
                    </a:lnTo>
                    <a:lnTo>
                      <a:pt x="286" y="978"/>
                    </a:lnTo>
                    <a:lnTo>
                      <a:pt x="262" y="987"/>
                    </a:lnTo>
                    <a:lnTo>
                      <a:pt x="236" y="990"/>
                    </a:lnTo>
                    <a:lnTo>
                      <a:pt x="209" y="987"/>
                    </a:lnTo>
                    <a:lnTo>
                      <a:pt x="184" y="978"/>
                    </a:lnTo>
                    <a:lnTo>
                      <a:pt x="163" y="964"/>
                    </a:lnTo>
                    <a:lnTo>
                      <a:pt x="145" y="947"/>
                    </a:lnTo>
                    <a:lnTo>
                      <a:pt x="131" y="924"/>
                    </a:lnTo>
                    <a:lnTo>
                      <a:pt x="123" y="900"/>
                    </a:lnTo>
                    <a:lnTo>
                      <a:pt x="119" y="874"/>
                    </a:lnTo>
                    <a:lnTo>
                      <a:pt x="123" y="846"/>
                    </a:lnTo>
                    <a:lnTo>
                      <a:pt x="131" y="822"/>
                    </a:lnTo>
                    <a:lnTo>
                      <a:pt x="145" y="801"/>
                    </a:lnTo>
                    <a:lnTo>
                      <a:pt x="163" y="783"/>
                    </a:lnTo>
                    <a:lnTo>
                      <a:pt x="184" y="769"/>
                    </a:lnTo>
                    <a:lnTo>
                      <a:pt x="209" y="760"/>
                    </a:lnTo>
                    <a:lnTo>
                      <a:pt x="236" y="756"/>
                    </a:lnTo>
                    <a:close/>
                    <a:moveTo>
                      <a:pt x="1463" y="210"/>
                    </a:moveTo>
                    <a:lnTo>
                      <a:pt x="1482" y="213"/>
                    </a:lnTo>
                    <a:lnTo>
                      <a:pt x="1498" y="222"/>
                    </a:lnTo>
                    <a:lnTo>
                      <a:pt x="1510" y="233"/>
                    </a:lnTo>
                    <a:lnTo>
                      <a:pt x="1518" y="249"/>
                    </a:lnTo>
                    <a:lnTo>
                      <a:pt x="1521" y="268"/>
                    </a:lnTo>
                    <a:lnTo>
                      <a:pt x="1518" y="286"/>
                    </a:lnTo>
                    <a:lnTo>
                      <a:pt x="1510" y="302"/>
                    </a:lnTo>
                    <a:lnTo>
                      <a:pt x="1498" y="315"/>
                    </a:lnTo>
                    <a:lnTo>
                      <a:pt x="1482" y="322"/>
                    </a:lnTo>
                    <a:lnTo>
                      <a:pt x="1463" y="325"/>
                    </a:lnTo>
                    <a:lnTo>
                      <a:pt x="1445" y="322"/>
                    </a:lnTo>
                    <a:lnTo>
                      <a:pt x="1429" y="315"/>
                    </a:lnTo>
                    <a:lnTo>
                      <a:pt x="1417" y="302"/>
                    </a:lnTo>
                    <a:lnTo>
                      <a:pt x="1409" y="286"/>
                    </a:lnTo>
                    <a:lnTo>
                      <a:pt x="1406" y="268"/>
                    </a:lnTo>
                    <a:lnTo>
                      <a:pt x="1409" y="249"/>
                    </a:lnTo>
                    <a:lnTo>
                      <a:pt x="1417" y="233"/>
                    </a:lnTo>
                    <a:lnTo>
                      <a:pt x="1429" y="222"/>
                    </a:lnTo>
                    <a:lnTo>
                      <a:pt x="1445" y="213"/>
                    </a:lnTo>
                    <a:lnTo>
                      <a:pt x="1463" y="210"/>
                    </a:lnTo>
                    <a:close/>
                    <a:moveTo>
                      <a:pt x="1623" y="23"/>
                    </a:moveTo>
                    <a:lnTo>
                      <a:pt x="1641" y="26"/>
                    </a:lnTo>
                    <a:lnTo>
                      <a:pt x="1656" y="35"/>
                    </a:lnTo>
                    <a:lnTo>
                      <a:pt x="1669" y="46"/>
                    </a:lnTo>
                    <a:lnTo>
                      <a:pt x="1678" y="62"/>
                    </a:lnTo>
                    <a:lnTo>
                      <a:pt x="1680" y="81"/>
                    </a:lnTo>
                    <a:lnTo>
                      <a:pt x="1678" y="99"/>
                    </a:lnTo>
                    <a:lnTo>
                      <a:pt x="1669" y="115"/>
                    </a:lnTo>
                    <a:lnTo>
                      <a:pt x="1656" y="128"/>
                    </a:lnTo>
                    <a:lnTo>
                      <a:pt x="1641" y="136"/>
                    </a:lnTo>
                    <a:lnTo>
                      <a:pt x="1623" y="138"/>
                    </a:lnTo>
                    <a:lnTo>
                      <a:pt x="1604" y="136"/>
                    </a:lnTo>
                    <a:lnTo>
                      <a:pt x="1589" y="128"/>
                    </a:lnTo>
                    <a:lnTo>
                      <a:pt x="1576" y="115"/>
                    </a:lnTo>
                    <a:lnTo>
                      <a:pt x="1568" y="99"/>
                    </a:lnTo>
                    <a:lnTo>
                      <a:pt x="1564" y="81"/>
                    </a:lnTo>
                    <a:lnTo>
                      <a:pt x="1568" y="62"/>
                    </a:lnTo>
                    <a:lnTo>
                      <a:pt x="1576" y="46"/>
                    </a:lnTo>
                    <a:lnTo>
                      <a:pt x="1589" y="35"/>
                    </a:lnTo>
                    <a:lnTo>
                      <a:pt x="1604" y="26"/>
                    </a:lnTo>
                    <a:lnTo>
                      <a:pt x="1623" y="23"/>
                    </a:lnTo>
                    <a:close/>
                    <a:moveTo>
                      <a:pt x="1207" y="2"/>
                    </a:moveTo>
                    <a:lnTo>
                      <a:pt x="1234" y="5"/>
                    </a:lnTo>
                    <a:lnTo>
                      <a:pt x="1258" y="15"/>
                    </a:lnTo>
                    <a:lnTo>
                      <a:pt x="1279" y="29"/>
                    </a:lnTo>
                    <a:lnTo>
                      <a:pt x="1297" y="46"/>
                    </a:lnTo>
                    <a:lnTo>
                      <a:pt x="1311" y="68"/>
                    </a:lnTo>
                    <a:lnTo>
                      <a:pt x="1320" y="92"/>
                    </a:lnTo>
                    <a:lnTo>
                      <a:pt x="1324" y="119"/>
                    </a:lnTo>
                    <a:lnTo>
                      <a:pt x="1320" y="146"/>
                    </a:lnTo>
                    <a:lnTo>
                      <a:pt x="1311" y="170"/>
                    </a:lnTo>
                    <a:lnTo>
                      <a:pt x="1297" y="192"/>
                    </a:lnTo>
                    <a:lnTo>
                      <a:pt x="1279" y="210"/>
                    </a:lnTo>
                    <a:lnTo>
                      <a:pt x="1258" y="224"/>
                    </a:lnTo>
                    <a:lnTo>
                      <a:pt x="1234" y="232"/>
                    </a:lnTo>
                    <a:lnTo>
                      <a:pt x="1207" y="236"/>
                    </a:lnTo>
                    <a:lnTo>
                      <a:pt x="1180" y="232"/>
                    </a:lnTo>
                    <a:lnTo>
                      <a:pt x="1156" y="224"/>
                    </a:lnTo>
                    <a:lnTo>
                      <a:pt x="1135" y="210"/>
                    </a:lnTo>
                    <a:lnTo>
                      <a:pt x="1117" y="192"/>
                    </a:lnTo>
                    <a:lnTo>
                      <a:pt x="1103" y="170"/>
                    </a:lnTo>
                    <a:lnTo>
                      <a:pt x="1093" y="146"/>
                    </a:lnTo>
                    <a:lnTo>
                      <a:pt x="1091" y="119"/>
                    </a:lnTo>
                    <a:lnTo>
                      <a:pt x="1093" y="92"/>
                    </a:lnTo>
                    <a:lnTo>
                      <a:pt x="1103" y="68"/>
                    </a:lnTo>
                    <a:lnTo>
                      <a:pt x="1117" y="46"/>
                    </a:lnTo>
                    <a:lnTo>
                      <a:pt x="1135" y="29"/>
                    </a:lnTo>
                    <a:lnTo>
                      <a:pt x="1156" y="15"/>
                    </a:lnTo>
                    <a:lnTo>
                      <a:pt x="1180" y="5"/>
                    </a:lnTo>
                    <a:lnTo>
                      <a:pt x="1207" y="2"/>
                    </a:lnTo>
                    <a:close/>
                    <a:moveTo>
                      <a:pt x="0" y="0"/>
                    </a:moveTo>
                    <a:lnTo>
                      <a:pt x="126" y="0"/>
                    </a:lnTo>
                    <a:lnTo>
                      <a:pt x="137" y="13"/>
                    </a:lnTo>
                    <a:lnTo>
                      <a:pt x="153" y="23"/>
                    </a:lnTo>
                    <a:lnTo>
                      <a:pt x="174" y="33"/>
                    </a:lnTo>
                    <a:lnTo>
                      <a:pt x="216" y="46"/>
                    </a:lnTo>
                    <a:lnTo>
                      <a:pt x="258" y="59"/>
                    </a:lnTo>
                    <a:lnTo>
                      <a:pt x="300" y="70"/>
                    </a:lnTo>
                    <a:lnTo>
                      <a:pt x="340" y="80"/>
                    </a:lnTo>
                    <a:lnTo>
                      <a:pt x="368" y="87"/>
                    </a:lnTo>
                    <a:lnTo>
                      <a:pt x="392" y="93"/>
                    </a:lnTo>
                    <a:lnTo>
                      <a:pt x="411" y="98"/>
                    </a:lnTo>
                    <a:lnTo>
                      <a:pt x="433" y="106"/>
                    </a:lnTo>
                    <a:lnTo>
                      <a:pt x="456" y="114"/>
                    </a:lnTo>
                    <a:lnTo>
                      <a:pt x="477" y="125"/>
                    </a:lnTo>
                    <a:lnTo>
                      <a:pt x="500" y="138"/>
                    </a:lnTo>
                    <a:lnTo>
                      <a:pt x="520" y="157"/>
                    </a:lnTo>
                    <a:lnTo>
                      <a:pt x="539" y="183"/>
                    </a:lnTo>
                    <a:lnTo>
                      <a:pt x="556" y="207"/>
                    </a:lnTo>
                    <a:lnTo>
                      <a:pt x="570" y="227"/>
                    </a:lnTo>
                    <a:lnTo>
                      <a:pt x="584" y="244"/>
                    </a:lnTo>
                    <a:lnTo>
                      <a:pt x="598" y="258"/>
                    </a:lnTo>
                    <a:lnTo>
                      <a:pt x="614" y="270"/>
                    </a:lnTo>
                    <a:lnTo>
                      <a:pt x="631" y="280"/>
                    </a:lnTo>
                    <a:lnTo>
                      <a:pt x="652" y="292"/>
                    </a:lnTo>
                    <a:lnTo>
                      <a:pt x="672" y="300"/>
                    </a:lnTo>
                    <a:lnTo>
                      <a:pt x="691" y="305"/>
                    </a:lnTo>
                    <a:lnTo>
                      <a:pt x="708" y="306"/>
                    </a:lnTo>
                    <a:lnTo>
                      <a:pt x="723" y="305"/>
                    </a:lnTo>
                    <a:lnTo>
                      <a:pt x="737" y="301"/>
                    </a:lnTo>
                    <a:lnTo>
                      <a:pt x="752" y="289"/>
                    </a:lnTo>
                    <a:lnTo>
                      <a:pt x="763" y="277"/>
                    </a:lnTo>
                    <a:lnTo>
                      <a:pt x="771" y="262"/>
                    </a:lnTo>
                    <a:lnTo>
                      <a:pt x="779" y="244"/>
                    </a:lnTo>
                    <a:lnTo>
                      <a:pt x="786" y="226"/>
                    </a:lnTo>
                    <a:lnTo>
                      <a:pt x="793" y="211"/>
                    </a:lnTo>
                    <a:lnTo>
                      <a:pt x="803" y="201"/>
                    </a:lnTo>
                    <a:lnTo>
                      <a:pt x="808" y="198"/>
                    </a:lnTo>
                    <a:lnTo>
                      <a:pt x="813" y="193"/>
                    </a:lnTo>
                    <a:lnTo>
                      <a:pt x="827" y="183"/>
                    </a:lnTo>
                    <a:lnTo>
                      <a:pt x="841" y="173"/>
                    </a:lnTo>
                    <a:lnTo>
                      <a:pt x="858" y="166"/>
                    </a:lnTo>
                    <a:lnTo>
                      <a:pt x="875" y="164"/>
                    </a:lnTo>
                    <a:lnTo>
                      <a:pt x="888" y="166"/>
                    </a:lnTo>
                    <a:lnTo>
                      <a:pt x="902" y="172"/>
                    </a:lnTo>
                    <a:lnTo>
                      <a:pt x="915" y="183"/>
                    </a:lnTo>
                    <a:lnTo>
                      <a:pt x="924" y="196"/>
                    </a:lnTo>
                    <a:lnTo>
                      <a:pt x="931" y="211"/>
                    </a:lnTo>
                    <a:lnTo>
                      <a:pt x="935" y="227"/>
                    </a:lnTo>
                    <a:lnTo>
                      <a:pt x="938" y="242"/>
                    </a:lnTo>
                    <a:lnTo>
                      <a:pt x="941" y="256"/>
                    </a:lnTo>
                    <a:lnTo>
                      <a:pt x="943" y="264"/>
                    </a:lnTo>
                    <a:lnTo>
                      <a:pt x="953" y="280"/>
                    </a:lnTo>
                    <a:lnTo>
                      <a:pt x="968" y="303"/>
                    </a:lnTo>
                    <a:lnTo>
                      <a:pt x="982" y="326"/>
                    </a:lnTo>
                    <a:lnTo>
                      <a:pt x="995" y="350"/>
                    </a:lnTo>
                    <a:lnTo>
                      <a:pt x="1006" y="373"/>
                    </a:lnTo>
                    <a:lnTo>
                      <a:pt x="1014" y="395"/>
                    </a:lnTo>
                    <a:lnTo>
                      <a:pt x="1018" y="416"/>
                    </a:lnTo>
                    <a:lnTo>
                      <a:pt x="1019" y="436"/>
                    </a:lnTo>
                    <a:lnTo>
                      <a:pt x="1015" y="454"/>
                    </a:lnTo>
                    <a:lnTo>
                      <a:pt x="1010" y="472"/>
                    </a:lnTo>
                    <a:lnTo>
                      <a:pt x="1008" y="490"/>
                    </a:lnTo>
                    <a:lnTo>
                      <a:pt x="1011" y="507"/>
                    </a:lnTo>
                    <a:lnTo>
                      <a:pt x="1017" y="522"/>
                    </a:lnTo>
                    <a:lnTo>
                      <a:pt x="1030" y="540"/>
                    </a:lnTo>
                    <a:lnTo>
                      <a:pt x="1049" y="540"/>
                    </a:lnTo>
                    <a:lnTo>
                      <a:pt x="1050" y="541"/>
                    </a:lnTo>
                    <a:lnTo>
                      <a:pt x="1053" y="541"/>
                    </a:lnTo>
                    <a:lnTo>
                      <a:pt x="1056" y="541"/>
                    </a:lnTo>
                    <a:lnTo>
                      <a:pt x="1080" y="538"/>
                    </a:lnTo>
                    <a:lnTo>
                      <a:pt x="1101" y="533"/>
                    </a:lnTo>
                    <a:lnTo>
                      <a:pt x="1120" y="529"/>
                    </a:lnTo>
                    <a:lnTo>
                      <a:pt x="1145" y="524"/>
                    </a:lnTo>
                    <a:lnTo>
                      <a:pt x="1169" y="519"/>
                    </a:lnTo>
                    <a:lnTo>
                      <a:pt x="1193" y="516"/>
                    </a:lnTo>
                    <a:lnTo>
                      <a:pt x="1214" y="513"/>
                    </a:lnTo>
                    <a:lnTo>
                      <a:pt x="1232" y="516"/>
                    </a:lnTo>
                    <a:lnTo>
                      <a:pt x="1247" y="520"/>
                    </a:lnTo>
                    <a:lnTo>
                      <a:pt x="1258" y="528"/>
                    </a:lnTo>
                    <a:lnTo>
                      <a:pt x="1266" y="539"/>
                    </a:lnTo>
                    <a:lnTo>
                      <a:pt x="1277" y="563"/>
                    </a:lnTo>
                    <a:lnTo>
                      <a:pt x="1289" y="583"/>
                    </a:lnTo>
                    <a:lnTo>
                      <a:pt x="1299" y="599"/>
                    </a:lnTo>
                    <a:lnTo>
                      <a:pt x="1309" y="612"/>
                    </a:lnTo>
                    <a:lnTo>
                      <a:pt x="1331" y="635"/>
                    </a:lnTo>
                    <a:lnTo>
                      <a:pt x="1359" y="618"/>
                    </a:lnTo>
                    <a:lnTo>
                      <a:pt x="1370" y="611"/>
                    </a:lnTo>
                    <a:lnTo>
                      <a:pt x="1384" y="601"/>
                    </a:lnTo>
                    <a:lnTo>
                      <a:pt x="1399" y="589"/>
                    </a:lnTo>
                    <a:lnTo>
                      <a:pt x="1412" y="579"/>
                    </a:lnTo>
                    <a:lnTo>
                      <a:pt x="1438" y="559"/>
                    </a:lnTo>
                    <a:lnTo>
                      <a:pt x="1463" y="541"/>
                    </a:lnTo>
                    <a:lnTo>
                      <a:pt x="1487" y="524"/>
                    </a:lnTo>
                    <a:lnTo>
                      <a:pt x="1511" y="511"/>
                    </a:lnTo>
                    <a:lnTo>
                      <a:pt x="1532" y="504"/>
                    </a:lnTo>
                    <a:lnTo>
                      <a:pt x="1551" y="501"/>
                    </a:lnTo>
                    <a:lnTo>
                      <a:pt x="1570" y="500"/>
                    </a:lnTo>
                    <a:lnTo>
                      <a:pt x="1574" y="500"/>
                    </a:lnTo>
                    <a:lnTo>
                      <a:pt x="1585" y="499"/>
                    </a:lnTo>
                    <a:lnTo>
                      <a:pt x="1599" y="498"/>
                    </a:lnTo>
                    <a:lnTo>
                      <a:pt x="1617" y="495"/>
                    </a:lnTo>
                    <a:lnTo>
                      <a:pt x="1638" y="494"/>
                    </a:lnTo>
                    <a:lnTo>
                      <a:pt x="1662" y="492"/>
                    </a:lnTo>
                    <a:lnTo>
                      <a:pt x="1686" y="491"/>
                    </a:lnTo>
                    <a:lnTo>
                      <a:pt x="1686" y="645"/>
                    </a:lnTo>
                    <a:lnTo>
                      <a:pt x="1663" y="647"/>
                    </a:lnTo>
                    <a:lnTo>
                      <a:pt x="1639" y="650"/>
                    </a:lnTo>
                    <a:lnTo>
                      <a:pt x="1618" y="657"/>
                    </a:lnTo>
                    <a:lnTo>
                      <a:pt x="1601" y="663"/>
                    </a:lnTo>
                    <a:lnTo>
                      <a:pt x="1584" y="673"/>
                    </a:lnTo>
                    <a:lnTo>
                      <a:pt x="1566" y="683"/>
                    </a:lnTo>
                    <a:lnTo>
                      <a:pt x="1545" y="696"/>
                    </a:lnTo>
                    <a:lnTo>
                      <a:pt x="1526" y="710"/>
                    </a:lnTo>
                    <a:lnTo>
                      <a:pt x="1509" y="724"/>
                    </a:lnTo>
                    <a:lnTo>
                      <a:pt x="1491" y="737"/>
                    </a:lnTo>
                    <a:lnTo>
                      <a:pt x="1475" y="750"/>
                    </a:lnTo>
                    <a:lnTo>
                      <a:pt x="1461" y="761"/>
                    </a:lnTo>
                    <a:lnTo>
                      <a:pt x="1450" y="769"/>
                    </a:lnTo>
                    <a:lnTo>
                      <a:pt x="1443" y="775"/>
                    </a:lnTo>
                    <a:lnTo>
                      <a:pt x="1439" y="777"/>
                    </a:lnTo>
                    <a:lnTo>
                      <a:pt x="1424" y="785"/>
                    </a:lnTo>
                    <a:lnTo>
                      <a:pt x="1408" y="788"/>
                    </a:lnTo>
                    <a:lnTo>
                      <a:pt x="1395" y="785"/>
                    </a:lnTo>
                    <a:lnTo>
                      <a:pt x="1385" y="776"/>
                    </a:lnTo>
                    <a:lnTo>
                      <a:pt x="1373" y="765"/>
                    </a:lnTo>
                    <a:lnTo>
                      <a:pt x="1364" y="756"/>
                    </a:lnTo>
                    <a:lnTo>
                      <a:pt x="1354" y="749"/>
                    </a:lnTo>
                    <a:lnTo>
                      <a:pt x="1344" y="745"/>
                    </a:lnTo>
                    <a:lnTo>
                      <a:pt x="1331" y="744"/>
                    </a:lnTo>
                    <a:lnTo>
                      <a:pt x="1297" y="745"/>
                    </a:lnTo>
                    <a:lnTo>
                      <a:pt x="1267" y="749"/>
                    </a:lnTo>
                    <a:lnTo>
                      <a:pt x="1241" y="756"/>
                    </a:lnTo>
                    <a:lnTo>
                      <a:pt x="1220" y="767"/>
                    </a:lnTo>
                    <a:lnTo>
                      <a:pt x="1203" y="781"/>
                    </a:lnTo>
                    <a:lnTo>
                      <a:pt x="1191" y="797"/>
                    </a:lnTo>
                    <a:lnTo>
                      <a:pt x="1179" y="816"/>
                    </a:lnTo>
                    <a:lnTo>
                      <a:pt x="1165" y="836"/>
                    </a:lnTo>
                    <a:lnTo>
                      <a:pt x="1151" y="854"/>
                    </a:lnTo>
                    <a:lnTo>
                      <a:pt x="1137" y="869"/>
                    </a:lnTo>
                    <a:lnTo>
                      <a:pt x="1121" y="882"/>
                    </a:lnTo>
                    <a:lnTo>
                      <a:pt x="1104" y="891"/>
                    </a:lnTo>
                    <a:lnTo>
                      <a:pt x="1086" y="894"/>
                    </a:lnTo>
                    <a:lnTo>
                      <a:pt x="1074" y="892"/>
                    </a:lnTo>
                    <a:lnTo>
                      <a:pt x="1062" y="887"/>
                    </a:lnTo>
                    <a:lnTo>
                      <a:pt x="1045" y="876"/>
                    </a:lnTo>
                    <a:lnTo>
                      <a:pt x="1034" y="864"/>
                    </a:lnTo>
                    <a:lnTo>
                      <a:pt x="1027" y="851"/>
                    </a:lnTo>
                    <a:lnTo>
                      <a:pt x="1023" y="841"/>
                    </a:lnTo>
                    <a:lnTo>
                      <a:pt x="1022" y="830"/>
                    </a:lnTo>
                    <a:lnTo>
                      <a:pt x="1022" y="819"/>
                    </a:lnTo>
                    <a:lnTo>
                      <a:pt x="1031" y="726"/>
                    </a:lnTo>
                    <a:lnTo>
                      <a:pt x="921" y="650"/>
                    </a:lnTo>
                    <a:lnTo>
                      <a:pt x="892" y="615"/>
                    </a:lnTo>
                    <a:lnTo>
                      <a:pt x="880" y="602"/>
                    </a:lnTo>
                    <a:lnTo>
                      <a:pt x="868" y="589"/>
                    </a:lnTo>
                    <a:lnTo>
                      <a:pt x="854" y="575"/>
                    </a:lnTo>
                    <a:lnTo>
                      <a:pt x="841" y="559"/>
                    </a:lnTo>
                    <a:lnTo>
                      <a:pt x="829" y="543"/>
                    </a:lnTo>
                    <a:lnTo>
                      <a:pt x="822" y="526"/>
                    </a:lnTo>
                    <a:lnTo>
                      <a:pt x="819" y="508"/>
                    </a:lnTo>
                    <a:lnTo>
                      <a:pt x="819" y="505"/>
                    </a:lnTo>
                    <a:lnTo>
                      <a:pt x="818" y="499"/>
                    </a:lnTo>
                    <a:lnTo>
                      <a:pt x="810" y="484"/>
                    </a:lnTo>
                    <a:lnTo>
                      <a:pt x="801" y="471"/>
                    </a:lnTo>
                    <a:lnTo>
                      <a:pt x="788" y="462"/>
                    </a:lnTo>
                    <a:lnTo>
                      <a:pt x="775" y="455"/>
                    </a:lnTo>
                    <a:lnTo>
                      <a:pt x="763" y="450"/>
                    </a:lnTo>
                    <a:lnTo>
                      <a:pt x="751" y="447"/>
                    </a:lnTo>
                    <a:lnTo>
                      <a:pt x="741" y="446"/>
                    </a:lnTo>
                    <a:lnTo>
                      <a:pt x="701" y="445"/>
                    </a:lnTo>
                    <a:lnTo>
                      <a:pt x="661" y="441"/>
                    </a:lnTo>
                    <a:lnTo>
                      <a:pt x="622" y="434"/>
                    </a:lnTo>
                    <a:lnTo>
                      <a:pt x="585" y="426"/>
                    </a:lnTo>
                    <a:lnTo>
                      <a:pt x="568" y="419"/>
                    </a:lnTo>
                    <a:lnTo>
                      <a:pt x="544" y="410"/>
                    </a:lnTo>
                    <a:lnTo>
                      <a:pt x="524" y="398"/>
                    </a:lnTo>
                    <a:lnTo>
                      <a:pt x="509" y="385"/>
                    </a:lnTo>
                    <a:lnTo>
                      <a:pt x="495" y="366"/>
                    </a:lnTo>
                    <a:lnTo>
                      <a:pt x="484" y="348"/>
                    </a:lnTo>
                    <a:lnTo>
                      <a:pt x="474" y="331"/>
                    </a:lnTo>
                    <a:lnTo>
                      <a:pt x="465" y="315"/>
                    </a:lnTo>
                    <a:lnTo>
                      <a:pt x="455" y="300"/>
                    </a:lnTo>
                    <a:lnTo>
                      <a:pt x="444" y="286"/>
                    </a:lnTo>
                    <a:lnTo>
                      <a:pt x="429" y="273"/>
                    </a:lnTo>
                    <a:lnTo>
                      <a:pt x="396" y="246"/>
                    </a:lnTo>
                    <a:lnTo>
                      <a:pt x="372" y="281"/>
                    </a:lnTo>
                    <a:lnTo>
                      <a:pt x="361" y="296"/>
                    </a:lnTo>
                    <a:lnTo>
                      <a:pt x="352" y="311"/>
                    </a:lnTo>
                    <a:lnTo>
                      <a:pt x="342" y="324"/>
                    </a:lnTo>
                    <a:lnTo>
                      <a:pt x="331" y="341"/>
                    </a:lnTo>
                    <a:lnTo>
                      <a:pt x="317" y="358"/>
                    </a:lnTo>
                    <a:lnTo>
                      <a:pt x="303" y="376"/>
                    </a:lnTo>
                    <a:lnTo>
                      <a:pt x="291" y="392"/>
                    </a:lnTo>
                    <a:lnTo>
                      <a:pt x="279" y="406"/>
                    </a:lnTo>
                    <a:lnTo>
                      <a:pt x="258" y="431"/>
                    </a:lnTo>
                    <a:lnTo>
                      <a:pt x="237" y="449"/>
                    </a:lnTo>
                    <a:lnTo>
                      <a:pt x="216" y="463"/>
                    </a:lnTo>
                    <a:lnTo>
                      <a:pt x="195" y="471"/>
                    </a:lnTo>
                    <a:lnTo>
                      <a:pt x="175" y="476"/>
                    </a:lnTo>
                    <a:lnTo>
                      <a:pt x="154" y="477"/>
                    </a:lnTo>
                    <a:lnTo>
                      <a:pt x="133" y="476"/>
                    </a:lnTo>
                    <a:lnTo>
                      <a:pt x="109" y="473"/>
                    </a:lnTo>
                    <a:lnTo>
                      <a:pt x="83" y="469"/>
                    </a:lnTo>
                    <a:lnTo>
                      <a:pt x="56" y="464"/>
                    </a:lnTo>
                    <a:lnTo>
                      <a:pt x="24" y="460"/>
                    </a:lnTo>
                    <a:lnTo>
                      <a:pt x="12" y="458"/>
                    </a:lnTo>
                    <a:lnTo>
                      <a:pt x="0" y="461"/>
                    </a:lnTo>
                    <a:lnTo>
                      <a:pt x="0" y="338"/>
                    </a:lnTo>
                    <a:lnTo>
                      <a:pt x="10" y="335"/>
                    </a:lnTo>
                    <a:lnTo>
                      <a:pt x="20" y="332"/>
                    </a:lnTo>
                    <a:lnTo>
                      <a:pt x="32" y="332"/>
                    </a:lnTo>
                    <a:lnTo>
                      <a:pt x="45" y="334"/>
                    </a:lnTo>
                    <a:lnTo>
                      <a:pt x="60" y="338"/>
                    </a:lnTo>
                    <a:lnTo>
                      <a:pt x="76" y="344"/>
                    </a:lnTo>
                    <a:lnTo>
                      <a:pt x="92" y="351"/>
                    </a:lnTo>
                    <a:lnTo>
                      <a:pt x="108" y="356"/>
                    </a:lnTo>
                    <a:lnTo>
                      <a:pt x="122" y="361"/>
                    </a:lnTo>
                    <a:lnTo>
                      <a:pt x="134" y="363"/>
                    </a:lnTo>
                    <a:lnTo>
                      <a:pt x="143" y="364"/>
                    </a:lnTo>
                    <a:lnTo>
                      <a:pt x="166" y="357"/>
                    </a:lnTo>
                    <a:lnTo>
                      <a:pt x="186" y="348"/>
                    </a:lnTo>
                    <a:lnTo>
                      <a:pt x="203" y="335"/>
                    </a:lnTo>
                    <a:lnTo>
                      <a:pt x="216" y="320"/>
                    </a:lnTo>
                    <a:lnTo>
                      <a:pt x="227" y="305"/>
                    </a:lnTo>
                    <a:lnTo>
                      <a:pt x="236" y="289"/>
                    </a:lnTo>
                    <a:lnTo>
                      <a:pt x="243" y="276"/>
                    </a:lnTo>
                    <a:lnTo>
                      <a:pt x="249" y="263"/>
                    </a:lnTo>
                    <a:lnTo>
                      <a:pt x="254" y="252"/>
                    </a:lnTo>
                    <a:lnTo>
                      <a:pt x="281" y="176"/>
                    </a:lnTo>
                    <a:lnTo>
                      <a:pt x="214" y="171"/>
                    </a:lnTo>
                    <a:lnTo>
                      <a:pt x="206" y="170"/>
                    </a:lnTo>
                    <a:lnTo>
                      <a:pt x="192" y="168"/>
                    </a:lnTo>
                    <a:lnTo>
                      <a:pt x="173" y="166"/>
                    </a:lnTo>
                    <a:lnTo>
                      <a:pt x="150" y="161"/>
                    </a:lnTo>
                    <a:lnTo>
                      <a:pt x="125" y="155"/>
                    </a:lnTo>
                    <a:lnTo>
                      <a:pt x="98" y="148"/>
                    </a:lnTo>
                    <a:lnTo>
                      <a:pt x="72" y="137"/>
                    </a:lnTo>
                    <a:lnTo>
                      <a:pt x="45" y="126"/>
                    </a:lnTo>
                    <a:lnTo>
                      <a:pt x="21" y="111"/>
                    </a:lnTo>
                    <a:lnTo>
                      <a:pt x="0" y="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985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6AB974-2354-45D3-81C8-C74F1BDCED5A}"/>
                </a:ext>
              </a:extLst>
            </p:cNvPr>
            <p:cNvGrpSpPr/>
            <p:nvPr/>
          </p:nvGrpSpPr>
          <p:grpSpPr>
            <a:xfrm>
              <a:off x="4274531" y="3042218"/>
              <a:ext cx="3639761" cy="3045988"/>
              <a:chOff x="8250185" y="3038448"/>
              <a:chExt cx="536575" cy="485775"/>
            </a:xfrm>
          </p:grpSpPr>
          <p:sp useBgFill="1">
            <p:nvSpPr>
              <p:cNvPr id="22" name="Freeform 124">
                <a:extLst>
                  <a:ext uri="{FF2B5EF4-FFF2-40B4-BE49-F238E27FC236}">
                    <a16:creationId xmlns:a16="http://schemas.microsoft.com/office/drawing/2014/main" id="{6AE0F6B6-618F-4061-BFDC-072A6C152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0185" y="3038448"/>
                <a:ext cx="536575" cy="485775"/>
              </a:xfrm>
              <a:custGeom>
                <a:avLst/>
                <a:gdLst>
                  <a:gd name="T0" fmla="*/ 2081 w 2362"/>
                  <a:gd name="T1" fmla="*/ 0 h 2137"/>
                  <a:gd name="T2" fmla="*/ 2161 w 2362"/>
                  <a:gd name="T3" fmla="*/ 12 h 2137"/>
                  <a:gd name="T4" fmla="*/ 2233 w 2362"/>
                  <a:gd name="T5" fmla="*/ 45 h 2137"/>
                  <a:gd name="T6" fmla="*/ 2292 w 2362"/>
                  <a:gd name="T7" fmla="*/ 97 h 2137"/>
                  <a:gd name="T8" fmla="*/ 2336 w 2362"/>
                  <a:gd name="T9" fmla="*/ 163 h 2137"/>
                  <a:gd name="T10" fmla="*/ 2359 w 2362"/>
                  <a:gd name="T11" fmla="*/ 240 h 2137"/>
                  <a:gd name="T12" fmla="*/ 2362 w 2362"/>
                  <a:gd name="T13" fmla="*/ 1462 h 2137"/>
                  <a:gd name="T14" fmla="*/ 2349 w 2362"/>
                  <a:gd name="T15" fmla="*/ 1543 h 2137"/>
                  <a:gd name="T16" fmla="*/ 2317 w 2362"/>
                  <a:gd name="T17" fmla="*/ 1615 h 2137"/>
                  <a:gd name="T18" fmla="*/ 2265 w 2362"/>
                  <a:gd name="T19" fmla="*/ 1674 h 2137"/>
                  <a:gd name="T20" fmla="*/ 2199 w 2362"/>
                  <a:gd name="T21" fmla="*/ 1717 h 2137"/>
                  <a:gd name="T22" fmla="*/ 2122 w 2362"/>
                  <a:gd name="T23" fmla="*/ 1740 h 2137"/>
                  <a:gd name="T24" fmla="*/ 1518 w 2362"/>
                  <a:gd name="T25" fmla="*/ 1743 h 2137"/>
                  <a:gd name="T26" fmla="*/ 1555 w 2362"/>
                  <a:gd name="T27" fmla="*/ 1802 h 2137"/>
                  <a:gd name="T28" fmla="*/ 1622 w 2362"/>
                  <a:gd name="T29" fmla="*/ 1824 h 2137"/>
                  <a:gd name="T30" fmla="*/ 1677 w 2362"/>
                  <a:gd name="T31" fmla="*/ 1866 h 2137"/>
                  <a:gd name="T32" fmla="*/ 1718 w 2362"/>
                  <a:gd name="T33" fmla="*/ 1920 h 2137"/>
                  <a:gd name="T34" fmla="*/ 1740 w 2362"/>
                  <a:gd name="T35" fmla="*/ 1988 h 2137"/>
                  <a:gd name="T36" fmla="*/ 1740 w 2362"/>
                  <a:gd name="T37" fmla="*/ 2049 h 2137"/>
                  <a:gd name="T38" fmla="*/ 1719 w 2362"/>
                  <a:gd name="T39" fmla="*/ 2095 h 2137"/>
                  <a:gd name="T40" fmla="*/ 1681 w 2362"/>
                  <a:gd name="T41" fmla="*/ 2125 h 2137"/>
                  <a:gd name="T42" fmla="*/ 1631 w 2362"/>
                  <a:gd name="T43" fmla="*/ 2137 h 2137"/>
                  <a:gd name="T44" fmla="*/ 706 w 2362"/>
                  <a:gd name="T45" fmla="*/ 2134 h 2137"/>
                  <a:gd name="T46" fmla="*/ 661 w 2362"/>
                  <a:gd name="T47" fmla="*/ 2112 h 2137"/>
                  <a:gd name="T48" fmla="*/ 631 w 2362"/>
                  <a:gd name="T49" fmla="*/ 2074 h 2137"/>
                  <a:gd name="T50" fmla="*/ 619 w 2362"/>
                  <a:gd name="T51" fmla="*/ 2024 h 2137"/>
                  <a:gd name="T52" fmla="*/ 631 w 2362"/>
                  <a:gd name="T53" fmla="*/ 1953 h 2137"/>
                  <a:gd name="T54" fmla="*/ 662 w 2362"/>
                  <a:gd name="T55" fmla="*/ 1891 h 2137"/>
                  <a:gd name="T56" fmla="*/ 711 w 2362"/>
                  <a:gd name="T57" fmla="*/ 1842 h 2137"/>
                  <a:gd name="T58" fmla="*/ 772 w 2362"/>
                  <a:gd name="T59" fmla="*/ 1811 h 2137"/>
                  <a:gd name="T60" fmla="*/ 844 w 2362"/>
                  <a:gd name="T61" fmla="*/ 1799 h 2137"/>
                  <a:gd name="T62" fmla="*/ 281 w 2362"/>
                  <a:gd name="T63" fmla="*/ 1743 h 2137"/>
                  <a:gd name="T64" fmla="*/ 201 w 2362"/>
                  <a:gd name="T65" fmla="*/ 1731 h 2137"/>
                  <a:gd name="T66" fmla="*/ 129 w 2362"/>
                  <a:gd name="T67" fmla="*/ 1698 h 2137"/>
                  <a:gd name="T68" fmla="*/ 70 w 2362"/>
                  <a:gd name="T69" fmla="*/ 1646 h 2137"/>
                  <a:gd name="T70" fmla="*/ 26 w 2362"/>
                  <a:gd name="T71" fmla="*/ 1580 h 2137"/>
                  <a:gd name="T72" fmla="*/ 3 w 2362"/>
                  <a:gd name="T73" fmla="*/ 1503 h 2137"/>
                  <a:gd name="T74" fmla="*/ 0 w 2362"/>
                  <a:gd name="T75" fmla="*/ 281 h 2137"/>
                  <a:gd name="T76" fmla="*/ 13 w 2362"/>
                  <a:gd name="T77" fmla="*/ 200 h 2137"/>
                  <a:gd name="T78" fmla="*/ 45 w 2362"/>
                  <a:gd name="T79" fmla="*/ 128 h 2137"/>
                  <a:gd name="T80" fmla="*/ 97 w 2362"/>
                  <a:gd name="T81" fmla="*/ 69 h 2137"/>
                  <a:gd name="T82" fmla="*/ 163 w 2362"/>
                  <a:gd name="T83" fmla="*/ 26 h 2137"/>
                  <a:gd name="T84" fmla="*/ 240 w 2362"/>
                  <a:gd name="T85" fmla="*/ 3 h 2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62" h="2137">
                    <a:moveTo>
                      <a:pt x="281" y="0"/>
                    </a:moveTo>
                    <a:lnTo>
                      <a:pt x="2081" y="0"/>
                    </a:lnTo>
                    <a:lnTo>
                      <a:pt x="2122" y="3"/>
                    </a:lnTo>
                    <a:lnTo>
                      <a:pt x="2161" y="12"/>
                    </a:lnTo>
                    <a:lnTo>
                      <a:pt x="2199" y="26"/>
                    </a:lnTo>
                    <a:lnTo>
                      <a:pt x="2233" y="45"/>
                    </a:lnTo>
                    <a:lnTo>
                      <a:pt x="2265" y="69"/>
                    </a:lnTo>
                    <a:lnTo>
                      <a:pt x="2292" y="97"/>
                    </a:lnTo>
                    <a:lnTo>
                      <a:pt x="2317" y="128"/>
                    </a:lnTo>
                    <a:lnTo>
                      <a:pt x="2336" y="163"/>
                    </a:lnTo>
                    <a:lnTo>
                      <a:pt x="2349" y="200"/>
                    </a:lnTo>
                    <a:lnTo>
                      <a:pt x="2359" y="240"/>
                    </a:lnTo>
                    <a:lnTo>
                      <a:pt x="2362" y="281"/>
                    </a:lnTo>
                    <a:lnTo>
                      <a:pt x="2362" y="1462"/>
                    </a:lnTo>
                    <a:lnTo>
                      <a:pt x="2359" y="1503"/>
                    </a:lnTo>
                    <a:lnTo>
                      <a:pt x="2349" y="1543"/>
                    </a:lnTo>
                    <a:lnTo>
                      <a:pt x="2336" y="1580"/>
                    </a:lnTo>
                    <a:lnTo>
                      <a:pt x="2317" y="1615"/>
                    </a:lnTo>
                    <a:lnTo>
                      <a:pt x="2292" y="1646"/>
                    </a:lnTo>
                    <a:lnTo>
                      <a:pt x="2265" y="1674"/>
                    </a:lnTo>
                    <a:lnTo>
                      <a:pt x="2233" y="1698"/>
                    </a:lnTo>
                    <a:lnTo>
                      <a:pt x="2199" y="1717"/>
                    </a:lnTo>
                    <a:lnTo>
                      <a:pt x="2161" y="1731"/>
                    </a:lnTo>
                    <a:lnTo>
                      <a:pt x="2122" y="1740"/>
                    </a:lnTo>
                    <a:lnTo>
                      <a:pt x="2081" y="1743"/>
                    </a:lnTo>
                    <a:lnTo>
                      <a:pt x="1518" y="1743"/>
                    </a:lnTo>
                    <a:lnTo>
                      <a:pt x="1518" y="1799"/>
                    </a:lnTo>
                    <a:lnTo>
                      <a:pt x="1555" y="1802"/>
                    </a:lnTo>
                    <a:lnTo>
                      <a:pt x="1590" y="1811"/>
                    </a:lnTo>
                    <a:lnTo>
                      <a:pt x="1622" y="1824"/>
                    </a:lnTo>
                    <a:lnTo>
                      <a:pt x="1651" y="1842"/>
                    </a:lnTo>
                    <a:lnTo>
                      <a:pt x="1677" y="1866"/>
                    </a:lnTo>
                    <a:lnTo>
                      <a:pt x="1700" y="1891"/>
                    </a:lnTo>
                    <a:lnTo>
                      <a:pt x="1718" y="1920"/>
                    </a:lnTo>
                    <a:lnTo>
                      <a:pt x="1731" y="1953"/>
                    </a:lnTo>
                    <a:lnTo>
                      <a:pt x="1740" y="1988"/>
                    </a:lnTo>
                    <a:lnTo>
                      <a:pt x="1743" y="2024"/>
                    </a:lnTo>
                    <a:lnTo>
                      <a:pt x="1740" y="2049"/>
                    </a:lnTo>
                    <a:lnTo>
                      <a:pt x="1731" y="2074"/>
                    </a:lnTo>
                    <a:lnTo>
                      <a:pt x="1719" y="2095"/>
                    </a:lnTo>
                    <a:lnTo>
                      <a:pt x="1701" y="2112"/>
                    </a:lnTo>
                    <a:lnTo>
                      <a:pt x="1681" y="2125"/>
                    </a:lnTo>
                    <a:lnTo>
                      <a:pt x="1656" y="2134"/>
                    </a:lnTo>
                    <a:lnTo>
                      <a:pt x="1631" y="2137"/>
                    </a:lnTo>
                    <a:lnTo>
                      <a:pt x="731" y="2137"/>
                    </a:lnTo>
                    <a:lnTo>
                      <a:pt x="706" y="2134"/>
                    </a:lnTo>
                    <a:lnTo>
                      <a:pt x="681" y="2125"/>
                    </a:lnTo>
                    <a:lnTo>
                      <a:pt x="661" y="2112"/>
                    </a:lnTo>
                    <a:lnTo>
                      <a:pt x="643" y="2095"/>
                    </a:lnTo>
                    <a:lnTo>
                      <a:pt x="631" y="2074"/>
                    </a:lnTo>
                    <a:lnTo>
                      <a:pt x="622" y="2049"/>
                    </a:lnTo>
                    <a:lnTo>
                      <a:pt x="619" y="2024"/>
                    </a:lnTo>
                    <a:lnTo>
                      <a:pt x="622" y="1988"/>
                    </a:lnTo>
                    <a:lnTo>
                      <a:pt x="631" y="1953"/>
                    </a:lnTo>
                    <a:lnTo>
                      <a:pt x="644" y="1920"/>
                    </a:lnTo>
                    <a:lnTo>
                      <a:pt x="662" y="1891"/>
                    </a:lnTo>
                    <a:lnTo>
                      <a:pt x="685" y="1866"/>
                    </a:lnTo>
                    <a:lnTo>
                      <a:pt x="711" y="1842"/>
                    </a:lnTo>
                    <a:lnTo>
                      <a:pt x="740" y="1824"/>
                    </a:lnTo>
                    <a:lnTo>
                      <a:pt x="772" y="1811"/>
                    </a:lnTo>
                    <a:lnTo>
                      <a:pt x="807" y="1802"/>
                    </a:lnTo>
                    <a:lnTo>
                      <a:pt x="844" y="1799"/>
                    </a:lnTo>
                    <a:lnTo>
                      <a:pt x="844" y="1743"/>
                    </a:lnTo>
                    <a:lnTo>
                      <a:pt x="281" y="1743"/>
                    </a:lnTo>
                    <a:lnTo>
                      <a:pt x="240" y="1740"/>
                    </a:lnTo>
                    <a:lnTo>
                      <a:pt x="201" y="1731"/>
                    </a:lnTo>
                    <a:lnTo>
                      <a:pt x="163" y="1717"/>
                    </a:lnTo>
                    <a:lnTo>
                      <a:pt x="129" y="1698"/>
                    </a:lnTo>
                    <a:lnTo>
                      <a:pt x="97" y="1674"/>
                    </a:lnTo>
                    <a:lnTo>
                      <a:pt x="70" y="1646"/>
                    </a:lnTo>
                    <a:lnTo>
                      <a:pt x="45" y="1615"/>
                    </a:lnTo>
                    <a:lnTo>
                      <a:pt x="26" y="1580"/>
                    </a:lnTo>
                    <a:lnTo>
                      <a:pt x="13" y="1543"/>
                    </a:lnTo>
                    <a:lnTo>
                      <a:pt x="3" y="1503"/>
                    </a:lnTo>
                    <a:lnTo>
                      <a:pt x="0" y="1462"/>
                    </a:lnTo>
                    <a:lnTo>
                      <a:pt x="0" y="281"/>
                    </a:lnTo>
                    <a:lnTo>
                      <a:pt x="3" y="240"/>
                    </a:lnTo>
                    <a:lnTo>
                      <a:pt x="13" y="200"/>
                    </a:lnTo>
                    <a:lnTo>
                      <a:pt x="26" y="163"/>
                    </a:lnTo>
                    <a:lnTo>
                      <a:pt x="45" y="128"/>
                    </a:lnTo>
                    <a:lnTo>
                      <a:pt x="70" y="97"/>
                    </a:lnTo>
                    <a:lnTo>
                      <a:pt x="97" y="69"/>
                    </a:lnTo>
                    <a:lnTo>
                      <a:pt x="129" y="45"/>
                    </a:lnTo>
                    <a:lnTo>
                      <a:pt x="163" y="26"/>
                    </a:lnTo>
                    <a:lnTo>
                      <a:pt x="201" y="12"/>
                    </a:lnTo>
                    <a:lnTo>
                      <a:pt x="240" y="3"/>
                    </a:lnTo>
                    <a:lnTo>
                      <a:pt x="281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23" name="Freeform 125">
                <a:extLst>
                  <a:ext uri="{FF2B5EF4-FFF2-40B4-BE49-F238E27FC236}">
                    <a16:creationId xmlns:a16="http://schemas.microsoft.com/office/drawing/2014/main" id="{CE22324B-1604-48A5-9C57-2EF5ADC739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75586" y="3063848"/>
                <a:ext cx="485775" cy="434975"/>
              </a:xfrm>
              <a:custGeom>
                <a:avLst/>
                <a:gdLst>
                  <a:gd name="T0" fmla="*/ 1293 w 2136"/>
                  <a:gd name="T1" fmla="*/ 1631 h 1912"/>
                  <a:gd name="T2" fmla="*/ 1405 w 2136"/>
                  <a:gd name="T3" fmla="*/ 1800 h 1912"/>
                  <a:gd name="T4" fmla="*/ 1455 w 2136"/>
                  <a:gd name="T5" fmla="*/ 1811 h 1912"/>
                  <a:gd name="T6" fmla="*/ 1493 w 2136"/>
                  <a:gd name="T7" fmla="*/ 1841 h 1912"/>
                  <a:gd name="T8" fmla="*/ 1515 w 2136"/>
                  <a:gd name="T9" fmla="*/ 1887 h 1912"/>
                  <a:gd name="T10" fmla="*/ 618 w 2136"/>
                  <a:gd name="T11" fmla="*/ 1912 h 1912"/>
                  <a:gd name="T12" fmla="*/ 630 w 2136"/>
                  <a:gd name="T13" fmla="*/ 1862 h 1912"/>
                  <a:gd name="T14" fmla="*/ 660 w 2136"/>
                  <a:gd name="T15" fmla="*/ 1824 h 1912"/>
                  <a:gd name="T16" fmla="*/ 705 w 2136"/>
                  <a:gd name="T17" fmla="*/ 1802 h 1912"/>
                  <a:gd name="T18" fmla="*/ 843 w 2136"/>
                  <a:gd name="T19" fmla="*/ 1800 h 1912"/>
                  <a:gd name="T20" fmla="*/ 168 w 2136"/>
                  <a:gd name="T21" fmla="*/ 169 h 1912"/>
                  <a:gd name="T22" fmla="*/ 1968 w 2136"/>
                  <a:gd name="T23" fmla="*/ 1294 h 1912"/>
                  <a:gd name="T24" fmla="*/ 168 w 2136"/>
                  <a:gd name="T25" fmla="*/ 169 h 1912"/>
                  <a:gd name="T26" fmla="*/ 483 w 2136"/>
                  <a:gd name="T27" fmla="*/ 0 h 1912"/>
                  <a:gd name="T28" fmla="*/ 829 w 2136"/>
                  <a:gd name="T29" fmla="*/ 0 h 1912"/>
                  <a:gd name="T30" fmla="*/ 989 w 2136"/>
                  <a:gd name="T31" fmla="*/ 0 h 1912"/>
                  <a:gd name="T32" fmla="*/ 1226 w 2136"/>
                  <a:gd name="T33" fmla="*/ 0 h 1912"/>
                  <a:gd name="T34" fmla="*/ 1389 w 2136"/>
                  <a:gd name="T35" fmla="*/ 0 h 1912"/>
                  <a:gd name="T36" fmla="*/ 1751 w 2136"/>
                  <a:gd name="T37" fmla="*/ 0 h 1912"/>
                  <a:gd name="T38" fmla="*/ 1968 w 2136"/>
                  <a:gd name="T39" fmla="*/ 0 h 1912"/>
                  <a:gd name="T40" fmla="*/ 2026 w 2136"/>
                  <a:gd name="T41" fmla="*/ 11 h 1912"/>
                  <a:gd name="T42" fmla="*/ 2076 w 2136"/>
                  <a:gd name="T43" fmla="*/ 40 h 1912"/>
                  <a:gd name="T44" fmla="*/ 2113 w 2136"/>
                  <a:gd name="T45" fmla="*/ 83 h 1912"/>
                  <a:gd name="T46" fmla="*/ 2134 w 2136"/>
                  <a:gd name="T47" fmla="*/ 138 h 1912"/>
                  <a:gd name="T48" fmla="*/ 2136 w 2136"/>
                  <a:gd name="T49" fmla="*/ 570 h 1912"/>
                  <a:gd name="T50" fmla="*/ 2136 w 2136"/>
                  <a:gd name="T51" fmla="*/ 822 h 1912"/>
                  <a:gd name="T52" fmla="*/ 2134 w 2136"/>
                  <a:gd name="T53" fmla="*/ 1381 h 1912"/>
                  <a:gd name="T54" fmla="*/ 2113 w 2136"/>
                  <a:gd name="T55" fmla="*/ 1435 h 1912"/>
                  <a:gd name="T56" fmla="*/ 2076 w 2136"/>
                  <a:gd name="T57" fmla="*/ 1479 h 1912"/>
                  <a:gd name="T58" fmla="*/ 2026 w 2136"/>
                  <a:gd name="T59" fmla="*/ 1507 h 1912"/>
                  <a:gd name="T60" fmla="*/ 1968 w 2136"/>
                  <a:gd name="T61" fmla="*/ 1518 h 1912"/>
                  <a:gd name="T62" fmla="*/ 138 w 2136"/>
                  <a:gd name="T63" fmla="*/ 1516 h 1912"/>
                  <a:gd name="T64" fmla="*/ 83 w 2136"/>
                  <a:gd name="T65" fmla="*/ 1496 h 1912"/>
                  <a:gd name="T66" fmla="*/ 39 w 2136"/>
                  <a:gd name="T67" fmla="*/ 1459 h 1912"/>
                  <a:gd name="T68" fmla="*/ 11 w 2136"/>
                  <a:gd name="T69" fmla="*/ 1409 h 1912"/>
                  <a:gd name="T70" fmla="*/ 0 w 2136"/>
                  <a:gd name="T71" fmla="*/ 1350 h 1912"/>
                  <a:gd name="T72" fmla="*/ 0 w 2136"/>
                  <a:gd name="T73" fmla="*/ 822 h 1912"/>
                  <a:gd name="T74" fmla="*/ 0 w 2136"/>
                  <a:gd name="T75" fmla="*/ 169 h 1912"/>
                  <a:gd name="T76" fmla="*/ 11 w 2136"/>
                  <a:gd name="T77" fmla="*/ 110 h 1912"/>
                  <a:gd name="T78" fmla="*/ 39 w 2136"/>
                  <a:gd name="T79" fmla="*/ 60 h 1912"/>
                  <a:gd name="T80" fmla="*/ 83 w 2136"/>
                  <a:gd name="T81" fmla="*/ 23 h 1912"/>
                  <a:gd name="T82" fmla="*/ 138 w 2136"/>
                  <a:gd name="T83" fmla="*/ 3 h 1912"/>
                  <a:gd name="T84" fmla="*/ 280 w 2136"/>
                  <a:gd name="T85" fmla="*/ 0 h 1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36" h="1912">
                    <a:moveTo>
                      <a:pt x="843" y="1631"/>
                    </a:moveTo>
                    <a:lnTo>
                      <a:pt x="1293" y="1631"/>
                    </a:lnTo>
                    <a:lnTo>
                      <a:pt x="1293" y="1800"/>
                    </a:lnTo>
                    <a:lnTo>
                      <a:pt x="1405" y="1800"/>
                    </a:lnTo>
                    <a:lnTo>
                      <a:pt x="1431" y="1802"/>
                    </a:lnTo>
                    <a:lnTo>
                      <a:pt x="1455" y="1811"/>
                    </a:lnTo>
                    <a:lnTo>
                      <a:pt x="1476" y="1824"/>
                    </a:lnTo>
                    <a:lnTo>
                      <a:pt x="1493" y="1841"/>
                    </a:lnTo>
                    <a:lnTo>
                      <a:pt x="1506" y="1862"/>
                    </a:lnTo>
                    <a:lnTo>
                      <a:pt x="1515" y="1887"/>
                    </a:lnTo>
                    <a:lnTo>
                      <a:pt x="1518" y="1912"/>
                    </a:lnTo>
                    <a:lnTo>
                      <a:pt x="618" y="1912"/>
                    </a:lnTo>
                    <a:lnTo>
                      <a:pt x="621" y="1887"/>
                    </a:lnTo>
                    <a:lnTo>
                      <a:pt x="630" y="1862"/>
                    </a:lnTo>
                    <a:lnTo>
                      <a:pt x="643" y="1841"/>
                    </a:lnTo>
                    <a:lnTo>
                      <a:pt x="660" y="1824"/>
                    </a:lnTo>
                    <a:lnTo>
                      <a:pt x="681" y="1811"/>
                    </a:lnTo>
                    <a:lnTo>
                      <a:pt x="705" y="1802"/>
                    </a:lnTo>
                    <a:lnTo>
                      <a:pt x="731" y="1800"/>
                    </a:lnTo>
                    <a:lnTo>
                      <a:pt x="843" y="1800"/>
                    </a:lnTo>
                    <a:lnTo>
                      <a:pt x="843" y="1631"/>
                    </a:lnTo>
                    <a:close/>
                    <a:moveTo>
                      <a:pt x="168" y="169"/>
                    </a:moveTo>
                    <a:lnTo>
                      <a:pt x="168" y="1294"/>
                    </a:lnTo>
                    <a:lnTo>
                      <a:pt x="1968" y="1294"/>
                    </a:lnTo>
                    <a:lnTo>
                      <a:pt x="1968" y="169"/>
                    </a:lnTo>
                    <a:lnTo>
                      <a:pt x="168" y="169"/>
                    </a:lnTo>
                    <a:close/>
                    <a:moveTo>
                      <a:pt x="385" y="0"/>
                    </a:moveTo>
                    <a:lnTo>
                      <a:pt x="483" y="0"/>
                    </a:lnTo>
                    <a:lnTo>
                      <a:pt x="575" y="0"/>
                    </a:lnTo>
                    <a:lnTo>
                      <a:pt x="829" y="0"/>
                    </a:lnTo>
                    <a:lnTo>
                      <a:pt x="910" y="0"/>
                    </a:lnTo>
                    <a:lnTo>
                      <a:pt x="989" y="0"/>
                    </a:lnTo>
                    <a:lnTo>
                      <a:pt x="1147" y="0"/>
                    </a:lnTo>
                    <a:lnTo>
                      <a:pt x="1226" y="0"/>
                    </a:lnTo>
                    <a:lnTo>
                      <a:pt x="1307" y="0"/>
                    </a:lnTo>
                    <a:lnTo>
                      <a:pt x="1389" y="0"/>
                    </a:lnTo>
                    <a:lnTo>
                      <a:pt x="1653" y="0"/>
                    </a:lnTo>
                    <a:lnTo>
                      <a:pt x="1751" y="0"/>
                    </a:lnTo>
                    <a:lnTo>
                      <a:pt x="1856" y="0"/>
                    </a:lnTo>
                    <a:lnTo>
                      <a:pt x="1968" y="0"/>
                    </a:lnTo>
                    <a:lnTo>
                      <a:pt x="1998" y="3"/>
                    </a:lnTo>
                    <a:lnTo>
                      <a:pt x="2026" y="11"/>
                    </a:lnTo>
                    <a:lnTo>
                      <a:pt x="2053" y="23"/>
                    </a:lnTo>
                    <a:lnTo>
                      <a:pt x="2076" y="40"/>
                    </a:lnTo>
                    <a:lnTo>
                      <a:pt x="2097" y="60"/>
                    </a:lnTo>
                    <a:lnTo>
                      <a:pt x="2113" y="83"/>
                    </a:lnTo>
                    <a:lnTo>
                      <a:pt x="2125" y="110"/>
                    </a:lnTo>
                    <a:lnTo>
                      <a:pt x="2134" y="138"/>
                    </a:lnTo>
                    <a:lnTo>
                      <a:pt x="2136" y="169"/>
                    </a:lnTo>
                    <a:lnTo>
                      <a:pt x="2136" y="570"/>
                    </a:lnTo>
                    <a:lnTo>
                      <a:pt x="2136" y="696"/>
                    </a:lnTo>
                    <a:lnTo>
                      <a:pt x="2136" y="822"/>
                    </a:lnTo>
                    <a:lnTo>
                      <a:pt x="2136" y="1350"/>
                    </a:lnTo>
                    <a:lnTo>
                      <a:pt x="2134" y="1381"/>
                    </a:lnTo>
                    <a:lnTo>
                      <a:pt x="2125" y="1409"/>
                    </a:lnTo>
                    <a:lnTo>
                      <a:pt x="2113" y="1435"/>
                    </a:lnTo>
                    <a:lnTo>
                      <a:pt x="2097" y="1459"/>
                    </a:lnTo>
                    <a:lnTo>
                      <a:pt x="2076" y="1479"/>
                    </a:lnTo>
                    <a:lnTo>
                      <a:pt x="2053" y="1496"/>
                    </a:lnTo>
                    <a:lnTo>
                      <a:pt x="2026" y="1507"/>
                    </a:lnTo>
                    <a:lnTo>
                      <a:pt x="1998" y="1516"/>
                    </a:lnTo>
                    <a:lnTo>
                      <a:pt x="1968" y="1518"/>
                    </a:lnTo>
                    <a:lnTo>
                      <a:pt x="168" y="1518"/>
                    </a:lnTo>
                    <a:lnTo>
                      <a:pt x="138" y="1516"/>
                    </a:lnTo>
                    <a:lnTo>
                      <a:pt x="110" y="1507"/>
                    </a:lnTo>
                    <a:lnTo>
                      <a:pt x="83" y="1496"/>
                    </a:lnTo>
                    <a:lnTo>
                      <a:pt x="60" y="1479"/>
                    </a:lnTo>
                    <a:lnTo>
                      <a:pt x="39" y="1459"/>
                    </a:lnTo>
                    <a:lnTo>
                      <a:pt x="23" y="1435"/>
                    </a:lnTo>
                    <a:lnTo>
                      <a:pt x="11" y="1409"/>
                    </a:lnTo>
                    <a:lnTo>
                      <a:pt x="2" y="1381"/>
                    </a:lnTo>
                    <a:lnTo>
                      <a:pt x="0" y="1350"/>
                    </a:lnTo>
                    <a:lnTo>
                      <a:pt x="0" y="948"/>
                    </a:lnTo>
                    <a:lnTo>
                      <a:pt x="0" y="822"/>
                    </a:lnTo>
                    <a:lnTo>
                      <a:pt x="0" y="696"/>
                    </a:lnTo>
                    <a:lnTo>
                      <a:pt x="0" y="169"/>
                    </a:lnTo>
                    <a:lnTo>
                      <a:pt x="2" y="138"/>
                    </a:lnTo>
                    <a:lnTo>
                      <a:pt x="11" y="110"/>
                    </a:lnTo>
                    <a:lnTo>
                      <a:pt x="23" y="83"/>
                    </a:lnTo>
                    <a:lnTo>
                      <a:pt x="39" y="60"/>
                    </a:lnTo>
                    <a:lnTo>
                      <a:pt x="60" y="40"/>
                    </a:lnTo>
                    <a:lnTo>
                      <a:pt x="83" y="23"/>
                    </a:lnTo>
                    <a:lnTo>
                      <a:pt x="110" y="11"/>
                    </a:lnTo>
                    <a:lnTo>
                      <a:pt x="138" y="3"/>
                    </a:lnTo>
                    <a:lnTo>
                      <a:pt x="168" y="0"/>
                    </a:lnTo>
                    <a:lnTo>
                      <a:pt x="280" y="0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rgbClr val="9595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24" name="Rectangle 126">
                <a:extLst>
                  <a:ext uri="{FF2B5EF4-FFF2-40B4-BE49-F238E27FC236}">
                    <a16:creationId xmlns:a16="http://schemas.microsoft.com/office/drawing/2014/main" id="{72056F5E-BD54-410D-BEAA-89543B7A8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0674" y="3128936"/>
                <a:ext cx="355600" cy="203200"/>
              </a:xfrm>
              <a:prstGeom prst="rect">
                <a:avLst/>
              </a:prstGeom>
              <a:solidFill>
                <a:srgbClr val="7FD9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25" name="Freeform 127">
                <a:extLst>
                  <a:ext uri="{FF2B5EF4-FFF2-40B4-BE49-F238E27FC236}">
                    <a16:creationId xmlns:a16="http://schemas.microsoft.com/office/drawing/2014/main" id="{6E1DC1A0-6AD8-46F0-823A-74ED93262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0674" y="3128936"/>
                <a:ext cx="355600" cy="203200"/>
              </a:xfrm>
              <a:custGeom>
                <a:avLst/>
                <a:gdLst>
                  <a:gd name="T0" fmla="*/ 399 w 1574"/>
                  <a:gd name="T1" fmla="*/ 0 h 899"/>
                  <a:gd name="T2" fmla="*/ 399 w 1574"/>
                  <a:gd name="T3" fmla="*/ 13 h 899"/>
                  <a:gd name="T4" fmla="*/ 399 w 1574"/>
                  <a:gd name="T5" fmla="*/ 45 h 899"/>
                  <a:gd name="T6" fmla="*/ 413 w 1574"/>
                  <a:gd name="T7" fmla="*/ 72 h 899"/>
                  <a:gd name="T8" fmla="*/ 439 w 1574"/>
                  <a:gd name="T9" fmla="*/ 94 h 899"/>
                  <a:gd name="T10" fmla="*/ 465 w 1574"/>
                  <a:gd name="T11" fmla="*/ 114 h 899"/>
                  <a:gd name="T12" fmla="*/ 486 w 1574"/>
                  <a:gd name="T13" fmla="*/ 130 h 899"/>
                  <a:gd name="T14" fmla="*/ 504 w 1574"/>
                  <a:gd name="T15" fmla="*/ 142 h 899"/>
                  <a:gd name="T16" fmla="*/ 530 w 1574"/>
                  <a:gd name="T17" fmla="*/ 168 h 899"/>
                  <a:gd name="T18" fmla="*/ 560 w 1574"/>
                  <a:gd name="T19" fmla="*/ 207 h 899"/>
                  <a:gd name="T20" fmla="*/ 588 w 1574"/>
                  <a:gd name="T21" fmla="*/ 257 h 899"/>
                  <a:gd name="T22" fmla="*/ 613 w 1574"/>
                  <a:gd name="T23" fmla="*/ 310 h 899"/>
                  <a:gd name="T24" fmla="*/ 629 w 1574"/>
                  <a:gd name="T25" fmla="*/ 362 h 899"/>
                  <a:gd name="T26" fmla="*/ 634 w 1574"/>
                  <a:gd name="T27" fmla="*/ 412 h 899"/>
                  <a:gd name="T28" fmla="*/ 632 w 1574"/>
                  <a:gd name="T29" fmla="*/ 466 h 899"/>
                  <a:gd name="T30" fmla="*/ 631 w 1574"/>
                  <a:gd name="T31" fmla="*/ 507 h 899"/>
                  <a:gd name="T32" fmla="*/ 632 w 1574"/>
                  <a:gd name="T33" fmla="*/ 544 h 899"/>
                  <a:gd name="T34" fmla="*/ 656 w 1574"/>
                  <a:gd name="T35" fmla="*/ 572 h 899"/>
                  <a:gd name="T36" fmla="*/ 676 w 1574"/>
                  <a:gd name="T37" fmla="*/ 598 h 899"/>
                  <a:gd name="T38" fmla="*/ 696 w 1574"/>
                  <a:gd name="T39" fmla="*/ 623 h 899"/>
                  <a:gd name="T40" fmla="*/ 719 w 1574"/>
                  <a:gd name="T41" fmla="*/ 649 h 899"/>
                  <a:gd name="T42" fmla="*/ 739 w 1574"/>
                  <a:gd name="T43" fmla="*/ 664 h 899"/>
                  <a:gd name="T44" fmla="*/ 757 w 1574"/>
                  <a:gd name="T45" fmla="*/ 640 h 899"/>
                  <a:gd name="T46" fmla="*/ 773 w 1574"/>
                  <a:gd name="T47" fmla="*/ 601 h 899"/>
                  <a:gd name="T48" fmla="*/ 788 w 1574"/>
                  <a:gd name="T49" fmla="*/ 559 h 899"/>
                  <a:gd name="T50" fmla="*/ 797 w 1574"/>
                  <a:gd name="T51" fmla="*/ 521 h 899"/>
                  <a:gd name="T52" fmla="*/ 802 w 1574"/>
                  <a:gd name="T53" fmla="*/ 487 h 899"/>
                  <a:gd name="T54" fmla="*/ 824 w 1574"/>
                  <a:gd name="T55" fmla="*/ 445 h 899"/>
                  <a:gd name="T56" fmla="*/ 860 w 1574"/>
                  <a:gd name="T57" fmla="*/ 404 h 899"/>
                  <a:gd name="T58" fmla="*/ 900 w 1574"/>
                  <a:gd name="T59" fmla="*/ 368 h 899"/>
                  <a:gd name="T60" fmla="*/ 934 w 1574"/>
                  <a:gd name="T61" fmla="*/ 341 h 899"/>
                  <a:gd name="T62" fmla="*/ 950 w 1574"/>
                  <a:gd name="T63" fmla="*/ 332 h 899"/>
                  <a:gd name="T64" fmla="*/ 974 w 1574"/>
                  <a:gd name="T65" fmla="*/ 325 h 899"/>
                  <a:gd name="T66" fmla="*/ 1013 w 1574"/>
                  <a:gd name="T67" fmla="*/ 320 h 899"/>
                  <a:gd name="T68" fmla="*/ 1072 w 1574"/>
                  <a:gd name="T69" fmla="*/ 316 h 899"/>
                  <a:gd name="T70" fmla="*/ 1132 w 1574"/>
                  <a:gd name="T71" fmla="*/ 312 h 899"/>
                  <a:gd name="T72" fmla="*/ 1157 w 1574"/>
                  <a:gd name="T73" fmla="*/ 305 h 899"/>
                  <a:gd name="T74" fmla="*/ 1143 w 1574"/>
                  <a:gd name="T75" fmla="*/ 285 h 899"/>
                  <a:gd name="T76" fmla="*/ 1112 w 1574"/>
                  <a:gd name="T77" fmla="*/ 259 h 899"/>
                  <a:gd name="T78" fmla="*/ 1098 w 1574"/>
                  <a:gd name="T79" fmla="*/ 230 h 899"/>
                  <a:gd name="T80" fmla="*/ 1098 w 1574"/>
                  <a:gd name="T81" fmla="*/ 198 h 899"/>
                  <a:gd name="T82" fmla="*/ 1109 w 1574"/>
                  <a:gd name="T83" fmla="*/ 156 h 899"/>
                  <a:gd name="T84" fmla="*/ 1123 w 1574"/>
                  <a:gd name="T85" fmla="*/ 116 h 899"/>
                  <a:gd name="T86" fmla="*/ 1133 w 1574"/>
                  <a:gd name="T87" fmla="*/ 87 h 899"/>
                  <a:gd name="T88" fmla="*/ 1121 w 1574"/>
                  <a:gd name="T89" fmla="*/ 76 h 899"/>
                  <a:gd name="T90" fmla="*/ 1097 w 1574"/>
                  <a:gd name="T91" fmla="*/ 57 h 899"/>
                  <a:gd name="T92" fmla="*/ 1074 w 1574"/>
                  <a:gd name="T93" fmla="*/ 40 h 899"/>
                  <a:gd name="T94" fmla="*/ 1060 w 1574"/>
                  <a:gd name="T95" fmla="*/ 15 h 899"/>
                  <a:gd name="T96" fmla="*/ 1574 w 1574"/>
                  <a:gd name="T97" fmla="*/ 0 h 899"/>
                  <a:gd name="T98" fmla="*/ 0 w 1574"/>
                  <a:gd name="T99" fmla="*/ 899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74" h="899">
                    <a:moveTo>
                      <a:pt x="0" y="0"/>
                    </a:moveTo>
                    <a:lnTo>
                      <a:pt x="399" y="0"/>
                    </a:lnTo>
                    <a:lnTo>
                      <a:pt x="399" y="0"/>
                    </a:lnTo>
                    <a:lnTo>
                      <a:pt x="399" y="13"/>
                    </a:lnTo>
                    <a:lnTo>
                      <a:pt x="399" y="29"/>
                    </a:lnTo>
                    <a:lnTo>
                      <a:pt x="399" y="45"/>
                    </a:lnTo>
                    <a:lnTo>
                      <a:pt x="400" y="61"/>
                    </a:lnTo>
                    <a:lnTo>
                      <a:pt x="413" y="72"/>
                    </a:lnTo>
                    <a:lnTo>
                      <a:pt x="430" y="86"/>
                    </a:lnTo>
                    <a:lnTo>
                      <a:pt x="439" y="94"/>
                    </a:lnTo>
                    <a:lnTo>
                      <a:pt x="452" y="104"/>
                    </a:lnTo>
                    <a:lnTo>
                      <a:pt x="465" y="114"/>
                    </a:lnTo>
                    <a:lnTo>
                      <a:pt x="476" y="123"/>
                    </a:lnTo>
                    <a:lnTo>
                      <a:pt x="486" y="130"/>
                    </a:lnTo>
                    <a:lnTo>
                      <a:pt x="493" y="135"/>
                    </a:lnTo>
                    <a:lnTo>
                      <a:pt x="504" y="142"/>
                    </a:lnTo>
                    <a:lnTo>
                      <a:pt x="517" y="152"/>
                    </a:lnTo>
                    <a:lnTo>
                      <a:pt x="530" y="168"/>
                    </a:lnTo>
                    <a:lnTo>
                      <a:pt x="545" y="186"/>
                    </a:lnTo>
                    <a:lnTo>
                      <a:pt x="560" y="207"/>
                    </a:lnTo>
                    <a:lnTo>
                      <a:pt x="575" y="231"/>
                    </a:lnTo>
                    <a:lnTo>
                      <a:pt x="588" y="257"/>
                    </a:lnTo>
                    <a:lnTo>
                      <a:pt x="602" y="283"/>
                    </a:lnTo>
                    <a:lnTo>
                      <a:pt x="613" y="310"/>
                    </a:lnTo>
                    <a:lnTo>
                      <a:pt x="622" y="337"/>
                    </a:lnTo>
                    <a:lnTo>
                      <a:pt x="629" y="362"/>
                    </a:lnTo>
                    <a:lnTo>
                      <a:pt x="633" y="388"/>
                    </a:lnTo>
                    <a:lnTo>
                      <a:pt x="634" y="412"/>
                    </a:lnTo>
                    <a:lnTo>
                      <a:pt x="633" y="438"/>
                    </a:lnTo>
                    <a:lnTo>
                      <a:pt x="632" y="466"/>
                    </a:lnTo>
                    <a:lnTo>
                      <a:pt x="632" y="486"/>
                    </a:lnTo>
                    <a:lnTo>
                      <a:pt x="631" y="507"/>
                    </a:lnTo>
                    <a:lnTo>
                      <a:pt x="631" y="528"/>
                    </a:lnTo>
                    <a:lnTo>
                      <a:pt x="632" y="544"/>
                    </a:lnTo>
                    <a:lnTo>
                      <a:pt x="643" y="557"/>
                    </a:lnTo>
                    <a:lnTo>
                      <a:pt x="656" y="572"/>
                    </a:lnTo>
                    <a:lnTo>
                      <a:pt x="669" y="588"/>
                    </a:lnTo>
                    <a:lnTo>
                      <a:pt x="676" y="598"/>
                    </a:lnTo>
                    <a:lnTo>
                      <a:pt x="686" y="611"/>
                    </a:lnTo>
                    <a:lnTo>
                      <a:pt x="696" y="623"/>
                    </a:lnTo>
                    <a:lnTo>
                      <a:pt x="708" y="637"/>
                    </a:lnTo>
                    <a:lnTo>
                      <a:pt x="719" y="649"/>
                    </a:lnTo>
                    <a:lnTo>
                      <a:pt x="730" y="658"/>
                    </a:lnTo>
                    <a:lnTo>
                      <a:pt x="739" y="664"/>
                    </a:lnTo>
                    <a:lnTo>
                      <a:pt x="748" y="655"/>
                    </a:lnTo>
                    <a:lnTo>
                      <a:pt x="757" y="640"/>
                    </a:lnTo>
                    <a:lnTo>
                      <a:pt x="766" y="621"/>
                    </a:lnTo>
                    <a:lnTo>
                      <a:pt x="773" y="601"/>
                    </a:lnTo>
                    <a:lnTo>
                      <a:pt x="781" y="580"/>
                    </a:lnTo>
                    <a:lnTo>
                      <a:pt x="788" y="559"/>
                    </a:lnTo>
                    <a:lnTo>
                      <a:pt x="792" y="539"/>
                    </a:lnTo>
                    <a:lnTo>
                      <a:pt x="797" y="521"/>
                    </a:lnTo>
                    <a:lnTo>
                      <a:pt x="798" y="508"/>
                    </a:lnTo>
                    <a:lnTo>
                      <a:pt x="802" y="487"/>
                    </a:lnTo>
                    <a:lnTo>
                      <a:pt x="810" y="467"/>
                    </a:lnTo>
                    <a:lnTo>
                      <a:pt x="824" y="445"/>
                    </a:lnTo>
                    <a:lnTo>
                      <a:pt x="841" y="425"/>
                    </a:lnTo>
                    <a:lnTo>
                      <a:pt x="860" y="404"/>
                    </a:lnTo>
                    <a:lnTo>
                      <a:pt x="880" y="385"/>
                    </a:lnTo>
                    <a:lnTo>
                      <a:pt x="900" y="368"/>
                    </a:lnTo>
                    <a:lnTo>
                      <a:pt x="918" y="353"/>
                    </a:lnTo>
                    <a:lnTo>
                      <a:pt x="934" y="341"/>
                    </a:lnTo>
                    <a:lnTo>
                      <a:pt x="941" y="336"/>
                    </a:lnTo>
                    <a:lnTo>
                      <a:pt x="950" y="332"/>
                    </a:lnTo>
                    <a:lnTo>
                      <a:pt x="960" y="329"/>
                    </a:lnTo>
                    <a:lnTo>
                      <a:pt x="974" y="325"/>
                    </a:lnTo>
                    <a:lnTo>
                      <a:pt x="991" y="322"/>
                    </a:lnTo>
                    <a:lnTo>
                      <a:pt x="1013" y="320"/>
                    </a:lnTo>
                    <a:lnTo>
                      <a:pt x="1039" y="318"/>
                    </a:lnTo>
                    <a:lnTo>
                      <a:pt x="1072" y="316"/>
                    </a:lnTo>
                    <a:lnTo>
                      <a:pt x="1111" y="313"/>
                    </a:lnTo>
                    <a:lnTo>
                      <a:pt x="1132" y="312"/>
                    </a:lnTo>
                    <a:lnTo>
                      <a:pt x="1151" y="311"/>
                    </a:lnTo>
                    <a:lnTo>
                      <a:pt x="1157" y="305"/>
                    </a:lnTo>
                    <a:lnTo>
                      <a:pt x="1162" y="298"/>
                    </a:lnTo>
                    <a:lnTo>
                      <a:pt x="1143" y="285"/>
                    </a:lnTo>
                    <a:lnTo>
                      <a:pt x="1126" y="272"/>
                    </a:lnTo>
                    <a:lnTo>
                      <a:pt x="1112" y="259"/>
                    </a:lnTo>
                    <a:lnTo>
                      <a:pt x="1103" y="245"/>
                    </a:lnTo>
                    <a:lnTo>
                      <a:pt x="1098" y="230"/>
                    </a:lnTo>
                    <a:lnTo>
                      <a:pt x="1097" y="214"/>
                    </a:lnTo>
                    <a:lnTo>
                      <a:pt x="1098" y="198"/>
                    </a:lnTo>
                    <a:lnTo>
                      <a:pt x="1103" y="179"/>
                    </a:lnTo>
                    <a:lnTo>
                      <a:pt x="1109" y="156"/>
                    </a:lnTo>
                    <a:lnTo>
                      <a:pt x="1119" y="130"/>
                    </a:lnTo>
                    <a:lnTo>
                      <a:pt x="1123" y="116"/>
                    </a:lnTo>
                    <a:lnTo>
                      <a:pt x="1128" y="101"/>
                    </a:lnTo>
                    <a:lnTo>
                      <a:pt x="1133" y="87"/>
                    </a:lnTo>
                    <a:lnTo>
                      <a:pt x="1127" y="81"/>
                    </a:lnTo>
                    <a:lnTo>
                      <a:pt x="1121" y="76"/>
                    </a:lnTo>
                    <a:lnTo>
                      <a:pt x="1108" y="67"/>
                    </a:lnTo>
                    <a:lnTo>
                      <a:pt x="1097" y="57"/>
                    </a:lnTo>
                    <a:lnTo>
                      <a:pt x="1086" y="50"/>
                    </a:lnTo>
                    <a:lnTo>
                      <a:pt x="1074" y="40"/>
                    </a:lnTo>
                    <a:lnTo>
                      <a:pt x="1065" y="29"/>
                    </a:lnTo>
                    <a:lnTo>
                      <a:pt x="1060" y="15"/>
                    </a:lnTo>
                    <a:lnTo>
                      <a:pt x="1057" y="0"/>
                    </a:lnTo>
                    <a:lnTo>
                      <a:pt x="1574" y="0"/>
                    </a:lnTo>
                    <a:lnTo>
                      <a:pt x="1574" y="899"/>
                    </a:lnTo>
                    <a:lnTo>
                      <a:pt x="0" y="8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0B34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26" name="Freeform 128">
                <a:extLst>
                  <a:ext uri="{FF2B5EF4-FFF2-40B4-BE49-F238E27FC236}">
                    <a16:creationId xmlns:a16="http://schemas.microsoft.com/office/drawing/2014/main" id="{F89EEFC6-EBA1-4E58-B3ED-786146C54B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0674" y="3128935"/>
                <a:ext cx="355600" cy="203200"/>
              </a:xfrm>
              <a:custGeom>
                <a:avLst/>
                <a:gdLst>
                  <a:gd name="T0" fmla="*/ 340 w 1574"/>
                  <a:gd name="T1" fmla="*/ 0 h 899"/>
                  <a:gd name="T2" fmla="*/ 340 w 1574"/>
                  <a:gd name="T3" fmla="*/ 37 h 899"/>
                  <a:gd name="T4" fmla="*/ 342 w 1574"/>
                  <a:gd name="T5" fmla="*/ 71 h 899"/>
                  <a:gd name="T6" fmla="*/ 346 w 1574"/>
                  <a:gd name="T7" fmla="*/ 93 h 899"/>
                  <a:gd name="T8" fmla="*/ 356 w 1574"/>
                  <a:gd name="T9" fmla="*/ 101 h 899"/>
                  <a:gd name="T10" fmla="*/ 378 w 1574"/>
                  <a:gd name="T11" fmla="*/ 118 h 899"/>
                  <a:gd name="T12" fmla="*/ 406 w 1574"/>
                  <a:gd name="T13" fmla="*/ 142 h 899"/>
                  <a:gd name="T14" fmla="*/ 434 w 1574"/>
                  <a:gd name="T15" fmla="*/ 165 h 899"/>
                  <a:gd name="T16" fmla="*/ 461 w 1574"/>
                  <a:gd name="T17" fmla="*/ 183 h 899"/>
                  <a:gd name="T18" fmla="*/ 480 w 1574"/>
                  <a:gd name="T19" fmla="*/ 194 h 899"/>
                  <a:gd name="T20" fmla="*/ 501 w 1574"/>
                  <a:gd name="T21" fmla="*/ 222 h 899"/>
                  <a:gd name="T22" fmla="*/ 525 w 1574"/>
                  <a:gd name="T23" fmla="*/ 262 h 899"/>
                  <a:gd name="T24" fmla="*/ 548 w 1574"/>
                  <a:gd name="T25" fmla="*/ 308 h 899"/>
                  <a:gd name="T26" fmla="*/ 566 w 1574"/>
                  <a:gd name="T27" fmla="*/ 354 h 899"/>
                  <a:gd name="T28" fmla="*/ 574 w 1574"/>
                  <a:gd name="T29" fmla="*/ 392 h 899"/>
                  <a:gd name="T30" fmla="*/ 575 w 1574"/>
                  <a:gd name="T31" fmla="*/ 429 h 899"/>
                  <a:gd name="T32" fmla="*/ 574 w 1574"/>
                  <a:gd name="T33" fmla="*/ 472 h 899"/>
                  <a:gd name="T34" fmla="*/ 573 w 1574"/>
                  <a:gd name="T35" fmla="*/ 516 h 899"/>
                  <a:gd name="T36" fmla="*/ 574 w 1574"/>
                  <a:gd name="T37" fmla="*/ 553 h 899"/>
                  <a:gd name="T38" fmla="*/ 581 w 1574"/>
                  <a:gd name="T39" fmla="*/ 577 h 899"/>
                  <a:gd name="T40" fmla="*/ 595 w 1574"/>
                  <a:gd name="T41" fmla="*/ 589 h 899"/>
                  <a:gd name="T42" fmla="*/ 616 w 1574"/>
                  <a:gd name="T43" fmla="*/ 616 h 899"/>
                  <a:gd name="T44" fmla="*/ 644 w 1574"/>
                  <a:gd name="T45" fmla="*/ 652 h 899"/>
                  <a:gd name="T46" fmla="*/ 677 w 1574"/>
                  <a:gd name="T47" fmla="*/ 689 h 899"/>
                  <a:gd name="T48" fmla="*/ 712 w 1574"/>
                  <a:gd name="T49" fmla="*/ 716 h 899"/>
                  <a:gd name="T50" fmla="*/ 749 w 1574"/>
                  <a:gd name="T51" fmla="*/ 725 h 899"/>
                  <a:gd name="T52" fmla="*/ 780 w 1574"/>
                  <a:gd name="T53" fmla="*/ 708 h 899"/>
                  <a:gd name="T54" fmla="*/ 806 w 1574"/>
                  <a:gd name="T55" fmla="*/ 671 h 899"/>
                  <a:gd name="T56" fmla="*/ 827 w 1574"/>
                  <a:gd name="T57" fmla="*/ 624 h 899"/>
                  <a:gd name="T58" fmla="*/ 843 w 1574"/>
                  <a:gd name="T59" fmla="*/ 576 h 899"/>
                  <a:gd name="T60" fmla="*/ 854 w 1574"/>
                  <a:gd name="T61" fmla="*/ 533 h 899"/>
                  <a:gd name="T62" fmla="*/ 857 w 1574"/>
                  <a:gd name="T63" fmla="*/ 508 h 899"/>
                  <a:gd name="T64" fmla="*/ 865 w 1574"/>
                  <a:gd name="T65" fmla="*/ 488 h 899"/>
                  <a:gd name="T66" fmla="*/ 886 w 1574"/>
                  <a:gd name="T67" fmla="*/ 463 h 899"/>
                  <a:gd name="T68" fmla="*/ 914 w 1574"/>
                  <a:gd name="T69" fmla="*/ 435 h 899"/>
                  <a:gd name="T70" fmla="*/ 941 w 1574"/>
                  <a:gd name="T71" fmla="*/ 411 h 899"/>
                  <a:gd name="T72" fmla="*/ 962 w 1574"/>
                  <a:gd name="T73" fmla="*/ 393 h 899"/>
                  <a:gd name="T74" fmla="*/ 976 w 1574"/>
                  <a:gd name="T75" fmla="*/ 385 h 899"/>
                  <a:gd name="T76" fmla="*/ 1009 w 1574"/>
                  <a:gd name="T77" fmla="*/ 379 h 899"/>
                  <a:gd name="T78" fmla="*/ 1055 w 1574"/>
                  <a:gd name="T79" fmla="*/ 375 h 899"/>
                  <a:gd name="T80" fmla="*/ 1104 w 1574"/>
                  <a:gd name="T81" fmla="*/ 372 h 899"/>
                  <a:gd name="T82" fmla="*/ 1147 w 1574"/>
                  <a:gd name="T83" fmla="*/ 370 h 899"/>
                  <a:gd name="T84" fmla="*/ 1173 w 1574"/>
                  <a:gd name="T85" fmla="*/ 368 h 899"/>
                  <a:gd name="T86" fmla="*/ 1191 w 1574"/>
                  <a:gd name="T87" fmla="*/ 355 h 899"/>
                  <a:gd name="T88" fmla="*/ 1213 w 1574"/>
                  <a:gd name="T89" fmla="*/ 328 h 899"/>
                  <a:gd name="T90" fmla="*/ 1236 w 1574"/>
                  <a:gd name="T91" fmla="*/ 295 h 899"/>
                  <a:gd name="T92" fmla="*/ 1228 w 1574"/>
                  <a:gd name="T93" fmla="*/ 268 h 899"/>
                  <a:gd name="T94" fmla="*/ 1194 w 1574"/>
                  <a:gd name="T95" fmla="*/ 248 h 899"/>
                  <a:gd name="T96" fmla="*/ 1168 w 1574"/>
                  <a:gd name="T97" fmla="*/ 231 h 899"/>
                  <a:gd name="T98" fmla="*/ 1156 w 1574"/>
                  <a:gd name="T99" fmla="*/ 219 h 899"/>
                  <a:gd name="T100" fmla="*/ 1157 w 1574"/>
                  <a:gd name="T101" fmla="*/ 204 h 899"/>
                  <a:gd name="T102" fmla="*/ 1164 w 1574"/>
                  <a:gd name="T103" fmla="*/ 176 h 899"/>
                  <a:gd name="T104" fmla="*/ 1176 w 1574"/>
                  <a:gd name="T105" fmla="*/ 144 h 899"/>
                  <a:gd name="T106" fmla="*/ 1187 w 1574"/>
                  <a:gd name="T107" fmla="*/ 110 h 899"/>
                  <a:gd name="T108" fmla="*/ 1196 w 1574"/>
                  <a:gd name="T109" fmla="*/ 80 h 899"/>
                  <a:gd name="T110" fmla="*/ 1196 w 1574"/>
                  <a:gd name="T111" fmla="*/ 61 h 899"/>
                  <a:gd name="T112" fmla="*/ 1185 w 1574"/>
                  <a:gd name="T113" fmla="*/ 53 h 899"/>
                  <a:gd name="T114" fmla="*/ 1164 w 1574"/>
                  <a:gd name="T115" fmla="*/ 37 h 899"/>
                  <a:gd name="T116" fmla="*/ 1140 w 1574"/>
                  <a:gd name="T117" fmla="*/ 16 h 899"/>
                  <a:gd name="T118" fmla="*/ 1116 w 1574"/>
                  <a:gd name="T119" fmla="*/ 0 h 899"/>
                  <a:gd name="T120" fmla="*/ 1574 w 1574"/>
                  <a:gd name="T121" fmla="*/ 899 h 899"/>
                  <a:gd name="T122" fmla="*/ 0 w 1574"/>
                  <a:gd name="T123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74" h="899">
                    <a:moveTo>
                      <a:pt x="0" y="0"/>
                    </a:moveTo>
                    <a:lnTo>
                      <a:pt x="340" y="0"/>
                    </a:lnTo>
                    <a:lnTo>
                      <a:pt x="340" y="19"/>
                    </a:lnTo>
                    <a:lnTo>
                      <a:pt x="340" y="37"/>
                    </a:lnTo>
                    <a:lnTo>
                      <a:pt x="341" y="55"/>
                    </a:lnTo>
                    <a:lnTo>
                      <a:pt x="342" y="71"/>
                    </a:lnTo>
                    <a:lnTo>
                      <a:pt x="343" y="83"/>
                    </a:lnTo>
                    <a:lnTo>
                      <a:pt x="346" y="93"/>
                    </a:lnTo>
                    <a:lnTo>
                      <a:pt x="350" y="97"/>
                    </a:lnTo>
                    <a:lnTo>
                      <a:pt x="356" y="101"/>
                    </a:lnTo>
                    <a:lnTo>
                      <a:pt x="366" y="109"/>
                    </a:lnTo>
                    <a:lnTo>
                      <a:pt x="378" y="118"/>
                    </a:lnTo>
                    <a:lnTo>
                      <a:pt x="391" y="130"/>
                    </a:lnTo>
                    <a:lnTo>
                      <a:pt x="406" y="142"/>
                    </a:lnTo>
                    <a:lnTo>
                      <a:pt x="420" y="153"/>
                    </a:lnTo>
                    <a:lnTo>
                      <a:pt x="434" y="165"/>
                    </a:lnTo>
                    <a:lnTo>
                      <a:pt x="448" y="175"/>
                    </a:lnTo>
                    <a:lnTo>
                      <a:pt x="461" y="183"/>
                    </a:lnTo>
                    <a:lnTo>
                      <a:pt x="470" y="189"/>
                    </a:lnTo>
                    <a:lnTo>
                      <a:pt x="480" y="194"/>
                    </a:lnTo>
                    <a:lnTo>
                      <a:pt x="489" y="206"/>
                    </a:lnTo>
                    <a:lnTo>
                      <a:pt x="501" y="222"/>
                    </a:lnTo>
                    <a:lnTo>
                      <a:pt x="513" y="241"/>
                    </a:lnTo>
                    <a:lnTo>
                      <a:pt x="525" y="262"/>
                    </a:lnTo>
                    <a:lnTo>
                      <a:pt x="538" y="285"/>
                    </a:lnTo>
                    <a:lnTo>
                      <a:pt x="548" y="308"/>
                    </a:lnTo>
                    <a:lnTo>
                      <a:pt x="558" y="332"/>
                    </a:lnTo>
                    <a:lnTo>
                      <a:pt x="566" y="354"/>
                    </a:lnTo>
                    <a:lnTo>
                      <a:pt x="572" y="375"/>
                    </a:lnTo>
                    <a:lnTo>
                      <a:pt x="574" y="392"/>
                    </a:lnTo>
                    <a:lnTo>
                      <a:pt x="575" y="410"/>
                    </a:lnTo>
                    <a:lnTo>
                      <a:pt x="575" y="429"/>
                    </a:lnTo>
                    <a:lnTo>
                      <a:pt x="574" y="450"/>
                    </a:lnTo>
                    <a:lnTo>
                      <a:pt x="574" y="472"/>
                    </a:lnTo>
                    <a:lnTo>
                      <a:pt x="573" y="494"/>
                    </a:lnTo>
                    <a:lnTo>
                      <a:pt x="573" y="516"/>
                    </a:lnTo>
                    <a:lnTo>
                      <a:pt x="573" y="535"/>
                    </a:lnTo>
                    <a:lnTo>
                      <a:pt x="574" y="553"/>
                    </a:lnTo>
                    <a:lnTo>
                      <a:pt x="577" y="566"/>
                    </a:lnTo>
                    <a:lnTo>
                      <a:pt x="581" y="577"/>
                    </a:lnTo>
                    <a:lnTo>
                      <a:pt x="586" y="583"/>
                    </a:lnTo>
                    <a:lnTo>
                      <a:pt x="595" y="589"/>
                    </a:lnTo>
                    <a:lnTo>
                      <a:pt x="604" y="601"/>
                    </a:lnTo>
                    <a:lnTo>
                      <a:pt x="616" y="616"/>
                    </a:lnTo>
                    <a:lnTo>
                      <a:pt x="630" y="633"/>
                    </a:lnTo>
                    <a:lnTo>
                      <a:pt x="644" y="652"/>
                    </a:lnTo>
                    <a:lnTo>
                      <a:pt x="660" y="671"/>
                    </a:lnTo>
                    <a:lnTo>
                      <a:pt x="677" y="689"/>
                    </a:lnTo>
                    <a:lnTo>
                      <a:pt x="694" y="705"/>
                    </a:lnTo>
                    <a:lnTo>
                      <a:pt x="712" y="716"/>
                    </a:lnTo>
                    <a:lnTo>
                      <a:pt x="730" y="724"/>
                    </a:lnTo>
                    <a:lnTo>
                      <a:pt x="749" y="725"/>
                    </a:lnTo>
                    <a:lnTo>
                      <a:pt x="765" y="719"/>
                    </a:lnTo>
                    <a:lnTo>
                      <a:pt x="780" y="708"/>
                    </a:lnTo>
                    <a:lnTo>
                      <a:pt x="793" y="691"/>
                    </a:lnTo>
                    <a:lnTo>
                      <a:pt x="806" y="671"/>
                    </a:lnTo>
                    <a:lnTo>
                      <a:pt x="818" y="649"/>
                    </a:lnTo>
                    <a:lnTo>
                      <a:pt x="827" y="624"/>
                    </a:lnTo>
                    <a:lnTo>
                      <a:pt x="837" y="600"/>
                    </a:lnTo>
                    <a:lnTo>
                      <a:pt x="843" y="576"/>
                    </a:lnTo>
                    <a:lnTo>
                      <a:pt x="849" y="554"/>
                    </a:lnTo>
                    <a:lnTo>
                      <a:pt x="854" y="533"/>
                    </a:lnTo>
                    <a:lnTo>
                      <a:pt x="856" y="519"/>
                    </a:lnTo>
                    <a:lnTo>
                      <a:pt x="857" y="508"/>
                    </a:lnTo>
                    <a:lnTo>
                      <a:pt x="859" y="500"/>
                    </a:lnTo>
                    <a:lnTo>
                      <a:pt x="865" y="488"/>
                    </a:lnTo>
                    <a:lnTo>
                      <a:pt x="875" y="475"/>
                    </a:lnTo>
                    <a:lnTo>
                      <a:pt x="886" y="463"/>
                    </a:lnTo>
                    <a:lnTo>
                      <a:pt x="899" y="449"/>
                    </a:lnTo>
                    <a:lnTo>
                      <a:pt x="914" y="435"/>
                    </a:lnTo>
                    <a:lnTo>
                      <a:pt x="927" y="423"/>
                    </a:lnTo>
                    <a:lnTo>
                      <a:pt x="941" y="411"/>
                    </a:lnTo>
                    <a:lnTo>
                      <a:pt x="953" y="400"/>
                    </a:lnTo>
                    <a:lnTo>
                      <a:pt x="962" y="393"/>
                    </a:lnTo>
                    <a:lnTo>
                      <a:pt x="969" y="388"/>
                    </a:lnTo>
                    <a:lnTo>
                      <a:pt x="976" y="385"/>
                    </a:lnTo>
                    <a:lnTo>
                      <a:pt x="991" y="382"/>
                    </a:lnTo>
                    <a:lnTo>
                      <a:pt x="1009" y="379"/>
                    </a:lnTo>
                    <a:lnTo>
                      <a:pt x="1031" y="377"/>
                    </a:lnTo>
                    <a:lnTo>
                      <a:pt x="1055" y="375"/>
                    </a:lnTo>
                    <a:lnTo>
                      <a:pt x="1080" y="374"/>
                    </a:lnTo>
                    <a:lnTo>
                      <a:pt x="1104" y="372"/>
                    </a:lnTo>
                    <a:lnTo>
                      <a:pt x="1127" y="371"/>
                    </a:lnTo>
                    <a:lnTo>
                      <a:pt x="1147" y="370"/>
                    </a:lnTo>
                    <a:lnTo>
                      <a:pt x="1162" y="369"/>
                    </a:lnTo>
                    <a:lnTo>
                      <a:pt x="1173" y="368"/>
                    </a:lnTo>
                    <a:lnTo>
                      <a:pt x="1181" y="363"/>
                    </a:lnTo>
                    <a:lnTo>
                      <a:pt x="1191" y="355"/>
                    </a:lnTo>
                    <a:lnTo>
                      <a:pt x="1201" y="342"/>
                    </a:lnTo>
                    <a:lnTo>
                      <a:pt x="1213" y="328"/>
                    </a:lnTo>
                    <a:lnTo>
                      <a:pt x="1224" y="312"/>
                    </a:lnTo>
                    <a:lnTo>
                      <a:pt x="1236" y="295"/>
                    </a:lnTo>
                    <a:lnTo>
                      <a:pt x="1247" y="279"/>
                    </a:lnTo>
                    <a:lnTo>
                      <a:pt x="1228" y="268"/>
                    </a:lnTo>
                    <a:lnTo>
                      <a:pt x="1210" y="259"/>
                    </a:lnTo>
                    <a:lnTo>
                      <a:pt x="1194" y="248"/>
                    </a:lnTo>
                    <a:lnTo>
                      <a:pt x="1179" y="239"/>
                    </a:lnTo>
                    <a:lnTo>
                      <a:pt x="1168" y="231"/>
                    </a:lnTo>
                    <a:lnTo>
                      <a:pt x="1160" y="224"/>
                    </a:lnTo>
                    <a:lnTo>
                      <a:pt x="1156" y="219"/>
                    </a:lnTo>
                    <a:lnTo>
                      <a:pt x="1155" y="213"/>
                    </a:lnTo>
                    <a:lnTo>
                      <a:pt x="1157" y="204"/>
                    </a:lnTo>
                    <a:lnTo>
                      <a:pt x="1160" y="191"/>
                    </a:lnTo>
                    <a:lnTo>
                      <a:pt x="1164" y="176"/>
                    </a:lnTo>
                    <a:lnTo>
                      <a:pt x="1170" y="161"/>
                    </a:lnTo>
                    <a:lnTo>
                      <a:pt x="1176" y="144"/>
                    </a:lnTo>
                    <a:lnTo>
                      <a:pt x="1182" y="127"/>
                    </a:lnTo>
                    <a:lnTo>
                      <a:pt x="1187" y="110"/>
                    </a:lnTo>
                    <a:lnTo>
                      <a:pt x="1192" y="94"/>
                    </a:lnTo>
                    <a:lnTo>
                      <a:pt x="1196" y="80"/>
                    </a:lnTo>
                    <a:lnTo>
                      <a:pt x="1197" y="69"/>
                    </a:lnTo>
                    <a:lnTo>
                      <a:pt x="1196" y="61"/>
                    </a:lnTo>
                    <a:lnTo>
                      <a:pt x="1193" y="57"/>
                    </a:lnTo>
                    <a:lnTo>
                      <a:pt x="1185" y="53"/>
                    </a:lnTo>
                    <a:lnTo>
                      <a:pt x="1176" y="45"/>
                    </a:lnTo>
                    <a:lnTo>
                      <a:pt x="1164" y="37"/>
                    </a:lnTo>
                    <a:lnTo>
                      <a:pt x="1151" y="26"/>
                    </a:lnTo>
                    <a:lnTo>
                      <a:pt x="1140" y="16"/>
                    </a:lnTo>
                    <a:lnTo>
                      <a:pt x="1127" y="7"/>
                    </a:lnTo>
                    <a:lnTo>
                      <a:pt x="1116" y="0"/>
                    </a:lnTo>
                    <a:lnTo>
                      <a:pt x="1574" y="0"/>
                    </a:lnTo>
                    <a:lnTo>
                      <a:pt x="1574" y="899"/>
                    </a:lnTo>
                    <a:lnTo>
                      <a:pt x="0" y="8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D04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27" name="Freeform 129">
                <a:extLst>
                  <a:ext uri="{FF2B5EF4-FFF2-40B4-BE49-F238E27FC236}">
                    <a16:creationId xmlns:a16="http://schemas.microsoft.com/office/drawing/2014/main" id="{C3F43E79-4AA7-4A9C-AA07-7BC9CFBDD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0673" y="3213072"/>
                <a:ext cx="117475" cy="119063"/>
              </a:xfrm>
              <a:custGeom>
                <a:avLst/>
                <a:gdLst>
                  <a:gd name="T0" fmla="*/ 0 w 518"/>
                  <a:gd name="T1" fmla="*/ 0 h 523"/>
                  <a:gd name="T2" fmla="*/ 21 w 518"/>
                  <a:gd name="T3" fmla="*/ 17 h 523"/>
                  <a:gd name="T4" fmla="*/ 41 w 518"/>
                  <a:gd name="T5" fmla="*/ 35 h 523"/>
                  <a:gd name="T6" fmla="*/ 59 w 518"/>
                  <a:gd name="T7" fmla="*/ 56 h 523"/>
                  <a:gd name="T8" fmla="*/ 75 w 518"/>
                  <a:gd name="T9" fmla="*/ 80 h 523"/>
                  <a:gd name="T10" fmla="*/ 97 w 518"/>
                  <a:gd name="T11" fmla="*/ 112 h 523"/>
                  <a:gd name="T12" fmla="*/ 124 w 518"/>
                  <a:gd name="T13" fmla="*/ 142 h 523"/>
                  <a:gd name="T14" fmla="*/ 153 w 518"/>
                  <a:gd name="T15" fmla="*/ 171 h 523"/>
                  <a:gd name="T16" fmla="*/ 187 w 518"/>
                  <a:gd name="T17" fmla="*/ 199 h 523"/>
                  <a:gd name="T18" fmla="*/ 222 w 518"/>
                  <a:gd name="T19" fmla="*/ 224 h 523"/>
                  <a:gd name="T20" fmla="*/ 259 w 518"/>
                  <a:gd name="T21" fmla="*/ 248 h 523"/>
                  <a:gd name="T22" fmla="*/ 295 w 518"/>
                  <a:gd name="T23" fmla="*/ 271 h 523"/>
                  <a:gd name="T24" fmla="*/ 331 w 518"/>
                  <a:gd name="T25" fmla="*/ 291 h 523"/>
                  <a:gd name="T26" fmla="*/ 364 w 518"/>
                  <a:gd name="T27" fmla="*/ 310 h 523"/>
                  <a:gd name="T28" fmla="*/ 390 w 518"/>
                  <a:gd name="T29" fmla="*/ 325 h 523"/>
                  <a:gd name="T30" fmla="*/ 411 w 518"/>
                  <a:gd name="T31" fmla="*/ 344 h 523"/>
                  <a:gd name="T32" fmla="*/ 430 w 518"/>
                  <a:gd name="T33" fmla="*/ 367 h 523"/>
                  <a:gd name="T34" fmla="*/ 446 w 518"/>
                  <a:gd name="T35" fmla="*/ 391 h 523"/>
                  <a:gd name="T36" fmla="*/ 460 w 518"/>
                  <a:gd name="T37" fmla="*/ 415 h 523"/>
                  <a:gd name="T38" fmla="*/ 471 w 518"/>
                  <a:gd name="T39" fmla="*/ 440 h 523"/>
                  <a:gd name="T40" fmla="*/ 482 w 518"/>
                  <a:gd name="T41" fmla="*/ 462 h 523"/>
                  <a:gd name="T42" fmla="*/ 491 w 518"/>
                  <a:gd name="T43" fmla="*/ 483 h 523"/>
                  <a:gd name="T44" fmla="*/ 501 w 518"/>
                  <a:gd name="T45" fmla="*/ 501 h 523"/>
                  <a:gd name="T46" fmla="*/ 509 w 518"/>
                  <a:gd name="T47" fmla="*/ 515 h 523"/>
                  <a:gd name="T48" fmla="*/ 518 w 518"/>
                  <a:gd name="T49" fmla="*/ 523 h 523"/>
                  <a:gd name="T50" fmla="*/ 0 w 518"/>
                  <a:gd name="T51" fmla="*/ 523 h 523"/>
                  <a:gd name="T52" fmla="*/ 0 w 518"/>
                  <a:gd name="T53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18" h="523">
                    <a:moveTo>
                      <a:pt x="0" y="0"/>
                    </a:moveTo>
                    <a:lnTo>
                      <a:pt x="21" y="17"/>
                    </a:lnTo>
                    <a:lnTo>
                      <a:pt x="41" y="35"/>
                    </a:lnTo>
                    <a:lnTo>
                      <a:pt x="59" y="56"/>
                    </a:lnTo>
                    <a:lnTo>
                      <a:pt x="75" y="80"/>
                    </a:lnTo>
                    <a:lnTo>
                      <a:pt x="97" y="112"/>
                    </a:lnTo>
                    <a:lnTo>
                      <a:pt x="124" y="142"/>
                    </a:lnTo>
                    <a:lnTo>
                      <a:pt x="153" y="171"/>
                    </a:lnTo>
                    <a:lnTo>
                      <a:pt x="187" y="199"/>
                    </a:lnTo>
                    <a:lnTo>
                      <a:pt x="222" y="224"/>
                    </a:lnTo>
                    <a:lnTo>
                      <a:pt x="259" y="248"/>
                    </a:lnTo>
                    <a:lnTo>
                      <a:pt x="295" y="271"/>
                    </a:lnTo>
                    <a:lnTo>
                      <a:pt x="331" y="291"/>
                    </a:lnTo>
                    <a:lnTo>
                      <a:pt x="364" y="310"/>
                    </a:lnTo>
                    <a:lnTo>
                      <a:pt x="390" y="325"/>
                    </a:lnTo>
                    <a:lnTo>
                      <a:pt x="411" y="344"/>
                    </a:lnTo>
                    <a:lnTo>
                      <a:pt x="430" y="367"/>
                    </a:lnTo>
                    <a:lnTo>
                      <a:pt x="446" y="391"/>
                    </a:lnTo>
                    <a:lnTo>
                      <a:pt x="460" y="415"/>
                    </a:lnTo>
                    <a:lnTo>
                      <a:pt x="471" y="440"/>
                    </a:lnTo>
                    <a:lnTo>
                      <a:pt x="482" y="462"/>
                    </a:lnTo>
                    <a:lnTo>
                      <a:pt x="491" y="483"/>
                    </a:lnTo>
                    <a:lnTo>
                      <a:pt x="501" y="501"/>
                    </a:lnTo>
                    <a:lnTo>
                      <a:pt x="509" y="515"/>
                    </a:lnTo>
                    <a:lnTo>
                      <a:pt x="518" y="523"/>
                    </a:lnTo>
                    <a:lnTo>
                      <a:pt x="0" y="5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9A5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28" name="Freeform 130">
                <a:extLst>
                  <a:ext uri="{FF2B5EF4-FFF2-40B4-BE49-F238E27FC236}">
                    <a16:creationId xmlns:a16="http://schemas.microsoft.com/office/drawing/2014/main" id="{E387C110-D22A-4D53-B8A7-A20C27663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3724" y="3170210"/>
                <a:ext cx="82550" cy="161925"/>
              </a:xfrm>
              <a:custGeom>
                <a:avLst/>
                <a:gdLst>
                  <a:gd name="T0" fmla="*/ 367 w 367"/>
                  <a:gd name="T1" fmla="*/ 0 h 712"/>
                  <a:gd name="T2" fmla="*/ 367 w 367"/>
                  <a:gd name="T3" fmla="*/ 712 h 712"/>
                  <a:gd name="T4" fmla="*/ 0 w 367"/>
                  <a:gd name="T5" fmla="*/ 712 h 712"/>
                  <a:gd name="T6" fmla="*/ 9 w 367"/>
                  <a:gd name="T7" fmla="*/ 700 h 712"/>
                  <a:gd name="T8" fmla="*/ 17 w 367"/>
                  <a:gd name="T9" fmla="*/ 690 h 712"/>
                  <a:gd name="T10" fmla="*/ 25 w 367"/>
                  <a:gd name="T11" fmla="*/ 680 h 712"/>
                  <a:gd name="T12" fmla="*/ 30 w 367"/>
                  <a:gd name="T13" fmla="*/ 672 h 712"/>
                  <a:gd name="T14" fmla="*/ 33 w 367"/>
                  <a:gd name="T15" fmla="*/ 667 h 712"/>
                  <a:gd name="T16" fmla="*/ 44 w 367"/>
                  <a:gd name="T17" fmla="*/ 642 h 712"/>
                  <a:gd name="T18" fmla="*/ 49 w 367"/>
                  <a:gd name="T19" fmla="*/ 616 h 712"/>
                  <a:gd name="T20" fmla="*/ 52 w 367"/>
                  <a:gd name="T21" fmla="*/ 589 h 712"/>
                  <a:gd name="T22" fmla="*/ 53 w 367"/>
                  <a:gd name="T23" fmla="*/ 562 h 712"/>
                  <a:gd name="T24" fmla="*/ 53 w 367"/>
                  <a:gd name="T25" fmla="*/ 536 h 712"/>
                  <a:gd name="T26" fmla="*/ 55 w 367"/>
                  <a:gd name="T27" fmla="*/ 508 h 712"/>
                  <a:gd name="T28" fmla="*/ 60 w 367"/>
                  <a:gd name="T29" fmla="*/ 482 h 712"/>
                  <a:gd name="T30" fmla="*/ 67 w 367"/>
                  <a:gd name="T31" fmla="*/ 456 h 712"/>
                  <a:gd name="T32" fmla="*/ 79 w 367"/>
                  <a:gd name="T33" fmla="*/ 434 h 712"/>
                  <a:gd name="T34" fmla="*/ 93 w 367"/>
                  <a:gd name="T35" fmla="*/ 413 h 712"/>
                  <a:gd name="T36" fmla="*/ 110 w 367"/>
                  <a:gd name="T37" fmla="*/ 394 h 712"/>
                  <a:gd name="T38" fmla="*/ 128 w 367"/>
                  <a:gd name="T39" fmla="*/ 376 h 712"/>
                  <a:gd name="T40" fmla="*/ 147 w 367"/>
                  <a:gd name="T41" fmla="*/ 357 h 712"/>
                  <a:gd name="T42" fmla="*/ 166 w 367"/>
                  <a:gd name="T43" fmla="*/ 339 h 712"/>
                  <a:gd name="T44" fmla="*/ 183 w 367"/>
                  <a:gd name="T45" fmla="*/ 320 h 712"/>
                  <a:gd name="T46" fmla="*/ 198 w 367"/>
                  <a:gd name="T47" fmla="*/ 299 h 712"/>
                  <a:gd name="T48" fmla="*/ 226 w 367"/>
                  <a:gd name="T49" fmla="*/ 252 h 712"/>
                  <a:gd name="T50" fmla="*/ 255 w 367"/>
                  <a:gd name="T51" fmla="*/ 202 h 712"/>
                  <a:gd name="T52" fmla="*/ 282 w 367"/>
                  <a:gd name="T53" fmla="*/ 149 h 712"/>
                  <a:gd name="T54" fmla="*/ 311 w 367"/>
                  <a:gd name="T55" fmla="*/ 96 h 712"/>
                  <a:gd name="T56" fmla="*/ 340 w 367"/>
                  <a:gd name="T57" fmla="*/ 45 h 712"/>
                  <a:gd name="T58" fmla="*/ 367 w 367"/>
                  <a:gd name="T59" fmla="*/ 0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7" h="712">
                    <a:moveTo>
                      <a:pt x="367" y="0"/>
                    </a:moveTo>
                    <a:lnTo>
                      <a:pt x="367" y="712"/>
                    </a:lnTo>
                    <a:lnTo>
                      <a:pt x="0" y="712"/>
                    </a:lnTo>
                    <a:lnTo>
                      <a:pt x="9" y="700"/>
                    </a:lnTo>
                    <a:lnTo>
                      <a:pt x="17" y="690"/>
                    </a:lnTo>
                    <a:lnTo>
                      <a:pt x="25" y="680"/>
                    </a:lnTo>
                    <a:lnTo>
                      <a:pt x="30" y="672"/>
                    </a:lnTo>
                    <a:lnTo>
                      <a:pt x="33" y="667"/>
                    </a:lnTo>
                    <a:lnTo>
                      <a:pt x="44" y="642"/>
                    </a:lnTo>
                    <a:lnTo>
                      <a:pt x="49" y="616"/>
                    </a:lnTo>
                    <a:lnTo>
                      <a:pt x="52" y="589"/>
                    </a:lnTo>
                    <a:lnTo>
                      <a:pt x="53" y="562"/>
                    </a:lnTo>
                    <a:lnTo>
                      <a:pt x="53" y="536"/>
                    </a:lnTo>
                    <a:lnTo>
                      <a:pt x="55" y="508"/>
                    </a:lnTo>
                    <a:lnTo>
                      <a:pt x="60" y="482"/>
                    </a:lnTo>
                    <a:lnTo>
                      <a:pt x="67" y="456"/>
                    </a:lnTo>
                    <a:lnTo>
                      <a:pt x="79" y="434"/>
                    </a:lnTo>
                    <a:lnTo>
                      <a:pt x="93" y="413"/>
                    </a:lnTo>
                    <a:lnTo>
                      <a:pt x="110" y="394"/>
                    </a:lnTo>
                    <a:lnTo>
                      <a:pt x="128" y="376"/>
                    </a:lnTo>
                    <a:lnTo>
                      <a:pt x="147" y="357"/>
                    </a:lnTo>
                    <a:lnTo>
                      <a:pt x="166" y="339"/>
                    </a:lnTo>
                    <a:lnTo>
                      <a:pt x="183" y="320"/>
                    </a:lnTo>
                    <a:lnTo>
                      <a:pt x="198" y="299"/>
                    </a:lnTo>
                    <a:lnTo>
                      <a:pt x="226" y="252"/>
                    </a:lnTo>
                    <a:lnTo>
                      <a:pt x="255" y="202"/>
                    </a:lnTo>
                    <a:lnTo>
                      <a:pt x="282" y="149"/>
                    </a:lnTo>
                    <a:lnTo>
                      <a:pt x="311" y="96"/>
                    </a:lnTo>
                    <a:lnTo>
                      <a:pt x="340" y="45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79A5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29" name="Freeform 131">
                <a:extLst>
                  <a:ext uri="{FF2B5EF4-FFF2-40B4-BE49-F238E27FC236}">
                    <a16:creationId xmlns:a16="http://schemas.microsoft.com/office/drawing/2014/main" id="{681E2222-4937-4547-98A9-53BC792DF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0675" y="3251173"/>
                <a:ext cx="90488" cy="80963"/>
              </a:xfrm>
              <a:custGeom>
                <a:avLst/>
                <a:gdLst>
                  <a:gd name="T0" fmla="*/ 0 w 402"/>
                  <a:gd name="T1" fmla="*/ 0 h 359"/>
                  <a:gd name="T2" fmla="*/ 18 w 402"/>
                  <a:gd name="T3" fmla="*/ 18 h 359"/>
                  <a:gd name="T4" fmla="*/ 34 w 402"/>
                  <a:gd name="T5" fmla="*/ 38 h 359"/>
                  <a:gd name="T6" fmla="*/ 48 w 402"/>
                  <a:gd name="T7" fmla="*/ 59 h 359"/>
                  <a:gd name="T8" fmla="*/ 61 w 402"/>
                  <a:gd name="T9" fmla="*/ 79 h 359"/>
                  <a:gd name="T10" fmla="*/ 79 w 402"/>
                  <a:gd name="T11" fmla="*/ 96 h 359"/>
                  <a:gd name="T12" fmla="*/ 101 w 402"/>
                  <a:gd name="T13" fmla="*/ 111 h 359"/>
                  <a:gd name="T14" fmla="*/ 125 w 402"/>
                  <a:gd name="T15" fmla="*/ 123 h 359"/>
                  <a:gd name="T16" fmla="*/ 151 w 402"/>
                  <a:gd name="T17" fmla="*/ 135 h 359"/>
                  <a:gd name="T18" fmla="*/ 180 w 402"/>
                  <a:gd name="T19" fmla="*/ 146 h 359"/>
                  <a:gd name="T20" fmla="*/ 208 w 402"/>
                  <a:gd name="T21" fmla="*/ 156 h 359"/>
                  <a:gd name="T22" fmla="*/ 238 w 402"/>
                  <a:gd name="T23" fmla="*/ 167 h 359"/>
                  <a:gd name="T24" fmla="*/ 267 w 402"/>
                  <a:gd name="T25" fmla="*/ 178 h 359"/>
                  <a:gd name="T26" fmla="*/ 296 w 402"/>
                  <a:gd name="T27" fmla="*/ 191 h 359"/>
                  <a:gd name="T28" fmla="*/ 323 w 402"/>
                  <a:gd name="T29" fmla="*/ 206 h 359"/>
                  <a:gd name="T30" fmla="*/ 342 w 402"/>
                  <a:gd name="T31" fmla="*/ 220 h 359"/>
                  <a:gd name="T32" fmla="*/ 357 w 402"/>
                  <a:gd name="T33" fmla="*/ 235 h 359"/>
                  <a:gd name="T34" fmla="*/ 370 w 402"/>
                  <a:gd name="T35" fmla="*/ 253 h 359"/>
                  <a:gd name="T36" fmla="*/ 380 w 402"/>
                  <a:gd name="T37" fmla="*/ 273 h 359"/>
                  <a:gd name="T38" fmla="*/ 389 w 402"/>
                  <a:gd name="T39" fmla="*/ 295 h 359"/>
                  <a:gd name="T40" fmla="*/ 395 w 402"/>
                  <a:gd name="T41" fmla="*/ 317 h 359"/>
                  <a:gd name="T42" fmla="*/ 399 w 402"/>
                  <a:gd name="T43" fmla="*/ 338 h 359"/>
                  <a:gd name="T44" fmla="*/ 402 w 402"/>
                  <a:gd name="T45" fmla="*/ 359 h 359"/>
                  <a:gd name="T46" fmla="*/ 0 w 402"/>
                  <a:gd name="T47" fmla="*/ 359 h 359"/>
                  <a:gd name="T48" fmla="*/ 0 w 402"/>
                  <a:gd name="T49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2" h="359">
                    <a:moveTo>
                      <a:pt x="0" y="0"/>
                    </a:moveTo>
                    <a:lnTo>
                      <a:pt x="18" y="18"/>
                    </a:lnTo>
                    <a:lnTo>
                      <a:pt x="34" y="38"/>
                    </a:lnTo>
                    <a:lnTo>
                      <a:pt x="48" y="59"/>
                    </a:lnTo>
                    <a:lnTo>
                      <a:pt x="61" y="79"/>
                    </a:lnTo>
                    <a:lnTo>
                      <a:pt x="79" y="96"/>
                    </a:lnTo>
                    <a:lnTo>
                      <a:pt x="101" y="111"/>
                    </a:lnTo>
                    <a:lnTo>
                      <a:pt x="125" y="123"/>
                    </a:lnTo>
                    <a:lnTo>
                      <a:pt x="151" y="135"/>
                    </a:lnTo>
                    <a:lnTo>
                      <a:pt x="180" y="146"/>
                    </a:lnTo>
                    <a:lnTo>
                      <a:pt x="208" y="156"/>
                    </a:lnTo>
                    <a:lnTo>
                      <a:pt x="238" y="167"/>
                    </a:lnTo>
                    <a:lnTo>
                      <a:pt x="267" y="178"/>
                    </a:lnTo>
                    <a:lnTo>
                      <a:pt x="296" y="191"/>
                    </a:lnTo>
                    <a:lnTo>
                      <a:pt x="323" y="206"/>
                    </a:lnTo>
                    <a:lnTo>
                      <a:pt x="342" y="220"/>
                    </a:lnTo>
                    <a:lnTo>
                      <a:pt x="357" y="235"/>
                    </a:lnTo>
                    <a:lnTo>
                      <a:pt x="370" y="253"/>
                    </a:lnTo>
                    <a:lnTo>
                      <a:pt x="380" y="273"/>
                    </a:lnTo>
                    <a:lnTo>
                      <a:pt x="389" y="295"/>
                    </a:lnTo>
                    <a:lnTo>
                      <a:pt x="395" y="317"/>
                    </a:lnTo>
                    <a:lnTo>
                      <a:pt x="399" y="338"/>
                    </a:lnTo>
                    <a:lnTo>
                      <a:pt x="402" y="359"/>
                    </a:lnTo>
                    <a:lnTo>
                      <a:pt x="0" y="3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D1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30" name="Freeform 132">
                <a:extLst>
                  <a:ext uri="{FF2B5EF4-FFF2-40B4-BE49-F238E27FC236}">
                    <a16:creationId xmlns:a16="http://schemas.microsoft.com/office/drawing/2014/main" id="{E1C9C83B-75D8-4613-988E-A9E24DA21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2112" y="3205136"/>
                <a:ext cx="22225" cy="20638"/>
              </a:xfrm>
              <a:custGeom>
                <a:avLst/>
                <a:gdLst>
                  <a:gd name="T0" fmla="*/ 48 w 94"/>
                  <a:gd name="T1" fmla="*/ 0 h 94"/>
                  <a:gd name="T2" fmla="*/ 62 w 94"/>
                  <a:gd name="T3" fmla="*/ 2 h 94"/>
                  <a:gd name="T4" fmla="*/ 75 w 94"/>
                  <a:gd name="T5" fmla="*/ 8 h 94"/>
                  <a:gd name="T6" fmla="*/ 86 w 94"/>
                  <a:gd name="T7" fmla="*/ 19 h 94"/>
                  <a:gd name="T8" fmla="*/ 92 w 94"/>
                  <a:gd name="T9" fmla="*/ 32 h 94"/>
                  <a:gd name="T10" fmla="*/ 94 w 94"/>
                  <a:gd name="T11" fmla="*/ 46 h 94"/>
                  <a:gd name="T12" fmla="*/ 92 w 94"/>
                  <a:gd name="T13" fmla="*/ 61 h 94"/>
                  <a:gd name="T14" fmla="*/ 86 w 94"/>
                  <a:gd name="T15" fmla="*/ 74 h 94"/>
                  <a:gd name="T16" fmla="*/ 75 w 94"/>
                  <a:gd name="T17" fmla="*/ 84 h 94"/>
                  <a:gd name="T18" fmla="*/ 62 w 94"/>
                  <a:gd name="T19" fmla="*/ 91 h 94"/>
                  <a:gd name="T20" fmla="*/ 48 w 94"/>
                  <a:gd name="T21" fmla="*/ 94 h 94"/>
                  <a:gd name="T22" fmla="*/ 33 w 94"/>
                  <a:gd name="T23" fmla="*/ 91 h 94"/>
                  <a:gd name="T24" fmla="*/ 19 w 94"/>
                  <a:gd name="T25" fmla="*/ 84 h 94"/>
                  <a:gd name="T26" fmla="*/ 10 w 94"/>
                  <a:gd name="T27" fmla="*/ 74 h 94"/>
                  <a:gd name="T28" fmla="*/ 2 w 94"/>
                  <a:gd name="T29" fmla="*/ 61 h 94"/>
                  <a:gd name="T30" fmla="*/ 0 w 94"/>
                  <a:gd name="T31" fmla="*/ 46 h 94"/>
                  <a:gd name="T32" fmla="*/ 2 w 94"/>
                  <a:gd name="T33" fmla="*/ 32 h 94"/>
                  <a:gd name="T34" fmla="*/ 10 w 94"/>
                  <a:gd name="T35" fmla="*/ 19 h 94"/>
                  <a:gd name="T36" fmla="*/ 19 w 94"/>
                  <a:gd name="T37" fmla="*/ 8 h 94"/>
                  <a:gd name="T38" fmla="*/ 33 w 94"/>
                  <a:gd name="T39" fmla="*/ 2 h 94"/>
                  <a:gd name="T40" fmla="*/ 48 w 94"/>
                  <a:gd name="T4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94">
                    <a:moveTo>
                      <a:pt x="48" y="0"/>
                    </a:moveTo>
                    <a:lnTo>
                      <a:pt x="62" y="2"/>
                    </a:lnTo>
                    <a:lnTo>
                      <a:pt x="75" y="8"/>
                    </a:lnTo>
                    <a:lnTo>
                      <a:pt x="86" y="19"/>
                    </a:lnTo>
                    <a:lnTo>
                      <a:pt x="92" y="32"/>
                    </a:lnTo>
                    <a:lnTo>
                      <a:pt x="94" y="46"/>
                    </a:lnTo>
                    <a:lnTo>
                      <a:pt x="92" y="61"/>
                    </a:lnTo>
                    <a:lnTo>
                      <a:pt x="86" y="74"/>
                    </a:lnTo>
                    <a:lnTo>
                      <a:pt x="75" y="84"/>
                    </a:lnTo>
                    <a:lnTo>
                      <a:pt x="62" y="91"/>
                    </a:lnTo>
                    <a:lnTo>
                      <a:pt x="48" y="94"/>
                    </a:lnTo>
                    <a:lnTo>
                      <a:pt x="33" y="91"/>
                    </a:lnTo>
                    <a:lnTo>
                      <a:pt x="19" y="84"/>
                    </a:lnTo>
                    <a:lnTo>
                      <a:pt x="10" y="74"/>
                    </a:lnTo>
                    <a:lnTo>
                      <a:pt x="2" y="61"/>
                    </a:lnTo>
                    <a:lnTo>
                      <a:pt x="0" y="46"/>
                    </a:lnTo>
                    <a:lnTo>
                      <a:pt x="2" y="32"/>
                    </a:lnTo>
                    <a:lnTo>
                      <a:pt x="10" y="19"/>
                    </a:lnTo>
                    <a:lnTo>
                      <a:pt x="19" y="8"/>
                    </a:lnTo>
                    <a:lnTo>
                      <a:pt x="33" y="2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28813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31" name="Freeform 133">
                <a:extLst>
                  <a:ext uri="{FF2B5EF4-FFF2-40B4-BE49-F238E27FC236}">
                    <a16:creationId xmlns:a16="http://schemas.microsoft.com/office/drawing/2014/main" id="{B1D055F5-09ED-44E9-BDAB-6A5792609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8300" y="3270223"/>
                <a:ext cx="31750" cy="33338"/>
              </a:xfrm>
              <a:custGeom>
                <a:avLst/>
                <a:gdLst>
                  <a:gd name="T0" fmla="*/ 72 w 144"/>
                  <a:gd name="T1" fmla="*/ 0 h 143"/>
                  <a:gd name="T2" fmla="*/ 91 w 144"/>
                  <a:gd name="T3" fmla="*/ 2 h 143"/>
                  <a:gd name="T4" fmla="*/ 108 w 144"/>
                  <a:gd name="T5" fmla="*/ 9 h 143"/>
                  <a:gd name="T6" fmla="*/ 123 w 144"/>
                  <a:gd name="T7" fmla="*/ 21 h 143"/>
                  <a:gd name="T8" fmla="*/ 134 w 144"/>
                  <a:gd name="T9" fmla="*/ 35 h 143"/>
                  <a:gd name="T10" fmla="*/ 142 w 144"/>
                  <a:gd name="T11" fmla="*/ 52 h 143"/>
                  <a:gd name="T12" fmla="*/ 144 w 144"/>
                  <a:gd name="T13" fmla="*/ 71 h 143"/>
                  <a:gd name="T14" fmla="*/ 142 w 144"/>
                  <a:gd name="T15" fmla="*/ 90 h 143"/>
                  <a:gd name="T16" fmla="*/ 134 w 144"/>
                  <a:gd name="T17" fmla="*/ 107 h 143"/>
                  <a:gd name="T18" fmla="*/ 123 w 144"/>
                  <a:gd name="T19" fmla="*/ 122 h 143"/>
                  <a:gd name="T20" fmla="*/ 108 w 144"/>
                  <a:gd name="T21" fmla="*/ 134 h 143"/>
                  <a:gd name="T22" fmla="*/ 91 w 144"/>
                  <a:gd name="T23" fmla="*/ 141 h 143"/>
                  <a:gd name="T24" fmla="*/ 72 w 144"/>
                  <a:gd name="T25" fmla="*/ 143 h 143"/>
                  <a:gd name="T26" fmla="*/ 53 w 144"/>
                  <a:gd name="T27" fmla="*/ 141 h 143"/>
                  <a:gd name="T28" fmla="*/ 36 w 144"/>
                  <a:gd name="T29" fmla="*/ 134 h 143"/>
                  <a:gd name="T30" fmla="*/ 21 w 144"/>
                  <a:gd name="T31" fmla="*/ 122 h 143"/>
                  <a:gd name="T32" fmla="*/ 10 w 144"/>
                  <a:gd name="T33" fmla="*/ 107 h 143"/>
                  <a:gd name="T34" fmla="*/ 2 w 144"/>
                  <a:gd name="T35" fmla="*/ 90 h 143"/>
                  <a:gd name="T36" fmla="*/ 0 w 144"/>
                  <a:gd name="T37" fmla="*/ 71 h 143"/>
                  <a:gd name="T38" fmla="*/ 2 w 144"/>
                  <a:gd name="T39" fmla="*/ 52 h 143"/>
                  <a:gd name="T40" fmla="*/ 10 w 144"/>
                  <a:gd name="T41" fmla="*/ 35 h 143"/>
                  <a:gd name="T42" fmla="*/ 21 w 144"/>
                  <a:gd name="T43" fmla="*/ 21 h 143"/>
                  <a:gd name="T44" fmla="*/ 36 w 144"/>
                  <a:gd name="T45" fmla="*/ 9 h 143"/>
                  <a:gd name="T46" fmla="*/ 53 w 144"/>
                  <a:gd name="T47" fmla="*/ 2 h 143"/>
                  <a:gd name="T48" fmla="*/ 72 w 144"/>
                  <a:gd name="T4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3">
                    <a:moveTo>
                      <a:pt x="72" y="0"/>
                    </a:moveTo>
                    <a:lnTo>
                      <a:pt x="91" y="2"/>
                    </a:lnTo>
                    <a:lnTo>
                      <a:pt x="108" y="9"/>
                    </a:lnTo>
                    <a:lnTo>
                      <a:pt x="123" y="21"/>
                    </a:lnTo>
                    <a:lnTo>
                      <a:pt x="134" y="35"/>
                    </a:lnTo>
                    <a:lnTo>
                      <a:pt x="142" y="52"/>
                    </a:lnTo>
                    <a:lnTo>
                      <a:pt x="144" y="71"/>
                    </a:lnTo>
                    <a:lnTo>
                      <a:pt x="142" y="90"/>
                    </a:lnTo>
                    <a:lnTo>
                      <a:pt x="134" y="107"/>
                    </a:lnTo>
                    <a:lnTo>
                      <a:pt x="123" y="122"/>
                    </a:lnTo>
                    <a:lnTo>
                      <a:pt x="108" y="134"/>
                    </a:lnTo>
                    <a:lnTo>
                      <a:pt x="91" y="141"/>
                    </a:lnTo>
                    <a:lnTo>
                      <a:pt x="72" y="143"/>
                    </a:lnTo>
                    <a:lnTo>
                      <a:pt x="53" y="141"/>
                    </a:lnTo>
                    <a:lnTo>
                      <a:pt x="36" y="134"/>
                    </a:lnTo>
                    <a:lnTo>
                      <a:pt x="21" y="122"/>
                    </a:lnTo>
                    <a:lnTo>
                      <a:pt x="10" y="107"/>
                    </a:lnTo>
                    <a:lnTo>
                      <a:pt x="2" y="90"/>
                    </a:lnTo>
                    <a:lnTo>
                      <a:pt x="0" y="71"/>
                    </a:lnTo>
                    <a:lnTo>
                      <a:pt x="2" y="52"/>
                    </a:lnTo>
                    <a:lnTo>
                      <a:pt x="10" y="35"/>
                    </a:lnTo>
                    <a:lnTo>
                      <a:pt x="21" y="21"/>
                    </a:lnTo>
                    <a:lnTo>
                      <a:pt x="36" y="9"/>
                    </a:lnTo>
                    <a:lnTo>
                      <a:pt x="53" y="2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D0750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32" name="Freeform 134">
                <a:extLst>
                  <a:ext uri="{FF2B5EF4-FFF2-40B4-BE49-F238E27FC236}">
                    <a16:creationId xmlns:a16="http://schemas.microsoft.com/office/drawing/2014/main" id="{51F59153-2A59-431D-90C8-FFE5B77B9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5599" y="3168621"/>
                <a:ext cx="22225" cy="20638"/>
              </a:xfrm>
              <a:custGeom>
                <a:avLst/>
                <a:gdLst>
                  <a:gd name="T0" fmla="*/ 48 w 94"/>
                  <a:gd name="T1" fmla="*/ 0 h 95"/>
                  <a:gd name="T2" fmla="*/ 63 w 94"/>
                  <a:gd name="T3" fmla="*/ 4 h 95"/>
                  <a:gd name="T4" fmla="*/ 75 w 94"/>
                  <a:gd name="T5" fmla="*/ 10 h 95"/>
                  <a:gd name="T6" fmla="*/ 86 w 94"/>
                  <a:gd name="T7" fmla="*/ 20 h 95"/>
                  <a:gd name="T8" fmla="*/ 92 w 94"/>
                  <a:gd name="T9" fmla="*/ 33 h 95"/>
                  <a:gd name="T10" fmla="*/ 94 w 94"/>
                  <a:gd name="T11" fmla="*/ 48 h 95"/>
                  <a:gd name="T12" fmla="*/ 92 w 94"/>
                  <a:gd name="T13" fmla="*/ 63 h 95"/>
                  <a:gd name="T14" fmla="*/ 86 w 94"/>
                  <a:gd name="T15" fmla="*/ 75 h 95"/>
                  <a:gd name="T16" fmla="*/ 75 w 94"/>
                  <a:gd name="T17" fmla="*/ 86 h 95"/>
                  <a:gd name="T18" fmla="*/ 63 w 94"/>
                  <a:gd name="T19" fmla="*/ 92 h 95"/>
                  <a:gd name="T20" fmla="*/ 48 w 94"/>
                  <a:gd name="T21" fmla="*/ 95 h 95"/>
                  <a:gd name="T22" fmla="*/ 32 w 94"/>
                  <a:gd name="T23" fmla="*/ 92 h 95"/>
                  <a:gd name="T24" fmla="*/ 19 w 94"/>
                  <a:gd name="T25" fmla="*/ 86 h 95"/>
                  <a:gd name="T26" fmla="*/ 10 w 94"/>
                  <a:gd name="T27" fmla="*/ 75 h 95"/>
                  <a:gd name="T28" fmla="*/ 3 w 94"/>
                  <a:gd name="T29" fmla="*/ 63 h 95"/>
                  <a:gd name="T30" fmla="*/ 0 w 94"/>
                  <a:gd name="T31" fmla="*/ 48 h 95"/>
                  <a:gd name="T32" fmla="*/ 3 w 94"/>
                  <a:gd name="T33" fmla="*/ 33 h 95"/>
                  <a:gd name="T34" fmla="*/ 10 w 94"/>
                  <a:gd name="T35" fmla="*/ 20 h 95"/>
                  <a:gd name="T36" fmla="*/ 19 w 94"/>
                  <a:gd name="T37" fmla="*/ 10 h 95"/>
                  <a:gd name="T38" fmla="*/ 32 w 94"/>
                  <a:gd name="T39" fmla="*/ 4 h 95"/>
                  <a:gd name="T40" fmla="*/ 48 w 94"/>
                  <a:gd name="T4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95">
                    <a:moveTo>
                      <a:pt x="48" y="0"/>
                    </a:moveTo>
                    <a:lnTo>
                      <a:pt x="63" y="4"/>
                    </a:lnTo>
                    <a:lnTo>
                      <a:pt x="75" y="10"/>
                    </a:lnTo>
                    <a:lnTo>
                      <a:pt x="86" y="20"/>
                    </a:lnTo>
                    <a:lnTo>
                      <a:pt x="92" y="33"/>
                    </a:lnTo>
                    <a:lnTo>
                      <a:pt x="94" y="48"/>
                    </a:lnTo>
                    <a:lnTo>
                      <a:pt x="92" y="63"/>
                    </a:lnTo>
                    <a:lnTo>
                      <a:pt x="86" y="75"/>
                    </a:lnTo>
                    <a:lnTo>
                      <a:pt x="75" y="86"/>
                    </a:lnTo>
                    <a:lnTo>
                      <a:pt x="63" y="92"/>
                    </a:lnTo>
                    <a:lnTo>
                      <a:pt x="48" y="95"/>
                    </a:lnTo>
                    <a:lnTo>
                      <a:pt x="32" y="92"/>
                    </a:lnTo>
                    <a:lnTo>
                      <a:pt x="19" y="86"/>
                    </a:lnTo>
                    <a:lnTo>
                      <a:pt x="10" y="75"/>
                    </a:lnTo>
                    <a:lnTo>
                      <a:pt x="3" y="63"/>
                    </a:lnTo>
                    <a:lnTo>
                      <a:pt x="0" y="48"/>
                    </a:lnTo>
                    <a:lnTo>
                      <a:pt x="3" y="33"/>
                    </a:lnTo>
                    <a:lnTo>
                      <a:pt x="10" y="20"/>
                    </a:lnTo>
                    <a:lnTo>
                      <a:pt x="19" y="10"/>
                    </a:lnTo>
                    <a:lnTo>
                      <a:pt x="32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7AC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33" name="Freeform 135">
                <a:extLst>
                  <a:ext uri="{FF2B5EF4-FFF2-40B4-BE49-F238E27FC236}">
                    <a16:creationId xmlns:a16="http://schemas.microsoft.com/office/drawing/2014/main" id="{ADA50EB4-2201-4979-8EE0-42F8CFAC7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1970" y="3252759"/>
                <a:ext cx="22225" cy="20638"/>
              </a:xfrm>
              <a:custGeom>
                <a:avLst/>
                <a:gdLst>
                  <a:gd name="T0" fmla="*/ 47 w 95"/>
                  <a:gd name="T1" fmla="*/ 0 h 94"/>
                  <a:gd name="T2" fmla="*/ 62 w 95"/>
                  <a:gd name="T3" fmla="*/ 2 h 94"/>
                  <a:gd name="T4" fmla="*/ 75 w 95"/>
                  <a:gd name="T5" fmla="*/ 9 h 94"/>
                  <a:gd name="T6" fmla="*/ 86 w 95"/>
                  <a:gd name="T7" fmla="*/ 19 h 94"/>
                  <a:gd name="T8" fmla="*/ 92 w 95"/>
                  <a:gd name="T9" fmla="*/ 32 h 94"/>
                  <a:gd name="T10" fmla="*/ 95 w 95"/>
                  <a:gd name="T11" fmla="*/ 47 h 94"/>
                  <a:gd name="T12" fmla="*/ 92 w 95"/>
                  <a:gd name="T13" fmla="*/ 61 h 94"/>
                  <a:gd name="T14" fmla="*/ 86 w 95"/>
                  <a:gd name="T15" fmla="*/ 75 h 94"/>
                  <a:gd name="T16" fmla="*/ 75 w 95"/>
                  <a:gd name="T17" fmla="*/ 85 h 94"/>
                  <a:gd name="T18" fmla="*/ 62 w 95"/>
                  <a:gd name="T19" fmla="*/ 92 h 94"/>
                  <a:gd name="T20" fmla="*/ 47 w 95"/>
                  <a:gd name="T21" fmla="*/ 94 h 94"/>
                  <a:gd name="T22" fmla="*/ 33 w 95"/>
                  <a:gd name="T23" fmla="*/ 92 h 94"/>
                  <a:gd name="T24" fmla="*/ 20 w 95"/>
                  <a:gd name="T25" fmla="*/ 85 h 94"/>
                  <a:gd name="T26" fmla="*/ 9 w 95"/>
                  <a:gd name="T27" fmla="*/ 75 h 94"/>
                  <a:gd name="T28" fmla="*/ 3 w 95"/>
                  <a:gd name="T29" fmla="*/ 61 h 94"/>
                  <a:gd name="T30" fmla="*/ 0 w 95"/>
                  <a:gd name="T31" fmla="*/ 47 h 94"/>
                  <a:gd name="T32" fmla="*/ 3 w 95"/>
                  <a:gd name="T33" fmla="*/ 32 h 94"/>
                  <a:gd name="T34" fmla="*/ 9 w 95"/>
                  <a:gd name="T35" fmla="*/ 19 h 94"/>
                  <a:gd name="T36" fmla="*/ 20 w 95"/>
                  <a:gd name="T37" fmla="*/ 9 h 94"/>
                  <a:gd name="T38" fmla="*/ 33 w 95"/>
                  <a:gd name="T39" fmla="*/ 2 h 94"/>
                  <a:gd name="T40" fmla="*/ 47 w 95"/>
                  <a:gd name="T4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5" h="94">
                    <a:moveTo>
                      <a:pt x="47" y="0"/>
                    </a:moveTo>
                    <a:lnTo>
                      <a:pt x="62" y="2"/>
                    </a:lnTo>
                    <a:lnTo>
                      <a:pt x="75" y="9"/>
                    </a:lnTo>
                    <a:lnTo>
                      <a:pt x="86" y="19"/>
                    </a:lnTo>
                    <a:lnTo>
                      <a:pt x="92" y="32"/>
                    </a:lnTo>
                    <a:lnTo>
                      <a:pt x="95" y="47"/>
                    </a:lnTo>
                    <a:lnTo>
                      <a:pt x="92" y="61"/>
                    </a:lnTo>
                    <a:lnTo>
                      <a:pt x="86" y="75"/>
                    </a:lnTo>
                    <a:lnTo>
                      <a:pt x="75" y="85"/>
                    </a:lnTo>
                    <a:lnTo>
                      <a:pt x="62" y="92"/>
                    </a:lnTo>
                    <a:lnTo>
                      <a:pt x="47" y="94"/>
                    </a:lnTo>
                    <a:lnTo>
                      <a:pt x="33" y="92"/>
                    </a:lnTo>
                    <a:lnTo>
                      <a:pt x="20" y="85"/>
                    </a:lnTo>
                    <a:lnTo>
                      <a:pt x="9" y="75"/>
                    </a:lnTo>
                    <a:lnTo>
                      <a:pt x="3" y="61"/>
                    </a:lnTo>
                    <a:lnTo>
                      <a:pt x="0" y="47"/>
                    </a:lnTo>
                    <a:lnTo>
                      <a:pt x="3" y="32"/>
                    </a:lnTo>
                    <a:lnTo>
                      <a:pt x="9" y="19"/>
                    </a:lnTo>
                    <a:lnTo>
                      <a:pt x="20" y="9"/>
                    </a:lnTo>
                    <a:lnTo>
                      <a:pt x="33" y="2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7F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  <p:sp>
            <p:nvSpPr>
              <p:cNvPr id="34" name="Freeform 136">
                <a:extLst>
                  <a:ext uri="{FF2B5EF4-FFF2-40B4-BE49-F238E27FC236}">
                    <a16:creationId xmlns:a16="http://schemas.microsoft.com/office/drawing/2014/main" id="{FF179AB1-C6E4-4254-85C9-CC18A25DC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3879" y="3203545"/>
                <a:ext cx="52388" cy="128588"/>
              </a:xfrm>
              <a:custGeom>
                <a:avLst/>
                <a:gdLst>
                  <a:gd name="T0" fmla="*/ 235 w 235"/>
                  <a:gd name="T1" fmla="*/ 0 h 568"/>
                  <a:gd name="T2" fmla="*/ 235 w 235"/>
                  <a:gd name="T3" fmla="*/ 568 h 568"/>
                  <a:gd name="T4" fmla="*/ 19 w 235"/>
                  <a:gd name="T5" fmla="*/ 568 h 568"/>
                  <a:gd name="T6" fmla="*/ 15 w 235"/>
                  <a:gd name="T7" fmla="*/ 568 h 568"/>
                  <a:gd name="T8" fmla="*/ 9 w 235"/>
                  <a:gd name="T9" fmla="*/ 567 h 568"/>
                  <a:gd name="T10" fmla="*/ 4 w 235"/>
                  <a:gd name="T11" fmla="*/ 567 h 568"/>
                  <a:gd name="T12" fmla="*/ 0 w 235"/>
                  <a:gd name="T13" fmla="*/ 568 h 568"/>
                  <a:gd name="T14" fmla="*/ 10 w 235"/>
                  <a:gd name="T15" fmla="*/ 554 h 568"/>
                  <a:gd name="T16" fmla="*/ 17 w 235"/>
                  <a:gd name="T17" fmla="*/ 538 h 568"/>
                  <a:gd name="T18" fmla="*/ 24 w 235"/>
                  <a:gd name="T19" fmla="*/ 522 h 568"/>
                  <a:gd name="T20" fmla="*/ 29 w 235"/>
                  <a:gd name="T21" fmla="*/ 490 h 568"/>
                  <a:gd name="T22" fmla="*/ 31 w 235"/>
                  <a:gd name="T23" fmla="*/ 458 h 568"/>
                  <a:gd name="T24" fmla="*/ 32 w 235"/>
                  <a:gd name="T25" fmla="*/ 426 h 568"/>
                  <a:gd name="T26" fmla="*/ 33 w 235"/>
                  <a:gd name="T27" fmla="*/ 402 h 568"/>
                  <a:gd name="T28" fmla="*/ 36 w 235"/>
                  <a:gd name="T29" fmla="*/ 378 h 568"/>
                  <a:gd name="T30" fmla="*/ 43 w 235"/>
                  <a:gd name="T31" fmla="*/ 355 h 568"/>
                  <a:gd name="T32" fmla="*/ 52 w 235"/>
                  <a:gd name="T33" fmla="*/ 332 h 568"/>
                  <a:gd name="T34" fmla="*/ 66 w 235"/>
                  <a:gd name="T35" fmla="*/ 312 h 568"/>
                  <a:gd name="T36" fmla="*/ 83 w 235"/>
                  <a:gd name="T37" fmla="*/ 293 h 568"/>
                  <a:gd name="T38" fmla="*/ 102 w 235"/>
                  <a:gd name="T39" fmla="*/ 275 h 568"/>
                  <a:gd name="T40" fmla="*/ 121 w 235"/>
                  <a:gd name="T41" fmla="*/ 258 h 568"/>
                  <a:gd name="T42" fmla="*/ 139 w 235"/>
                  <a:gd name="T43" fmla="*/ 239 h 568"/>
                  <a:gd name="T44" fmla="*/ 154 w 235"/>
                  <a:gd name="T45" fmla="*/ 218 h 568"/>
                  <a:gd name="T46" fmla="*/ 178 w 235"/>
                  <a:gd name="T47" fmla="*/ 176 h 568"/>
                  <a:gd name="T48" fmla="*/ 185 w 235"/>
                  <a:gd name="T49" fmla="*/ 159 h 568"/>
                  <a:gd name="T50" fmla="*/ 192 w 235"/>
                  <a:gd name="T51" fmla="*/ 140 h 568"/>
                  <a:gd name="T52" fmla="*/ 196 w 235"/>
                  <a:gd name="T53" fmla="*/ 122 h 568"/>
                  <a:gd name="T54" fmla="*/ 234 w 235"/>
                  <a:gd name="T55" fmla="*/ 3 h 568"/>
                  <a:gd name="T56" fmla="*/ 234 w 235"/>
                  <a:gd name="T57" fmla="*/ 2 h 568"/>
                  <a:gd name="T58" fmla="*/ 235 w 235"/>
                  <a:gd name="T59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35" h="568">
                    <a:moveTo>
                      <a:pt x="235" y="0"/>
                    </a:moveTo>
                    <a:lnTo>
                      <a:pt x="235" y="568"/>
                    </a:lnTo>
                    <a:lnTo>
                      <a:pt x="19" y="568"/>
                    </a:lnTo>
                    <a:lnTo>
                      <a:pt x="15" y="568"/>
                    </a:lnTo>
                    <a:lnTo>
                      <a:pt x="9" y="567"/>
                    </a:lnTo>
                    <a:lnTo>
                      <a:pt x="4" y="567"/>
                    </a:lnTo>
                    <a:lnTo>
                      <a:pt x="0" y="568"/>
                    </a:lnTo>
                    <a:lnTo>
                      <a:pt x="10" y="554"/>
                    </a:lnTo>
                    <a:lnTo>
                      <a:pt x="17" y="538"/>
                    </a:lnTo>
                    <a:lnTo>
                      <a:pt x="24" y="522"/>
                    </a:lnTo>
                    <a:lnTo>
                      <a:pt x="29" y="490"/>
                    </a:lnTo>
                    <a:lnTo>
                      <a:pt x="31" y="458"/>
                    </a:lnTo>
                    <a:lnTo>
                      <a:pt x="32" y="426"/>
                    </a:lnTo>
                    <a:lnTo>
                      <a:pt x="33" y="402"/>
                    </a:lnTo>
                    <a:lnTo>
                      <a:pt x="36" y="378"/>
                    </a:lnTo>
                    <a:lnTo>
                      <a:pt x="43" y="355"/>
                    </a:lnTo>
                    <a:lnTo>
                      <a:pt x="52" y="332"/>
                    </a:lnTo>
                    <a:lnTo>
                      <a:pt x="66" y="312"/>
                    </a:lnTo>
                    <a:lnTo>
                      <a:pt x="83" y="293"/>
                    </a:lnTo>
                    <a:lnTo>
                      <a:pt x="102" y="275"/>
                    </a:lnTo>
                    <a:lnTo>
                      <a:pt x="121" y="258"/>
                    </a:lnTo>
                    <a:lnTo>
                      <a:pt x="139" y="239"/>
                    </a:lnTo>
                    <a:lnTo>
                      <a:pt x="154" y="218"/>
                    </a:lnTo>
                    <a:lnTo>
                      <a:pt x="178" y="176"/>
                    </a:lnTo>
                    <a:lnTo>
                      <a:pt x="185" y="159"/>
                    </a:lnTo>
                    <a:lnTo>
                      <a:pt x="192" y="140"/>
                    </a:lnTo>
                    <a:lnTo>
                      <a:pt x="196" y="122"/>
                    </a:lnTo>
                    <a:lnTo>
                      <a:pt x="234" y="3"/>
                    </a:lnTo>
                    <a:lnTo>
                      <a:pt x="234" y="2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FAD1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6022069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F2DB7CB-0A73-4BE8-8E6C-7DFC18220E64}"/>
              </a:ext>
            </a:extLst>
          </p:cNvPr>
          <p:cNvSpPr/>
          <p:nvPr/>
        </p:nvSpPr>
        <p:spPr bwMode="auto">
          <a:xfrm>
            <a:off x="0" y="-12529"/>
            <a:ext cx="12192000" cy="190483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70000">
                <a:schemeClr val="tx1"/>
              </a:gs>
              <a:gs pos="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dirty="0">
              <a:solidFill>
                <a:prstClr val="white"/>
              </a:solidFill>
            </a:endParaRP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r>
              <a:rPr lang="en-US" sz="3200" dirty="0">
                <a:solidFill>
                  <a:schemeClr val="bg1"/>
                </a:solidFill>
              </a:rPr>
              <a:t>Simple</a:t>
            </a:r>
            <a:r>
              <a:rPr lang="en-US" sz="3200" dirty="0">
                <a:solidFill>
                  <a:schemeClr val="accent4"/>
                </a:solidFill>
              </a:rPr>
              <a:t> Keyword </a:t>
            </a:r>
            <a:r>
              <a:rPr lang="en-US" sz="3200" dirty="0">
                <a:solidFill>
                  <a:schemeClr val="bg1"/>
                </a:solidFill>
              </a:rPr>
              <a:t>Parsing Example</a:t>
            </a:r>
            <a:endParaRPr lang="en-US" sz="3200" dirty="0">
              <a:solidFill>
                <a:prstClr val="white"/>
              </a:solidFill>
            </a:endParaRP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b="1" dirty="0">
              <a:solidFill>
                <a:prstClr val="white"/>
              </a:solidFill>
              <a:cs typeface="Arial"/>
            </a:endParaRP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b="1" dirty="0">
              <a:solidFill>
                <a:schemeClr val="tx2"/>
              </a:solidFill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74C0C1-793F-4A6B-BED9-5298204BAE63}"/>
              </a:ext>
            </a:extLst>
          </p:cNvPr>
          <p:cNvSpPr/>
          <p:nvPr/>
        </p:nvSpPr>
        <p:spPr>
          <a:xfrm>
            <a:off x="1924643" y="1702277"/>
            <a:ext cx="89463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Paper &amp; Allied Products | Primary Non-Ferrous Metal Products | Passenger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4F0EA-DAB3-4529-9D57-6BE5C462DAED}"/>
              </a:ext>
            </a:extLst>
          </p:cNvPr>
          <p:cNvSpPr/>
          <p:nvPr/>
        </p:nvSpPr>
        <p:spPr>
          <a:xfrm>
            <a:off x="1924643" y="3182887"/>
            <a:ext cx="8676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Paper &amp; Allied Products </a:t>
            </a:r>
            <a:r>
              <a:rPr lang="en-US" sz="2000" dirty="0">
                <a:solidFill>
                  <a:schemeClr val="bg1"/>
                </a:solidFill>
              </a:rPr>
              <a:t>|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Primary Non-Ferrous Metal Products </a:t>
            </a:r>
            <a:r>
              <a:rPr lang="en-US" sz="2000" dirty="0">
                <a:solidFill>
                  <a:schemeClr val="bg1"/>
                </a:solidFill>
              </a:rPr>
              <a:t>| </a:t>
            </a:r>
            <a:r>
              <a:rPr lang="en-US" sz="2000" dirty="0">
                <a:solidFill>
                  <a:srgbClr val="92D050"/>
                </a:solidFill>
              </a:rPr>
              <a:t>Passenger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CFD75-EAD2-457B-894D-8D07F5CF0BBE}"/>
              </a:ext>
            </a:extLst>
          </p:cNvPr>
          <p:cNvSpPr/>
          <p:nvPr/>
        </p:nvSpPr>
        <p:spPr>
          <a:xfrm>
            <a:off x="8699500" y="5380598"/>
            <a:ext cx="31861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Cruise, Marina,  Ferry</a:t>
            </a:r>
          </a:p>
        </p:txBody>
      </p:sp>
      <p:sp>
        <p:nvSpPr>
          <p:cNvPr id="12" name="Right Arrow 9">
            <a:extLst>
              <a:ext uri="{FF2B5EF4-FFF2-40B4-BE49-F238E27FC236}">
                <a16:creationId xmlns:a16="http://schemas.microsoft.com/office/drawing/2014/main" id="{A439273B-57E7-45B7-9A0B-00CFBCC3B8F4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9263825" y="4159681"/>
            <a:ext cx="1165346" cy="400110"/>
          </a:xfrm>
          <a:prstGeom prst="rightArrow">
            <a:avLst>
              <a:gd name="adj1" fmla="val 36541"/>
              <a:gd name="adj2" fmla="val 67945"/>
            </a:avLst>
          </a:prstGeom>
          <a:gradFill flip="none" rotWithShape="1">
            <a:gsLst>
              <a:gs pos="0">
                <a:srgbClr val="92D050">
                  <a:alpha val="0"/>
                </a:srgbClr>
              </a:gs>
              <a:gs pos="100000">
                <a:srgbClr val="92D050"/>
              </a:gs>
            </a:gsLst>
            <a:lin ang="0" scaled="1"/>
            <a:tileRect/>
          </a:gra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dirty="0">
              <a:solidFill>
                <a:schemeClr val="accent2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84A6F-13BB-41F1-91AE-91B052D79A08}"/>
              </a:ext>
            </a:extLst>
          </p:cNvPr>
          <p:cNvSpPr/>
          <p:nvPr/>
        </p:nvSpPr>
        <p:spPr>
          <a:xfrm>
            <a:off x="6626987" y="5565264"/>
            <a:ext cx="1135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Bulk</a:t>
            </a:r>
          </a:p>
        </p:txBody>
      </p:sp>
      <p:sp>
        <p:nvSpPr>
          <p:cNvPr id="14" name="Right Arrow 9">
            <a:extLst>
              <a:ext uri="{FF2B5EF4-FFF2-40B4-BE49-F238E27FC236}">
                <a16:creationId xmlns:a16="http://schemas.microsoft.com/office/drawing/2014/main" id="{BDC6C58F-9467-417F-951B-9E715DA73A71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6566751" y="4159681"/>
            <a:ext cx="1165346" cy="400110"/>
          </a:xfrm>
          <a:prstGeom prst="rightArrow">
            <a:avLst>
              <a:gd name="adj1" fmla="val 36541"/>
              <a:gd name="adj2" fmla="val 67945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  <a:alpha val="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dirty="0">
              <a:solidFill>
                <a:schemeClr val="accent2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994E3F-4ED0-4141-902D-9447F9C833E2}"/>
              </a:ext>
            </a:extLst>
          </p:cNvPr>
          <p:cNvSpPr/>
          <p:nvPr/>
        </p:nvSpPr>
        <p:spPr>
          <a:xfrm>
            <a:off x="2243593" y="5565264"/>
            <a:ext cx="2237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</a:rPr>
              <a:t>Break-Bulk</a:t>
            </a:r>
          </a:p>
        </p:txBody>
      </p:sp>
      <p:sp>
        <p:nvSpPr>
          <p:cNvPr id="16" name="Right Arrow 9">
            <a:extLst>
              <a:ext uri="{FF2B5EF4-FFF2-40B4-BE49-F238E27FC236}">
                <a16:creationId xmlns:a16="http://schemas.microsoft.com/office/drawing/2014/main" id="{C14BA624-20E0-447A-9AE9-527D899D1E23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2779682" y="4159681"/>
            <a:ext cx="1165346" cy="400110"/>
          </a:xfrm>
          <a:prstGeom prst="rightArrow">
            <a:avLst>
              <a:gd name="adj1" fmla="val 36541"/>
              <a:gd name="adj2" fmla="val 67945"/>
            </a:avLst>
          </a:prstGeom>
          <a:gradFill flip="none" rotWithShape="1">
            <a:gsLst>
              <a:gs pos="0">
                <a:schemeClr val="accent3">
                  <a:alpha val="0"/>
                </a:schemeClr>
              </a:gs>
              <a:gs pos="100000">
                <a:schemeClr val="accent3"/>
              </a:gs>
            </a:gsLst>
            <a:lin ang="0" scaled="1"/>
            <a:tileRect/>
          </a:gra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dirty="0">
              <a:solidFill>
                <a:schemeClr val="accent2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17" name="Right Arrow 9">
            <a:extLst>
              <a:ext uri="{FF2B5EF4-FFF2-40B4-BE49-F238E27FC236}">
                <a16:creationId xmlns:a16="http://schemas.microsoft.com/office/drawing/2014/main" id="{7A3226E5-C8B2-45C2-BC8C-0AD7010E73CA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5931364" y="2368789"/>
            <a:ext cx="932913" cy="400110"/>
          </a:xfrm>
          <a:prstGeom prst="rightArrow">
            <a:avLst>
              <a:gd name="adj1" fmla="val 36541"/>
              <a:gd name="adj2" fmla="val 67945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dirty="0">
              <a:solidFill>
                <a:schemeClr val="accent2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8670733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A52591-F7DA-406F-A185-7E493079D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13" y="1663701"/>
            <a:ext cx="5025126" cy="3499738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F2DB7CB-0A73-4BE8-8E6C-7DFC18220E64}"/>
              </a:ext>
            </a:extLst>
          </p:cNvPr>
          <p:cNvSpPr/>
          <p:nvPr/>
        </p:nvSpPr>
        <p:spPr bwMode="auto">
          <a:xfrm>
            <a:off x="0" y="-12529"/>
            <a:ext cx="12192000" cy="190483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70000">
                <a:schemeClr val="tx1"/>
              </a:gs>
              <a:gs pos="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dirty="0">
              <a:solidFill>
                <a:prstClr val="white"/>
              </a:solidFill>
            </a:endParaRP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r>
              <a:rPr lang="en-US" sz="3200" dirty="0">
                <a:solidFill>
                  <a:schemeClr val="accent4"/>
                </a:solidFill>
              </a:rPr>
              <a:t>Upscaling</a:t>
            </a:r>
            <a:r>
              <a:rPr lang="en-US" sz="3200" dirty="0">
                <a:solidFill>
                  <a:prstClr val="white"/>
                </a:solidFill>
              </a:rPr>
              <a:t> Dock Typology to Ports</a:t>
            </a: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b="1" dirty="0">
              <a:solidFill>
                <a:prstClr val="white"/>
              </a:solidFill>
              <a:cs typeface="Arial"/>
            </a:endParaRP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b="1" dirty="0">
              <a:solidFill>
                <a:schemeClr val="tx2"/>
              </a:solidFill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CD1573-1003-4871-98A3-E4E20DFDE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750" y="2705099"/>
            <a:ext cx="5012150" cy="3854537"/>
          </a:xfrm>
          <a:prstGeom prst="rect">
            <a:avLst/>
          </a:prstGeom>
          <a:ln>
            <a:solidFill>
              <a:schemeClr val="accent4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2D2A77-1426-4A20-AAD3-2891C4050B9E}"/>
              </a:ext>
            </a:extLst>
          </p:cNvPr>
          <p:cNvCxnSpPr>
            <a:cxnSpLocks/>
          </p:cNvCxnSpPr>
          <p:nvPr/>
        </p:nvCxnSpPr>
        <p:spPr bwMode="auto">
          <a:xfrm>
            <a:off x="5518563" y="1672737"/>
            <a:ext cx="6381337" cy="905363"/>
          </a:xfrm>
          <a:prstGeom prst="straightConnector1">
            <a:avLst/>
          </a:prstGeom>
          <a:ln w="762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45000">
                  <a:schemeClr val="accent4"/>
                </a:gs>
                <a:gs pos="83000">
                  <a:schemeClr val="accent4"/>
                </a:gs>
                <a:gs pos="100000">
                  <a:schemeClr val="accent4"/>
                </a:gs>
              </a:gsLst>
              <a:lin ang="5400000" scaled="1"/>
            </a:gra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F67FDDB-4D79-42B1-9434-060C54202DDC}"/>
              </a:ext>
            </a:extLst>
          </p:cNvPr>
          <p:cNvCxnSpPr>
            <a:cxnSpLocks/>
          </p:cNvCxnSpPr>
          <p:nvPr/>
        </p:nvCxnSpPr>
        <p:spPr bwMode="auto">
          <a:xfrm>
            <a:off x="5651500" y="5308600"/>
            <a:ext cx="1041400" cy="1251036"/>
          </a:xfrm>
          <a:prstGeom prst="straightConnector1">
            <a:avLst/>
          </a:prstGeom>
          <a:ln w="762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45000">
                  <a:schemeClr val="accent4"/>
                </a:gs>
                <a:gs pos="83000">
                  <a:schemeClr val="accent4"/>
                </a:gs>
                <a:gs pos="100000">
                  <a:schemeClr val="accent4"/>
                </a:gs>
              </a:gsLst>
              <a:lin ang="5400000" scaled="1"/>
            </a:gra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4069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9">
            <a:extLst>
              <a:ext uri="{FF2B5EF4-FFF2-40B4-BE49-F238E27FC236}">
                <a16:creationId xmlns:a16="http://schemas.microsoft.com/office/drawing/2014/main" id="{7EBC0C41-411B-4D8C-86AE-6E059BB7C728}"/>
              </a:ext>
            </a:extLst>
          </p:cNvPr>
          <p:cNvSpPr>
            <a:spLocks noChangeAspect="1"/>
          </p:cNvSpPr>
          <p:nvPr/>
        </p:nvSpPr>
        <p:spPr bwMode="auto">
          <a:xfrm>
            <a:off x="4539412" y="3358876"/>
            <a:ext cx="2572588" cy="1047337"/>
          </a:xfrm>
          <a:prstGeom prst="rightArrow">
            <a:avLst>
              <a:gd name="adj1" fmla="val 36541"/>
              <a:gd name="adj2" fmla="val 67945"/>
            </a:avLst>
          </a:prstGeom>
          <a:gradFill flip="none" rotWithShape="1">
            <a:gsLst>
              <a:gs pos="0">
                <a:srgbClr val="6FC6DF">
                  <a:alpha val="0"/>
                </a:srgbClr>
              </a:gs>
              <a:gs pos="100000">
                <a:srgbClr val="6FC6DF"/>
              </a:gs>
            </a:gsLst>
            <a:lin ang="0" scaled="1"/>
            <a:tileRect/>
          </a:gra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dirty="0">
              <a:solidFill>
                <a:prstClr val="white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12" name="Graphic 11" descr="Bar chart">
            <a:extLst>
              <a:ext uri="{FF2B5EF4-FFF2-40B4-BE49-F238E27FC236}">
                <a16:creationId xmlns:a16="http://schemas.microsoft.com/office/drawing/2014/main" id="{124C8FC1-DB3E-4909-B255-DED9846CA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8082" y="3261313"/>
            <a:ext cx="1469167" cy="14691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5883539-80D8-4339-9F27-5F2676FA094A}"/>
              </a:ext>
            </a:extLst>
          </p:cNvPr>
          <p:cNvSpPr txBox="1"/>
          <p:nvPr/>
        </p:nvSpPr>
        <p:spPr>
          <a:xfrm>
            <a:off x="7721312" y="4527116"/>
            <a:ext cx="3918929" cy="119230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marL="285750" indent="-28575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Total Docks by Typology</a:t>
            </a:r>
          </a:p>
          <a:p>
            <a:pPr marL="285750" indent="-28575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Percentages by Typology</a:t>
            </a:r>
          </a:p>
          <a:p>
            <a:pPr marL="285750" indent="-28575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29CEBB-1B93-498D-8E28-A791BD19D64F}"/>
              </a:ext>
            </a:extLst>
          </p:cNvPr>
          <p:cNvGrpSpPr/>
          <p:nvPr/>
        </p:nvGrpSpPr>
        <p:grpSpPr>
          <a:xfrm>
            <a:off x="827753" y="2587384"/>
            <a:ext cx="3639761" cy="3045988"/>
            <a:chOff x="827753" y="2587384"/>
            <a:chExt cx="3639761" cy="3045988"/>
          </a:xfrm>
        </p:grpSpPr>
        <p:sp useBgFill="1">
          <p:nvSpPr>
            <p:cNvPr id="14" name="Freeform 124">
              <a:extLst>
                <a:ext uri="{FF2B5EF4-FFF2-40B4-BE49-F238E27FC236}">
                  <a16:creationId xmlns:a16="http://schemas.microsoft.com/office/drawing/2014/main" id="{806D8157-82C3-4BFA-9CD6-70E07CE00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753" y="2587384"/>
              <a:ext cx="3639761" cy="3045988"/>
            </a:xfrm>
            <a:custGeom>
              <a:avLst/>
              <a:gdLst>
                <a:gd name="T0" fmla="*/ 2081 w 2362"/>
                <a:gd name="T1" fmla="*/ 0 h 2137"/>
                <a:gd name="T2" fmla="*/ 2161 w 2362"/>
                <a:gd name="T3" fmla="*/ 12 h 2137"/>
                <a:gd name="T4" fmla="*/ 2233 w 2362"/>
                <a:gd name="T5" fmla="*/ 45 h 2137"/>
                <a:gd name="T6" fmla="*/ 2292 w 2362"/>
                <a:gd name="T7" fmla="*/ 97 h 2137"/>
                <a:gd name="T8" fmla="*/ 2336 w 2362"/>
                <a:gd name="T9" fmla="*/ 163 h 2137"/>
                <a:gd name="T10" fmla="*/ 2359 w 2362"/>
                <a:gd name="T11" fmla="*/ 240 h 2137"/>
                <a:gd name="T12" fmla="*/ 2362 w 2362"/>
                <a:gd name="T13" fmla="*/ 1462 h 2137"/>
                <a:gd name="T14" fmla="*/ 2349 w 2362"/>
                <a:gd name="T15" fmla="*/ 1543 h 2137"/>
                <a:gd name="T16" fmla="*/ 2317 w 2362"/>
                <a:gd name="T17" fmla="*/ 1615 h 2137"/>
                <a:gd name="T18" fmla="*/ 2265 w 2362"/>
                <a:gd name="T19" fmla="*/ 1674 h 2137"/>
                <a:gd name="T20" fmla="*/ 2199 w 2362"/>
                <a:gd name="T21" fmla="*/ 1717 h 2137"/>
                <a:gd name="T22" fmla="*/ 2122 w 2362"/>
                <a:gd name="T23" fmla="*/ 1740 h 2137"/>
                <a:gd name="T24" fmla="*/ 1518 w 2362"/>
                <a:gd name="T25" fmla="*/ 1743 h 2137"/>
                <a:gd name="T26" fmla="*/ 1555 w 2362"/>
                <a:gd name="T27" fmla="*/ 1802 h 2137"/>
                <a:gd name="T28" fmla="*/ 1622 w 2362"/>
                <a:gd name="T29" fmla="*/ 1824 h 2137"/>
                <a:gd name="T30" fmla="*/ 1677 w 2362"/>
                <a:gd name="T31" fmla="*/ 1866 h 2137"/>
                <a:gd name="T32" fmla="*/ 1718 w 2362"/>
                <a:gd name="T33" fmla="*/ 1920 h 2137"/>
                <a:gd name="T34" fmla="*/ 1740 w 2362"/>
                <a:gd name="T35" fmla="*/ 1988 h 2137"/>
                <a:gd name="T36" fmla="*/ 1740 w 2362"/>
                <a:gd name="T37" fmla="*/ 2049 h 2137"/>
                <a:gd name="T38" fmla="*/ 1719 w 2362"/>
                <a:gd name="T39" fmla="*/ 2095 h 2137"/>
                <a:gd name="T40" fmla="*/ 1681 w 2362"/>
                <a:gd name="T41" fmla="*/ 2125 h 2137"/>
                <a:gd name="T42" fmla="*/ 1631 w 2362"/>
                <a:gd name="T43" fmla="*/ 2137 h 2137"/>
                <a:gd name="T44" fmla="*/ 706 w 2362"/>
                <a:gd name="T45" fmla="*/ 2134 h 2137"/>
                <a:gd name="T46" fmla="*/ 661 w 2362"/>
                <a:gd name="T47" fmla="*/ 2112 h 2137"/>
                <a:gd name="T48" fmla="*/ 631 w 2362"/>
                <a:gd name="T49" fmla="*/ 2074 h 2137"/>
                <a:gd name="T50" fmla="*/ 619 w 2362"/>
                <a:gd name="T51" fmla="*/ 2024 h 2137"/>
                <a:gd name="T52" fmla="*/ 631 w 2362"/>
                <a:gd name="T53" fmla="*/ 1953 h 2137"/>
                <a:gd name="T54" fmla="*/ 662 w 2362"/>
                <a:gd name="T55" fmla="*/ 1891 h 2137"/>
                <a:gd name="T56" fmla="*/ 711 w 2362"/>
                <a:gd name="T57" fmla="*/ 1842 h 2137"/>
                <a:gd name="T58" fmla="*/ 772 w 2362"/>
                <a:gd name="T59" fmla="*/ 1811 h 2137"/>
                <a:gd name="T60" fmla="*/ 844 w 2362"/>
                <a:gd name="T61" fmla="*/ 1799 h 2137"/>
                <a:gd name="T62" fmla="*/ 281 w 2362"/>
                <a:gd name="T63" fmla="*/ 1743 h 2137"/>
                <a:gd name="T64" fmla="*/ 201 w 2362"/>
                <a:gd name="T65" fmla="*/ 1731 h 2137"/>
                <a:gd name="T66" fmla="*/ 129 w 2362"/>
                <a:gd name="T67" fmla="*/ 1698 h 2137"/>
                <a:gd name="T68" fmla="*/ 70 w 2362"/>
                <a:gd name="T69" fmla="*/ 1646 h 2137"/>
                <a:gd name="T70" fmla="*/ 26 w 2362"/>
                <a:gd name="T71" fmla="*/ 1580 h 2137"/>
                <a:gd name="T72" fmla="*/ 3 w 2362"/>
                <a:gd name="T73" fmla="*/ 1503 h 2137"/>
                <a:gd name="T74" fmla="*/ 0 w 2362"/>
                <a:gd name="T75" fmla="*/ 281 h 2137"/>
                <a:gd name="T76" fmla="*/ 13 w 2362"/>
                <a:gd name="T77" fmla="*/ 200 h 2137"/>
                <a:gd name="T78" fmla="*/ 45 w 2362"/>
                <a:gd name="T79" fmla="*/ 128 h 2137"/>
                <a:gd name="T80" fmla="*/ 97 w 2362"/>
                <a:gd name="T81" fmla="*/ 69 h 2137"/>
                <a:gd name="T82" fmla="*/ 163 w 2362"/>
                <a:gd name="T83" fmla="*/ 26 h 2137"/>
                <a:gd name="T84" fmla="*/ 240 w 2362"/>
                <a:gd name="T85" fmla="*/ 3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2" h="2137">
                  <a:moveTo>
                    <a:pt x="281" y="0"/>
                  </a:moveTo>
                  <a:lnTo>
                    <a:pt x="2081" y="0"/>
                  </a:lnTo>
                  <a:lnTo>
                    <a:pt x="2122" y="3"/>
                  </a:lnTo>
                  <a:lnTo>
                    <a:pt x="2161" y="12"/>
                  </a:lnTo>
                  <a:lnTo>
                    <a:pt x="2199" y="26"/>
                  </a:lnTo>
                  <a:lnTo>
                    <a:pt x="2233" y="45"/>
                  </a:lnTo>
                  <a:lnTo>
                    <a:pt x="2265" y="69"/>
                  </a:lnTo>
                  <a:lnTo>
                    <a:pt x="2292" y="97"/>
                  </a:lnTo>
                  <a:lnTo>
                    <a:pt x="2317" y="128"/>
                  </a:lnTo>
                  <a:lnTo>
                    <a:pt x="2336" y="163"/>
                  </a:lnTo>
                  <a:lnTo>
                    <a:pt x="2349" y="200"/>
                  </a:lnTo>
                  <a:lnTo>
                    <a:pt x="2359" y="240"/>
                  </a:lnTo>
                  <a:lnTo>
                    <a:pt x="2362" y="281"/>
                  </a:lnTo>
                  <a:lnTo>
                    <a:pt x="2362" y="1462"/>
                  </a:lnTo>
                  <a:lnTo>
                    <a:pt x="2359" y="1503"/>
                  </a:lnTo>
                  <a:lnTo>
                    <a:pt x="2349" y="1543"/>
                  </a:lnTo>
                  <a:lnTo>
                    <a:pt x="2336" y="1580"/>
                  </a:lnTo>
                  <a:lnTo>
                    <a:pt x="2317" y="1615"/>
                  </a:lnTo>
                  <a:lnTo>
                    <a:pt x="2292" y="1646"/>
                  </a:lnTo>
                  <a:lnTo>
                    <a:pt x="2265" y="1674"/>
                  </a:lnTo>
                  <a:lnTo>
                    <a:pt x="2233" y="1698"/>
                  </a:lnTo>
                  <a:lnTo>
                    <a:pt x="2199" y="1717"/>
                  </a:lnTo>
                  <a:lnTo>
                    <a:pt x="2161" y="1731"/>
                  </a:lnTo>
                  <a:lnTo>
                    <a:pt x="2122" y="1740"/>
                  </a:lnTo>
                  <a:lnTo>
                    <a:pt x="2081" y="1743"/>
                  </a:lnTo>
                  <a:lnTo>
                    <a:pt x="1518" y="1743"/>
                  </a:lnTo>
                  <a:lnTo>
                    <a:pt x="1518" y="1799"/>
                  </a:lnTo>
                  <a:lnTo>
                    <a:pt x="1555" y="1802"/>
                  </a:lnTo>
                  <a:lnTo>
                    <a:pt x="1590" y="1811"/>
                  </a:lnTo>
                  <a:lnTo>
                    <a:pt x="1622" y="1824"/>
                  </a:lnTo>
                  <a:lnTo>
                    <a:pt x="1651" y="1842"/>
                  </a:lnTo>
                  <a:lnTo>
                    <a:pt x="1677" y="1866"/>
                  </a:lnTo>
                  <a:lnTo>
                    <a:pt x="1700" y="1891"/>
                  </a:lnTo>
                  <a:lnTo>
                    <a:pt x="1718" y="1920"/>
                  </a:lnTo>
                  <a:lnTo>
                    <a:pt x="1731" y="1953"/>
                  </a:lnTo>
                  <a:lnTo>
                    <a:pt x="1740" y="1988"/>
                  </a:lnTo>
                  <a:lnTo>
                    <a:pt x="1743" y="2024"/>
                  </a:lnTo>
                  <a:lnTo>
                    <a:pt x="1740" y="2049"/>
                  </a:lnTo>
                  <a:lnTo>
                    <a:pt x="1731" y="2074"/>
                  </a:lnTo>
                  <a:lnTo>
                    <a:pt x="1719" y="2095"/>
                  </a:lnTo>
                  <a:lnTo>
                    <a:pt x="1701" y="2112"/>
                  </a:lnTo>
                  <a:lnTo>
                    <a:pt x="1681" y="2125"/>
                  </a:lnTo>
                  <a:lnTo>
                    <a:pt x="1656" y="2134"/>
                  </a:lnTo>
                  <a:lnTo>
                    <a:pt x="1631" y="2137"/>
                  </a:lnTo>
                  <a:lnTo>
                    <a:pt x="731" y="2137"/>
                  </a:lnTo>
                  <a:lnTo>
                    <a:pt x="706" y="2134"/>
                  </a:lnTo>
                  <a:lnTo>
                    <a:pt x="681" y="2125"/>
                  </a:lnTo>
                  <a:lnTo>
                    <a:pt x="661" y="2112"/>
                  </a:lnTo>
                  <a:lnTo>
                    <a:pt x="643" y="2095"/>
                  </a:lnTo>
                  <a:lnTo>
                    <a:pt x="631" y="2074"/>
                  </a:lnTo>
                  <a:lnTo>
                    <a:pt x="622" y="2049"/>
                  </a:lnTo>
                  <a:lnTo>
                    <a:pt x="619" y="2024"/>
                  </a:lnTo>
                  <a:lnTo>
                    <a:pt x="622" y="1988"/>
                  </a:lnTo>
                  <a:lnTo>
                    <a:pt x="631" y="1953"/>
                  </a:lnTo>
                  <a:lnTo>
                    <a:pt x="644" y="1920"/>
                  </a:lnTo>
                  <a:lnTo>
                    <a:pt x="662" y="1891"/>
                  </a:lnTo>
                  <a:lnTo>
                    <a:pt x="685" y="1866"/>
                  </a:lnTo>
                  <a:lnTo>
                    <a:pt x="711" y="1842"/>
                  </a:lnTo>
                  <a:lnTo>
                    <a:pt x="740" y="1824"/>
                  </a:lnTo>
                  <a:lnTo>
                    <a:pt x="772" y="1811"/>
                  </a:lnTo>
                  <a:lnTo>
                    <a:pt x="807" y="1802"/>
                  </a:lnTo>
                  <a:lnTo>
                    <a:pt x="844" y="1799"/>
                  </a:lnTo>
                  <a:lnTo>
                    <a:pt x="844" y="1743"/>
                  </a:lnTo>
                  <a:lnTo>
                    <a:pt x="281" y="1743"/>
                  </a:lnTo>
                  <a:lnTo>
                    <a:pt x="240" y="1740"/>
                  </a:lnTo>
                  <a:lnTo>
                    <a:pt x="201" y="1731"/>
                  </a:lnTo>
                  <a:lnTo>
                    <a:pt x="163" y="1717"/>
                  </a:lnTo>
                  <a:lnTo>
                    <a:pt x="129" y="1698"/>
                  </a:lnTo>
                  <a:lnTo>
                    <a:pt x="97" y="1674"/>
                  </a:lnTo>
                  <a:lnTo>
                    <a:pt x="70" y="1646"/>
                  </a:lnTo>
                  <a:lnTo>
                    <a:pt x="45" y="1615"/>
                  </a:lnTo>
                  <a:lnTo>
                    <a:pt x="26" y="1580"/>
                  </a:lnTo>
                  <a:lnTo>
                    <a:pt x="13" y="1543"/>
                  </a:lnTo>
                  <a:lnTo>
                    <a:pt x="3" y="1503"/>
                  </a:lnTo>
                  <a:lnTo>
                    <a:pt x="0" y="1462"/>
                  </a:lnTo>
                  <a:lnTo>
                    <a:pt x="0" y="281"/>
                  </a:lnTo>
                  <a:lnTo>
                    <a:pt x="3" y="240"/>
                  </a:lnTo>
                  <a:lnTo>
                    <a:pt x="13" y="200"/>
                  </a:lnTo>
                  <a:lnTo>
                    <a:pt x="26" y="163"/>
                  </a:lnTo>
                  <a:lnTo>
                    <a:pt x="45" y="128"/>
                  </a:lnTo>
                  <a:lnTo>
                    <a:pt x="70" y="97"/>
                  </a:lnTo>
                  <a:lnTo>
                    <a:pt x="97" y="69"/>
                  </a:lnTo>
                  <a:lnTo>
                    <a:pt x="129" y="45"/>
                  </a:lnTo>
                  <a:lnTo>
                    <a:pt x="163" y="26"/>
                  </a:lnTo>
                  <a:lnTo>
                    <a:pt x="201" y="12"/>
                  </a:lnTo>
                  <a:lnTo>
                    <a:pt x="240" y="3"/>
                  </a:lnTo>
                  <a:lnTo>
                    <a:pt x="281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15" name="Freeform 125">
              <a:extLst>
                <a:ext uri="{FF2B5EF4-FFF2-40B4-BE49-F238E27FC236}">
                  <a16:creationId xmlns:a16="http://schemas.microsoft.com/office/drawing/2014/main" id="{C2C4A288-D393-4DC8-9DBB-129C16124F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056" y="2746651"/>
              <a:ext cx="3295168" cy="2727453"/>
            </a:xfrm>
            <a:custGeom>
              <a:avLst/>
              <a:gdLst>
                <a:gd name="T0" fmla="*/ 1293 w 2136"/>
                <a:gd name="T1" fmla="*/ 1631 h 1912"/>
                <a:gd name="T2" fmla="*/ 1405 w 2136"/>
                <a:gd name="T3" fmla="*/ 1800 h 1912"/>
                <a:gd name="T4" fmla="*/ 1455 w 2136"/>
                <a:gd name="T5" fmla="*/ 1811 h 1912"/>
                <a:gd name="T6" fmla="*/ 1493 w 2136"/>
                <a:gd name="T7" fmla="*/ 1841 h 1912"/>
                <a:gd name="T8" fmla="*/ 1515 w 2136"/>
                <a:gd name="T9" fmla="*/ 1887 h 1912"/>
                <a:gd name="T10" fmla="*/ 618 w 2136"/>
                <a:gd name="T11" fmla="*/ 1912 h 1912"/>
                <a:gd name="T12" fmla="*/ 630 w 2136"/>
                <a:gd name="T13" fmla="*/ 1862 h 1912"/>
                <a:gd name="T14" fmla="*/ 660 w 2136"/>
                <a:gd name="T15" fmla="*/ 1824 h 1912"/>
                <a:gd name="T16" fmla="*/ 705 w 2136"/>
                <a:gd name="T17" fmla="*/ 1802 h 1912"/>
                <a:gd name="T18" fmla="*/ 843 w 2136"/>
                <a:gd name="T19" fmla="*/ 1800 h 1912"/>
                <a:gd name="T20" fmla="*/ 168 w 2136"/>
                <a:gd name="T21" fmla="*/ 169 h 1912"/>
                <a:gd name="T22" fmla="*/ 1968 w 2136"/>
                <a:gd name="T23" fmla="*/ 1294 h 1912"/>
                <a:gd name="T24" fmla="*/ 168 w 2136"/>
                <a:gd name="T25" fmla="*/ 169 h 1912"/>
                <a:gd name="T26" fmla="*/ 483 w 2136"/>
                <a:gd name="T27" fmla="*/ 0 h 1912"/>
                <a:gd name="T28" fmla="*/ 829 w 2136"/>
                <a:gd name="T29" fmla="*/ 0 h 1912"/>
                <a:gd name="T30" fmla="*/ 989 w 2136"/>
                <a:gd name="T31" fmla="*/ 0 h 1912"/>
                <a:gd name="T32" fmla="*/ 1226 w 2136"/>
                <a:gd name="T33" fmla="*/ 0 h 1912"/>
                <a:gd name="T34" fmla="*/ 1389 w 2136"/>
                <a:gd name="T35" fmla="*/ 0 h 1912"/>
                <a:gd name="T36" fmla="*/ 1751 w 2136"/>
                <a:gd name="T37" fmla="*/ 0 h 1912"/>
                <a:gd name="T38" fmla="*/ 1968 w 2136"/>
                <a:gd name="T39" fmla="*/ 0 h 1912"/>
                <a:gd name="T40" fmla="*/ 2026 w 2136"/>
                <a:gd name="T41" fmla="*/ 11 h 1912"/>
                <a:gd name="T42" fmla="*/ 2076 w 2136"/>
                <a:gd name="T43" fmla="*/ 40 h 1912"/>
                <a:gd name="T44" fmla="*/ 2113 w 2136"/>
                <a:gd name="T45" fmla="*/ 83 h 1912"/>
                <a:gd name="T46" fmla="*/ 2134 w 2136"/>
                <a:gd name="T47" fmla="*/ 138 h 1912"/>
                <a:gd name="T48" fmla="*/ 2136 w 2136"/>
                <a:gd name="T49" fmla="*/ 570 h 1912"/>
                <a:gd name="T50" fmla="*/ 2136 w 2136"/>
                <a:gd name="T51" fmla="*/ 822 h 1912"/>
                <a:gd name="T52" fmla="*/ 2134 w 2136"/>
                <a:gd name="T53" fmla="*/ 1381 h 1912"/>
                <a:gd name="T54" fmla="*/ 2113 w 2136"/>
                <a:gd name="T55" fmla="*/ 1435 h 1912"/>
                <a:gd name="T56" fmla="*/ 2076 w 2136"/>
                <a:gd name="T57" fmla="*/ 1479 h 1912"/>
                <a:gd name="T58" fmla="*/ 2026 w 2136"/>
                <a:gd name="T59" fmla="*/ 1507 h 1912"/>
                <a:gd name="T60" fmla="*/ 1968 w 2136"/>
                <a:gd name="T61" fmla="*/ 1518 h 1912"/>
                <a:gd name="T62" fmla="*/ 138 w 2136"/>
                <a:gd name="T63" fmla="*/ 1516 h 1912"/>
                <a:gd name="T64" fmla="*/ 83 w 2136"/>
                <a:gd name="T65" fmla="*/ 1496 h 1912"/>
                <a:gd name="T66" fmla="*/ 39 w 2136"/>
                <a:gd name="T67" fmla="*/ 1459 h 1912"/>
                <a:gd name="T68" fmla="*/ 11 w 2136"/>
                <a:gd name="T69" fmla="*/ 1409 h 1912"/>
                <a:gd name="T70" fmla="*/ 0 w 2136"/>
                <a:gd name="T71" fmla="*/ 1350 h 1912"/>
                <a:gd name="T72" fmla="*/ 0 w 2136"/>
                <a:gd name="T73" fmla="*/ 822 h 1912"/>
                <a:gd name="T74" fmla="*/ 0 w 2136"/>
                <a:gd name="T75" fmla="*/ 169 h 1912"/>
                <a:gd name="T76" fmla="*/ 11 w 2136"/>
                <a:gd name="T77" fmla="*/ 110 h 1912"/>
                <a:gd name="T78" fmla="*/ 39 w 2136"/>
                <a:gd name="T79" fmla="*/ 60 h 1912"/>
                <a:gd name="T80" fmla="*/ 83 w 2136"/>
                <a:gd name="T81" fmla="*/ 23 h 1912"/>
                <a:gd name="T82" fmla="*/ 138 w 2136"/>
                <a:gd name="T83" fmla="*/ 3 h 1912"/>
                <a:gd name="T84" fmla="*/ 280 w 2136"/>
                <a:gd name="T85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6" h="1912">
                  <a:moveTo>
                    <a:pt x="843" y="1631"/>
                  </a:moveTo>
                  <a:lnTo>
                    <a:pt x="1293" y="1631"/>
                  </a:lnTo>
                  <a:lnTo>
                    <a:pt x="1293" y="1800"/>
                  </a:lnTo>
                  <a:lnTo>
                    <a:pt x="1405" y="1800"/>
                  </a:lnTo>
                  <a:lnTo>
                    <a:pt x="1431" y="1802"/>
                  </a:lnTo>
                  <a:lnTo>
                    <a:pt x="1455" y="1811"/>
                  </a:lnTo>
                  <a:lnTo>
                    <a:pt x="1476" y="1824"/>
                  </a:lnTo>
                  <a:lnTo>
                    <a:pt x="1493" y="1841"/>
                  </a:lnTo>
                  <a:lnTo>
                    <a:pt x="1506" y="1862"/>
                  </a:lnTo>
                  <a:lnTo>
                    <a:pt x="1515" y="1887"/>
                  </a:lnTo>
                  <a:lnTo>
                    <a:pt x="1518" y="1912"/>
                  </a:lnTo>
                  <a:lnTo>
                    <a:pt x="618" y="1912"/>
                  </a:lnTo>
                  <a:lnTo>
                    <a:pt x="621" y="1887"/>
                  </a:lnTo>
                  <a:lnTo>
                    <a:pt x="630" y="1862"/>
                  </a:lnTo>
                  <a:lnTo>
                    <a:pt x="643" y="1841"/>
                  </a:lnTo>
                  <a:lnTo>
                    <a:pt x="660" y="1824"/>
                  </a:lnTo>
                  <a:lnTo>
                    <a:pt x="681" y="1811"/>
                  </a:lnTo>
                  <a:lnTo>
                    <a:pt x="705" y="1802"/>
                  </a:lnTo>
                  <a:lnTo>
                    <a:pt x="731" y="1800"/>
                  </a:lnTo>
                  <a:lnTo>
                    <a:pt x="843" y="1800"/>
                  </a:lnTo>
                  <a:lnTo>
                    <a:pt x="843" y="1631"/>
                  </a:lnTo>
                  <a:close/>
                  <a:moveTo>
                    <a:pt x="168" y="169"/>
                  </a:moveTo>
                  <a:lnTo>
                    <a:pt x="168" y="1294"/>
                  </a:lnTo>
                  <a:lnTo>
                    <a:pt x="1968" y="1294"/>
                  </a:lnTo>
                  <a:lnTo>
                    <a:pt x="1968" y="169"/>
                  </a:lnTo>
                  <a:lnTo>
                    <a:pt x="168" y="169"/>
                  </a:lnTo>
                  <a:close/>
                  <a:moveTo>
                    <a:pt x="385" y="0"/>
                  </a:moveTo>
                  <a:lnTo>
                    <a:pt x="483" y="0"/>
                  </a:lnTo>
                  <a:lnTo>
                    <a:pt x="575" y="0"/>
                  </a:lnTo>
                  <a:lnTo>
                    <a:pt x="829" y="0"/>
                  </a:lnTo>
                  <a:lnTo>
                    <a:pt x="910" y="0"/>
                  </a:lnTo>
                  <a:lnTo>
                    <a:pt x="989" y="0"/>
                  </a:lnTo>
                  <a:lnTo>
                    <a:pt x="1147" y="0"/>
                  </a:lnTo>
                  <a:lnTo>
                    <a:pt x="1226" y="0"/>
                  </a:lnTo>
                  <a:lnTo>
                    <a:pt x="1307" y="0"/>
                  </a:lnTo>
                  <a:lnTo>
                    <a:pt x="1389" y="0"/>
                  </a:lnTo>
                  <a:lnTo>
                    <a:pt x="1653" y="0"/>
                  </a:lnTo>
                  <a:lnTo>
                    <a:pt x="1751" y="0"/>
                  </a:lnTo>
                  <a:lnTo>
                    <a:pt x="1856" y="0"/>
                  </a:lnTo>
                  <a:lnTo>
                    <a:pt x="1968" y="0"/>
                  </a:lnTo>
                  <a:lnTo>
                    <a:pt x="1998" y="3"/>
                  </a:lnTo>
                  <a:lnTo>
                    <a:pt x="2026" y="11"/>
                  </a:lnTo>
                  <a:lnTo>
                    <a:pt x="2053" y="23"/>
                  </a:lnTo>
                  <a:lnTo>
                    <a:pt x="2076" y="40"/>
                  </a:lnTo>
                  <a:lnTo>
                    <a:pt x="2097" y="60"/>
                  </a:lnTo>
                  <a:lnTo>
                    <a:pt x="2113" y="83"/>
                  </a:lnTo>
                  <a:lnTo>
                    <a:pt x="2125" y="110"/>
                  </a:lnTo>
                  <a:lnTo>
                    <a:pt x="2134" y="138"/>
                  </a:lnTo>
                  <a:lnTo>
                    <a:pt x="2136" y="169"/>
                  </a:lnTo>
                  <a:lnTo>
                    <a:pt x="2136" y="570"/>
                  </a:lnTo>
                  <a:lnTo>
                    <a:pt x="2136" y="696"/>
                  </a:lnTo>
                  <a:lnTo>
                    <a:pt x="2136" y="822"/>
                  </a:lnTo>
                  <a:lnTo>
                    <a:pt x="2136" y="1350"/>
                  </a:lnTo>
                  <a:lnTo>
                    <a:pt x="2134" y="1381"/>
                  </a:lnTo>
                  <a:lnTo>
                    <a:pt x="2125" y="1409"/>
                  </a:lnTo>
                  <a:lnTo>
                    <a:pt x="2113" y="1435"/>
                  </a:lnTo>
                  <a:lnTo>
                    <a:pt x="2097" y="1459"/>
                  </a:lnTo>
                  <a:lnTo>
                    <a:pt x="2076" y="1479"/>
                  </a:lnTo>
                  <a:lnTo>
                    <a:pt x="2053" y="1496"/>
                  </a:lnTo>
                  <a:lnTo>
                    <a:pt x="2026" y="1507"/>
                  </a:lnTo>
                  <a:lnTo>
                    <a:pt x="1998" y="1516"/>
                  </a:lnTo>
                  <a:lnTo>
                    <a:pt x="1968" y="1518"/>
                  </a:lnTo>
                  <a:lnTo>
                    <a:pt x="168" y="1518"/>
                  </a:lnTo>
                  <a:lnTo>
                    <a:pt x="138" y="1516"/>
                  </a:lnTo>
                  <a:lnTo>
                    <a:pt x="110" y="1507"/>
                  </a:lnTo>
                  <a:lnTo>
                    <a:pt x="83" y="1496"/>
                  </a:lnTo>
                  <a:lnTo>
                    <a:pt x="60" y="1479"/>
                  </a:lnTo>
                  <a:lnTo>
                    <a:pt x="39" y="1459"/>
                  </a:lnTo>
                  <a:lnTo>
                    <a:pt x="23" y="1435"/>
                  </a:lnTo>
                  <a:lnTo>
                    <a:pt x="11" y="1409"/>
                  </a:lnTo>
                  <a:lnTo>
                    <a:pt x="2" y="1381"/>
                  </a:lnTo>
                  <a:lnTo>
                    <a:pt x="0" y="1350"/>
                  </a:lnTo>
                  <a:lnTo>
                    <a:pt x="0" y="948"/>
                  </a:lnTo>
                  <a:lnTo>
                    <a:pt x="0" y="822"/>
                  </a:lnTo>
                  <a:lnTo>
                    <a:pt x="0" y="696"/>
                  </a:lnTo>
                  <a:lnTo>
                    <a:pt x="0" y="169"/>
                  </a:lnTo>
                  <a:lnTo>
                    <a:pt x="2" y="138"/>
                  </a:lnTo>
                  <a:lnTo>
                    <a:pt x="11" y="110"/>
                  </a:lnTo>
                  <a:lnTo>
                    <a:pt x="23" y="83"/>
                  </a:lnTo>
                  <a:lnTo>
                    <a:pt x="39" y="60"/>
                  </a:lnTo>
                  <a:lnTo>
                    <a:pt x="60" y="40"/>
                  </a:lnTo>
                  <a:lnTo>
                    <a:pt x="83" y="23"/>
                  </a:lnTo>
                  <a:lnTo>
                    <a:pt x="110" y="11"/>
                  </a:lnTo>
                  <a:lnTo>
                    <a:pt x="138" y="3"/>
                  </a:lnTo>
                  <a:lnTo>
                    <a:pt x="168" y="0"/>
                  </a:lnTo>
                  <a:lnTo>
                    <a:pt x="280" y="0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16" name="Rectangle 126">
              <a:extLst>
                <a:ext uri="{FF2B5EF4-FFF2-40B4-BE49-F238E27FC236}">
                  <a16:creationId xmlns:a16="http://schemas.microsoft.com/office/drawing/2014/main" id="{1D2B8C9E-726F-4E2F-9FDA-3E0BC0A38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569" y="3154777"/>
              <a:ext cx="2412149" cy="1274139"/>
            </a:xfrm>
            <a:prstGeom prst="rect">
              <a:avLst/>
            </a:prstGeom>
            <a:solidFill>
              <a:srgbClr val="7FD9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17" name="Freeform 127">
              <a:extLst>
                <a:ext uri="{FF2B5EF4-FFF2-40B4-BE49-F238E27FC236}">
                  <a16:creationId xmlns:a16="http://schemas.microsoft.com/office/drawing/2014/main" id="{2F3E4CC2-0526-46EF-B419-A08115C32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569" y="3154777"/>
              <a:ext cx="2412149" cy="1274139"/>
            </a:xfrm>
            <a:custGeom>
              <a:avLst/>
              <a:gdLst>
                <a:gd name="T0" fmla="*/ 399 w 1574"/>
                <a:gd name="T1" fmla="*/ 0 h 899"/>
                <a:gd name="T2" fmla="*/ 399 w 1574"/>
                <a:gd name="T3" fmla="*/ 13 h 899"/>
                <a:gd name="T4" fmla="*/ 399 w 1574"/>
                <a:gd name="T5" fmla="*/ 45 h 899"/>
                <a:gd name="T6" fmla="*/ 413 w 1574"/>
                <a:gd name="T7" fmla="*/ 72 h 899"/>
                <a:gd name="T8" fmla="*/ 439 w 1574"/>
                <a:gd name="T9" fmla="*/ 94 h 899"/>
                <a:gd name="T10" fmla="*/ 465 w 1574"/>
                <a:gd name="T11" fmla="*/ 114 h 899"/>
                <a:gd name="T12" fmla="*/ 486 w 1574"/>
                <a:gd name="T13" fmla="*/ 130 h 899"/>
                <a:gd name="T14" fmla="*/ 504 w 1574"/>
                <a:gd name="T15" fmla="*/ 142 h 899"/>
                <a:gd name="T16" fmla="*/ 530 w 1574"/>
                <a:gd name="T17" fmla="*/ 168 h 899"/>
                <a:gd name="T18" fmla="*/ 560 w 1574"/>
                <a:gd name="T19" fmla="*/ 207 h 899"/>
                <a:gd name="T20" fmla="*/ 588 w 1574"/>
                <a:gd name="T21" fmla="*/ 257 h 899"/>
                <a:gd name="T22" fmla="*/ 613 w 1574"/>
                <a:gd name="T23" fmla="*/ 310 h 899"/>
                <a:gd name="T24" fmla="*/ 629 w 1574"/>
                <a:gd name="T25" fmla="*/ 362 h 899"/>
                <a:gd name="T26" fmla="*/ 634 w 1574"/>
                <a:gd name="T27" fmla="*/ 412 h 899"/>
                <a:gd name="T28" fmla="*/ 632 w 1574"/>
                <a:gd name="T29" fmla="*/ 466 h 899"/>
                <a:gd name="T30" fmla="*/ 631 w 1574"/>
                <a:gd name="T31" fmla="*/ 507 h 899"/>
                <a:gd name="T32" fmla="*/ 632 w 1574"/>
                <a:gd name="T33" fmla="*/ 544 h 899"/>
                <a:gd name="T34" fmla="*/ 656 w 1574"/>
                <a:gd name="T35" fmla="*/ 572 h 899"/>
                <a:gd name="T36" fmla="*/ 676 w 1574"/>
                <a:gd name="T37" fmla="*/ 598 h 899"/>
                <a:gd name="T38" fmla="*/ 696 w 1574"/>
                <a:gd name="T39" fmla="*/ 623 h 899"/>
                <a:gd name="T40" fmla="*/ 719 w 1574"/>
                <a:gd name="T41" fmla="*/ 649 h 899"/>
                <a:gd name="T42" fmla="*/ 739 w 1574"/>
                <a:gd name="T43" fmla="*/ 664 h 899"/>
                <a:gd name="T44" fmla="*/ 757 w 1574"/>
                <a:gd name="T45" fmla="*/ 640 h 899"/>
                <a:gd name="T46" fmla="*/ 773 w 1574"/>
                <a:gd name="T47" fmla="*/ 601 h 899"/>
                <a:gd name="T48" fmla="*/ 788 w 1574"/>
                <a:gd name="T49" fmla="*/ 559 h 899"/>
                <a:gd name="T50" fmla="*/ 797 w 1574"/>
                <a:gd name="T51" fmla="*/ 521 h 899"/>
                <a:gd name="T52" fmla="*/ 802 w 1574"/>
                <a:gd name="T53" fmla="*/ 487 h 899"/>
                <a:gd name="T54" fmla="*/ 824 w 1574"/>
                <a:gd name="T55" fmla="*/ 445 h 899"/>
                <a:gd name="T56" fmla="*/ 860 w 1574"/>
                <a:gd name="T57" fmla="*/ 404 h 899"/>
                <a:gd name="T58" fmla="*/ 900 w 1574"/>
                <a:gd name="T59" fmla="*/ 368 h 899"/>
                <a:gd name="T60" fmla="*/ 934 w 1574"/>
                <a:gd name="T61" fmla="*/ 341 h 899"/>
                <a:gd name="T62" fmla="*/ 950 w 1574"/>
                <a:gd name="T63" fmla="*/ 332 h 899"/>
                <a:gd name="T64" fmla="*/ 974 w 1574"/>
                <a:gd name="T65" fmla="*/ 325 h 899"/>
                <a:gd name="T66" fmla="*/ 1013 w 1574"/>
                <a:gd name="T67" fmla="*/ 320 h 899"/>
                <a:gd name="T68" fmla="*/ 1072 w 1574"/>
                <a:gd name="T69" fmla="*/ 316 h 899"/>
                <a:gd name="T70" fmla="*/ 1132 w 1574"/>
                <a:gd name="T71" fmla="*/ 312 h 899"/>
                <a:gd name="T72" fmla="*/ 1157 w 1574"/>
                <a:gd name="T73" fmla="*/ 305 h 899"/>
                <a:gd name="T74" fmla="*/ 1143 w 1574"/>
                <a:gd name="T75" fmla="*/ 285 h 899"/>
                <a:gd name="T76" fmla="*/ 1112 w 1574"/>
                <a:gd name="T77" fmla="*/ 259 h 899"/>
                <a:gd name="T78" fmla="*/ 1098 w 1574"/>
                <a:gd name="T79" fmla="*/ 230 h 899"/>
                <a:gd name="T80" fmla="*/ 1098 w 1574"/>
                <a:gd name="T81" fmla="*/ 198 h 899"/>
                <a:gd name="T82" fmla="*/ 1109 w 1574"/>
                <a:gd name="T83" fmla="*/ 156 h 899"/>
                <a:gd name="T84" fmla="*/ 1123 w 1574"/>
                <a:gd name="T85" fmla="*/ 116 h 899"/>
                <a:gd name="T86" fmla="*/ 1133 w 1574"/>
                <a:gd name="T87" fmla="*/ 87 h 899"/>
                <a:gd name="T88" fmla="*/ 1121 w 1574"/>
                <a:gd name="T89" fmla="*/ 76 h 899"/>
                <a:gd name="T90" fmla="*/ 1097 w 1574"/>
                <a:gd name="T91" fmla="*/ 57 h 899"/>
                <a:gd name="T92" fmla="*/ 1074 w 1574"/>
                <a:gd name="T93" fmla="*/ 40 h 899"/>
                <a:gd name="T94" fmla="*/ 1060 w 1574"/>
                <a:gd name="T95" fmla="*/ 15 h 899"/>
                <a:gd name="T96" fmla="*/ 1574 w 1574"/>
                <a:gd name="T97" fmla="*/ 0 h 899"/>
                <a:gd name="T98" fmla="*/ 0 w 1574"/>
                <a:gd name="T99" fmla="*/ 899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74" h="899">
                  <a:moveTo>
                    <a:pt x="0" y="0"/>
                  </a:moveTo>
                  <a:lnTo>
                    <a:pt x="399" y="0"/>
                  </a:lnTo>
                  <a:lnTo>
                    <a:pt x="399" y="0"/>
                  </a:lnTo>
                  <a:lnTo>
                    <a:pt x="399" y="13"/>
                  </a:lnTo>
                  <a:lnTo>
                    <a:pt x="399" y="29"/>
                  </a:lnTo>
                  <a:lnTo>
                    <a:pt x="399" y="45"/>
                  </a:lnTo>
                  <a:lnTo>
                    <a:pt x="400" y="61"/>
                  </a:lnTo>
                  <a:lnTo>
                    <a:pt x="413" y="72"/>
                  </a:lnTo>
                  <a:lnTo>
                    <a:pt x="430" y="86"/>
                  </a:lnTo>
                  <a:lnTo>
                    <a:pt x="439" y="94"/>
                  </a:lnTo>
                  <a:lnTo>
                    <a:pt x="452" y="104"/>
                  </a:lnTo>
                  <a:lnTo>
                    <a:pt x="465" y="114"/>
                  </a:lnTo>
                  <a:lnTo>
                    <a:pt x="476" y="123"/>
                  </a:lnTo>
                  <a:lnTo>
                    <a:pt x="486" y="130"/>
                  </a:lnTo>
                  <a:lnTo>
                    <a:pt x="493" y="135"/>
                  </a:lnTo>
                  <a:lnTo>
                    <a:pt x="504" y="142"/>
                  </a:lnTo>
                  <a:lnTo>
                    <a:pt x="517" y="152"/>
                  </a:lnTo>
                  <a:lnTo>
                    <a:pt x="530" y="168"/>
                  </a:lnTo>
                  <a:lnTo>
                    <a:pt x="545" y="186"/>
                  </a:lnTo>
                  <a:lnTo>
                    <a:pt x="560" y="207"/>
                  </a:lnTo>
                  <a:lnTo>
                    <a:pt x="575" y="231"/>
                  </a:lnTo>
                  <a:lnTo>
                    <a:pt x="588" y="257"/>
                  </a:lnTo>
                  <a:lnTo>
                    <a:pt x="602" y="283"/>
                  </a:lnTo>
                  <a:lnTo>
                    <a:pt x="613" y="310"/>
                  </a:lnTo>
                  <a:lnTo>
                    <a:pt x="622" y="337"/>
                  </a:lnTo>
                  <a:lnTo>
                    <a:pt x="629" y="362"/>
                  </a:lnTo>
                  <a:lnTo>
                    <a:pt x="633" y="388"/>
                  </a:lnTo>
                  <a:lnTo>
                    <a:pt x="634" y="412"/>
                  </a:lnTo>
                  <a:lnTo>
                    <a:pt x="633" y="438"/>
                  </a:lnTo>
                  <a:lnTo>
                    <a:pt x="632" y="466"/>
                  </a:lnTo>
                  <a:lnTo>
                    <a:pt x="632" y="486"/>
                  </a:lnTo>
                  <a:lnTo>
                    <a:pt x="631" y="507"/>
                  </a:lnTo>
                  <a:lnTo>
                    <a:pt x="631" y="528"/>
                  </a:lnTo>
                  <a:lnTo>
                    <a:pt x="632" y="544"/>
                  </a:lnTo>
                  <a:lnTo>
                    <a:pt x="643" y="557"/>
                  </a:lnTo>
                  <a:lnTo>
                    <a:pt x="656" y="572"/>
                  </a:lnTo>
                  <a:lnTo>
                    <a:pt x="669" y="588"/>
                  </a:lnTo>
                  <a:lnTo>
                    <a:pt x="676" y="598"/>
                  </a:lnTo>
                  <a:lnTo>
                    <a:pt x="686" y="611"/>
                  </a:lnTo>
                  <a:lnTo>
                    <a:pt x="696" y="623"/>
                  </a:lnTo>
                  <a:lnTo>
                    <a:pt x="708" y="637"/>
                  </a:lnTo>
                  <a:lnTo>
                    <a:pt x="719" y="649"/>
                  </a:lnTo>
                  <a:lnTo>
                    <a:pt x="730" y="658"/>
                  </a:lnTo>
                  <a:lnTo>
                    <a:pt x="739" y="664"/>
                  </a:lnTo>
                  <a:lnTo>
                    <a:pt x="748" y="655"/>
                  </a:lnTo>
                  <a:lnTo>
                    <a:pt x="757" y="640"/>
                  </a:lnTo>
                  <a:lnTo>
                    <a:pt x="766" y="621"/>
                  </a:lnTo>
                  <a:lnTo>
                    <a:pt x="773" y="601"/>
                  </a:lnTo>
                  <a:lnTo>
                    <a:pt x="781" y="580"/>
                  </a:lnTo>
                  <a:lnTo>
                    <a:pt x="788" y="559"/>
                  </a:lnTo>
                  <a:lnTo>
                    <a:pt x="792" y="539"/>
                  </a:lnTo>
                  <a:lnTo>
                    <a:pt x="797" y="521"/>
                  </a:lnTo>
                  <a:lnTo>
                    <a:pt x="798" y="508"/>
                  </a:lnTo>
                  <a:lnTo>
                    <a:pt x="802" y="487"/>
                  </a:lnTo>
                  <a:lnTo>
                    <a:pt x="810" y="467"/>
                  </a:lnTo>
                  <a:lnTo>
                    <a:pt x="824" y="445"/>
                  </a:lnTo>
                  <a:lnTo>
                    <a:pt x="841" y="425"/>
                  </a:lnTo>
                  <a:lnTo>
                    <a:pt x="860" y="404"/>
                  </a:lnTo>
                  <a:lnTo>
                    <a:pt x="880" y="385"/>
                  </a:lnTo>
                  <a:lnTo>
                    <a:pt x="900" y="368"/>
                  </a:lnTo>
                  <a:lnTo>
                    <a:pt x="918" y="353"/>
                  </a:lnTo>
                  <a:lnTo>
                    <a:pt x="934" y="341"/>
                  </a:lnTo>
                  <a:lnTo>
                    <a:pt x="941" y="336"/>
                  </a:lnTo>
                  <a:lnTo>
                    <a:pt x="950" y="332"/>
                  </a:lnTo>
                  <a:lnTo>
                    <a:pt x="960" y="329"/>
                  </a:lnTo>
                  <a:lnTo>
                    <a:pt x="974" y="325"/>
                  </a:lnTo>
                  <a:lnTo>
                    <a:pt x="991" y="322"/>
                  </a:lnTo>
                  <a:lnTo>
                    <a:pt x="1013" y="320"/>
                  </a:lnTo>
                  <a:lnTo>
                    <a:pt x="1039" y="318"/>
                  </a:lnTo>
                  <a:lnTo>
                    <a:pt x="1072" y="316"/>
                  </a:lnTo>
                  <a:lnTo>
                    <a:pt x="1111" y="313"/>
                  </a:lnTo>
                  <a:lnTo>
                    <a:pt x="1132" y="312"/>
                  </a:lnTo>
                  <a:lnTo>
                    <a:pt x="1151" y="311"/>
                  </a:lnTo>
                  <a:lnTo>
                    <a:pt x="1157" y="305"/>
                  </a:lnTo>
                  <a:lnTo>
                    <a:pt x="1162" y="298"/>
                  </a:lnTo>
                  <a:lnTo>
                    <a:pt x="1143" y="285"/>
                  </a:lnTo>
                  <a:lnTo>
                    <a:pt x="1126" y="272"/>
                  </a:lnTo>
                  <a:lnTo>
                    <a:pt x="1112" y="259"/>
                  </a:lnTo>
                  <a:lnTo>
                    <a:pt x="1103" y="245"/>
                  </a:lnTo>
                  <a:lnTo>
                    <a:pt x="1098" y="230"/>
                  </a:lnTo>
                  <a:lnTo>
                    <a:pt x="1097" y="214"/>
                  </a:lnTo>
                  <a:lnTo>
                    <a:pt x="1098" y="198"/>
                  </a:lnTo>
                  <a:lnTo>
                    <a:pt x="1103" y="179"/>
                  </a:lnTo>
                  <a:lnTo>
                    <a:pt x="1109" y="156"/>
                  </a:lnTo>
                  <a:lnTo>
                    <a:pt x="1119" y="130"/>
                  </a:lnTo>
                  <a:lnTo>
                    <a:pt x="1123" y="116"/>
                  </a:lnTo>
                  <a:lnTo>
                    <a:pt x="1128" y="101"/>
                  </a:lnTo>
                  <a:lnTo>
                    <a:pt x="1133" y="87"/>
                  </a:lnTo>
                  <a:lnTo>
                    <a:pt x="1127" y="81"/>
                  </a:lnTo>
                  <a:lnTo>
                    <a:pt x="1121" y="76"/>
                  </a:lnTo>
                  <a:lnTo>
                    <a:pt x="1108" y="67"/>
                  </a:lnTo>
                  <a:lnTo>
                    <a:pt x="1097" y="57"/>
                  </a:lnTo>
                  <a:lnTo>
                    <a:pt x="1086" y="50"/>
                  </a:lnTo>
                  <a:lnTo>
                    <a:pt x="1074" y="40"/>
                  </a:lnTo>
                  <a:lnTo>
                    <a:pt x="1065" y="29"/>
                  </a:lnTo>
                  <a:lnTo>
                    <a:pt x="1060" y="15"/>
                  </a:lnTo>
                  <a:lnTo>
                    <a:pt x="1057" y="0"/>
                  </a:lnTo>
                  <a:lnTo>
                    <a:pt x="1574" y="0"/>
                  </a:lnTo>
                  <a:lnTo>
                    <a:pt x="1574" y="899"/>
                  </a:lnTo>
                  <a:lnTo>
                    <a:pt x="0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4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18" name="Freeform 128">
              <a:extLst>
                <a:ext uri="{FF2B5EF4-FFF2-40B4-BE49-F238E27FC236}">
                  <a16:creationId xmlns:a16="http://schemas.microsoft.com/office/drawing/2014/main" id="{4368EAA0-4870-41C7-BC77-FDE1CF468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569" y="3154771"/>
              <a:ext cx="2412149" cy="1274139"/>
            </a:xfrm>
            <a:custGeom>
              <a:avLst/>
              <a:gdLst>
                <a:gd name="T0" fmla="*/ 340 w 1574"/>
                <a:gd name="T1" fmla="*/ 0 h 899"/>
                <a:gd name="T2" fmla="*/ 340 w 1574"/>
                <a:gd name="T3" fmla="*/ 37 h 899"/>
                <a:gd name="T4" fmla="*/ 342 w 1574"/>
                <a:gd name="T5" fmla="*/ 71 h 899"/>
                <a:gd name="T6" fmla="*/ 346 w 1574"/>
                <a:gd name="T7" fmla="*/ 93 h 899"/>
                <a:gd name="T8" fmla="*/ 356 w 1574"/>
                <a:gd name="T9" fmla="*/ 101 h 899"/>
                <a:gd name="T10" fmla="*/ 378 w 1574"/>
                <a:gd name="T11" fmla="*/ 118 h 899"/>
                <a:gd name="T12" fmla="*/ 406 w 1574"/>
                <a:gd name="T13" fmla="*/ 142 h 899"/>
                <a:gd name="T14" fmla="*/ 434 w 1574"/>
                <a:gd name="T15" fmla="*/ 165 h 899"/>
                <a:gd name="T16" fmla="*/ 461 w 1574"/>
                <a:gd name="T17" fmla="*/ 183 h 899"/>
                <a:gd name="T18" fmla="*/ 480 w 1574"/>
                <a:gd name="T19" fmla="*/ 194 h 899"/>
                <a:gd name="T20" fmla="*/ 501 w 1574"/>
                <a:gd name="T21" fmla="*/ 222 h 899"/>
                <a:gd name="T22" fmla="*/ 525 w 1574"/>
                <a:gd name="T23" fmla="*/ 262 h 899"/>
                <a:gd name="T24" fmla="*/ 548 w 1574"/>
                <a:gd name="T25" fmla="*/ 308 h 899"/>
                <a:gd name="T26" fmla="*/ 566 w 1574"/>
                <a:gd name="T27" fmla="*/ 354 h 899"/>
                <a:gd name="T28" fmla="*/ 574 w 1574"/>
                <a:gd name="T29" fmla="*/ 392 h 899"/>
                <a:gd name="T30" fmla="*/ 575 w 1574"/>
                <a:gd name="T31" fmla="*/ 429 h 899"/>
                <a:gd name="T32" fmla="*/ 574 w 1574"/>
                <a:gd name="T33" fmla="*/ 472 h 899"/>
                <a:gd name="T34" fmla="*/ 573 w 1574"/>
                <a:gd name="T35" fmla="*/ 516 h 899"/>
                <a:gd name="T36" fmla="*/ 574 w 1574"/>
                <a:gd name="T37" fmla="*/ 553 h 899"/>
                <a:gd name="T38" fmla="*/ 581 w 1574"/>
                <a:gd name="T39" fmla="*/ 577 h 899"/>
                <a:gd name="T40" fmla="*/ 595 w 1574"/>
                <a:gd name="T41" fmla="*/ 589 h 899"/>
                <a:gd name="T42" fmla="*/ 616 w 1574"/>
                <a:gd name="T43" fmla="*/ 616 h 899"/>
                <a:gd name="T44" fmla="*/ 644 w 1574"/>
                <a:gd name="T45" fmla="*/ 652 h 899"/>
                <a:gd name="T46" fmla="*/ 677 w 1574"/>
                <a:gd name="T47" fmla="*/ 689 h 899"/>
                <a:gd name="T48" fmla="*/ 712 w 1574"/>
                <a:gd name="T49" fmla="*/ 716 h 899"/>
                <a:gd name="T50" fmla="*/ 749 w 1574"/>
                <a:gd name="T51" fmla="*/ 725 h 899"/>
                <a:gd name="T52" fmla="*/ 780 w 1574"/>
                <a:gd name="T53" fmla="*/ 708 h 899"/>
                <a:gd name="T54" fmla="*/ 806 w 1574"/>
                <a:gd name="T55" fmla="*/ 671 h 899"/>
                <a:gd name="T56" fmla="*/ 827 w 1574"/>
                <a:gd name="T57" fmla="*/ 624 h 899"/>
                <a:gd name="T58" fmla="*/ 843 w 1574"/>
                <a:gd name="T59" fmla="*/ 576 h 899"/>
                <a:gd name="T60" fmla="*/ 854 w 1574"/>
                <a:gd name="T61" fmla="*/ 533 h 899"/>
                <a:gd name="T62" fmla="*/ 857 w 1574"/>
                <a:gd name="T63" fmla="*/ 508 h 899"/>
                <a:gd name="T64" fmla="*/ 865 w 1574"/>
                <a:gd name="T65" fmla="*/ 488 h 899"/>
                <a:gd name="T66" fmla="*/ 886 w 1574"/>
                <a:gd name="T67" fmla="*/ 463 h 899"/>
                <a:gd name="T68" fmla="*/ 914 w 1574"/>
                <a:gd name="T69" fmla="*/ 435 h 899"/>
                <a:gd name="T70" fmla="*/ 941 w 1574"/>
                <a:gd name="T71" fmla="*/ 411 h 899"/>
                <a:gd name="T72" fmla="*/ 962 w 1574"/>
                <a:gd name="T73" fmla="*/ 393 h 899"/>
                <a:gd name="T74" fmla="*/ 976 w 1574"/>
                <a:gd name="T75" fmla="*/ 385 h 899"/>
                <a:gd name="T76" fmla="*/ 1009 w 1574"/>
                <a:gd name="T77" fmla="*/ 379 h 899"/>
                <a:gd name="T78" fmla="*/ 1055 w 1574"/>
                <a:gd name="T79" fmla="*/ 375 h 899"/>
                <a:gd name="T80" fmla="*/ 1104 w 1574"/>
                <a:gd name="T81" fmla="*/ 372 h 899"/>
                <a:gd name="T82" fmla="*/ 1147 w 1574"/>
                <a:gd name="T83" fmla="*/ 370 h 899"/>
                <a:gd name="T84" fmla="*/ 1173 w 1574"/>
                <a:gd name="T85" fmla="*/ 368 h 899"/>
                <a:gd name="T86" fmla="*/ 1191 w 1574"/>
                <a:gd name="T87" fmla="*/ 355 h 899"/>
                <a:gd name="T88" fmla="*/ 1213 w 1574"/>
                <a:gd name="T89" fmla="*/ 328 h 899"/>
                <a:gd name="T90" fmla="*/ 1236 w 1574"/>
                <a:gd name="T91" fmla="*/ 295 h 899"/>
                <a:gd name="T92" fmla="*/ 1228 w 1574"/>
                <a:gd name="T93" fmla="*/ 268 h 899"/>
                <a:gd name="T94" fmla="*/ 1194 w 1574"/>
                <a:gd name="T95" fmla="*/ 248 h 899"/>
                <a:gd name="T96" fmla="*/ 1168 w 1574"/>
                <a:gd name="T97" fmla="*/ 231 h 899"/>
                <a:gd name="T98" fmla="*/ 1156 w 1574"/>
                <a:gd name="T99" fmla="*/ 219 h 899"/>
                <a:gd name="T100" fmla="*/ 1157 w 1574"/>
                <a:gd name="T101" fmla="*/ 204 h 899"/>
                <a:gd name="T102" fmla="*/ 1164 w 1574"/>
                <a:gd name="T103" fmla="*/ 176 h 899"/>
                <a:gd name="T104" fmla="*/ 1176 w 1574"/>
                <a:gd name="T105" fmla="*/ 144 h 899"/>
                <a:gd name="T106" fmla="*/ 1187 w 1574"/>
                <a:gd name="T107" fmla="*/ 110 h 899"/>
                <a:gd name="T108" fmla="*/ 1196 w 1574"/>
                <a:gd name="T109" fmla="*/ 80 h 899"/>
                <a:gd name="T110" fmla="*/ 1196 w 1574"/>
                <a:gd name="T111" fmla="*/ 61 h 899"/>
                <a:gd name="T112" fmla="*/ 1185 w 1574"/>
                <a:gd name="T113" fmla="*/ 53 h 899"/>
                <a:gd name="T114" fmla="*/ 1164 w 1574"/>
                <a:gd name="T115" fmla="*/ 37 h 899"/>
                <a:gd name="T116" fmla="*/ 1140 w 1574"/>
                <a:gd name="T117" fmla="*/ 16 h 899"/>
                <a:gd name="T118" fmla="*/ 1116 w 1574"/>
                <a:gd name="T119" fmla="*/ 0 h 899"/>
                <a:gd name="T120" fmla="*/ 1574 w 1574"/>
                <a:gd name="T121" fmla="*/ 899 h 899"/>
                <a:gd name="T122" fmla="*/ 0 w 1574"/>
                <a:gd name="T123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74" h="899">
                  <a:moveTo>
                    <a:pt x="0" y="0"/>
                  </a:moveTo>
                  <a:lnTo>
                    <a:pt x="340" y="0"/>
                  </a:lnTo>
                  <a:lnTo>
                    <a:pt x="340" y="19"/>
                  </a:lnTo>
                  <a:lnTo>
                    <a:pt x="340" y="37"/>
                  </a:lnTo>
                  <a:lnTo>
                    <a:pt x="341" y="55"/>
                  </a:lnTo>
                  <a:lnTo>
                    <a:pt x="342" y="71"/>
                  </a:lnTo>
                  <a:lnTo>
                    <a:pt x="343" y="83"/>
                  </a:lnTo>
                  <a:lnTo>
                    <a:pt x="346" y="93"/>
                  </a:lnTo>
                  <a:lnTo>
                    <a:pt x="350" y="97"/>
                  </a:lnTo>
                  <a:lnTo>
                    <a:pt x="356" y="101"/>
                  </a:lnTo>
                  <a:lnTo>
                    <a:pt x="366" y="109"/>
                  </a:lnTo>
                  <a:lnTo>
                    <a:pt x="378" y="118"/>
                  </a:lnTo>
                  <a:lnTo>
                    <a:pt x="391" y="130"/>
                  </a:lnTo>
                  <a:lnTo>
                    <a:pt x="406" y="142"/>
                  </a:lnTo>
                  <a:lnTo>
                    <a:pt x="420" y="153"/>
                  </a:lnTo>
                  <a:lnTo>
                    <a:pt x="434" y="165"/>
                  </a:lnTo>
                  <a:lnTo>
                    <a:pt x="448" y="175"/>
                  </a:lnTo>
                  <a:lnTo>
                    <a:pt x="461" y="183"/>
                  </a:lnTo>
                  <a:lnTo>
                    <a:pt x="470" y="189"/>
                  </a:lnTo>
                  <a:lnTo>
                    <a:pt x="480" y="194"/>
                  </a:lnTo>
                  <a:lnTo>
                    <a:pt x="489" y="206"/>
                  </a:lnTo>
                  <a:lnTo>
                    <a:pt x="501" y="222"/>
                  </a:lnTo>
                  <a:lnTo>
                    <a:pt x="513" y="241"/>
                  </a:lnTo>
                  <a:lnTo>
                    <a:pt x="525" y="262"/>
                  </a:lnTo>
                  <a:lnTo>
                    <a:pt x="538" y="285"/>
                  </a:lnTo>
                  <a:lnTo>
                    <a:pt x="548" y="308"/>
                  </a:lnTo>
                  <a:lnTo>
                    <a:pt x="558" y="332"/>
                  </a:lnTo>
                  <a:lnTo>
                    <a:pt x="566" y="354"/>
                  </a:lnTo>
                  <a:lnTo>
                    <a:pt x="572" y="375"/>
                  </a:lnTo>
                  <a:lnTo>
                    <a:pt x="574" y="392"/>
                  </a:lnTo>
                  <a:lnTo>
                    <a:pt x="575" y="410"/>
                  </a:lnTo>
                  <a:lnTo>
                    <a:pt x="575" y="429"/>
                  </a:lnTo>
                  <a:lnTo>
                    <a:pt x="574" y="450"/>
                  </a:lnTo>
                  <a:lnTo>
                    <a:pt x="574" y="472"/>
                  </a:lnTo>
                  <a:lnTo>
                    <a:pt x="573" y="494"/>
                  </a:lnTo>
                  <a:lnTo>
                    <a:pt x="573" y="516"/>
                  </a:lnTo>
                  <a:lnTo>
                    <a:pt x="573" y="535"/>
                  </a:lnTo>
                  <a:lnTo>
                    <a:pt x="574" y="553"/>
                  </a:lnTo>
                  <a:lnTo>
                    <a:pt x="577" y="566"/>
                  </a:lnTo>
                  <a:lnTo>
                    <a:pt x="581" y="577"/>
                  </a:lnTo>
                  <a:lnTo>
                    <a:pt x="586" y="583"/>
                  </a:lnTo>
                  <a:lnTo>
                    <a:pt x="595" y="589"/>
                  </a:lnTo>
                  <a:lnTo>
                    <a:pt x="604" y="601"/>
                  </a:lnTo>
                  <a:lnTo>
                    <a:pt x="616" y="616"/>
                  </a:lnTo>
                  <a:lnTo>
                    <a:pt x="630" y="633"/>
                  </a:lnTo>
                  <a:lnTo>
                    <a:pt x="644" y="652"/>
                  </a:lnTo>
                  <a:lnTo>
                    <a:pt x="660" y="671"/>
                  </a:lnTo>
                  <a:lnTo>
                    <a:pt x="677" y="689"/>
                  </a:lnTo>
                  <a:lnTo>
                    <a:pt x="694" y="705"/>
                  </a:lnTo>
                  <a:lnTo>
                    <a:pt x="712" y="716"/>
                  </a:lnTo>
                  <a:lnTo>
                    <a:pt x="730" y="724"/>
                  </a:lnTo>
                  <a:lnTo>
                    <a:pt x="749" y="725"/>
                  </a:lnTo>
                  <a:lnTo>
                    <a:pt x="765" y="719"/>
                  </a:lnTo>
                  <a:lnTo>
                    <a:pt x="780" y="708"/>
                  </a:lnTo>
                  <a:lnTo>
                    <a:pt x="793" y="691"/>
                  </a:lnTo>
                  <a:lnTo>
                    <a:pt x="806" y="671"/>
                  </a:lnTo>
                  <a:lnTo>
                    <a:pt x="818" y="649"/>
                  </a:lnTo>
                  <a:lnTo>
                    <a:pt x="827" y="624"/>
                  </a:lnTo>
                  <a:lnTo>
                    <a:pt x="837" y="600"/>
                  </a:lnTo>
                  <a:lnTo>
                    <a:pt x="843" y="576"/>
                  </a:lnTo>
                  <a:lnTo>
                    <a:pt x="849" y="554"/>
                  </a:lnTo>
                  <a:lnTo>
                    <a:pt x="854" y="533"/>
                  </a:lnTo>
                  <a:lnTo>
                    <a:pt x="856" y="519"/>
                  </a:lnTo>
                  <a:lnTo>
                    <a:pt x="857" y="508"/>
                  </a:lnTo>
                  <a:lnTo>
                    <a:pt x="859" y="500"/>
                  </a:lnTo>
                  <a:lnTo>
                    <a:pt x="865" y="488"/>
                  </a:lnTo>
                  <a:lnTo>
                    <a:pt x="875" y="475"/>
                  </a:lnTo>
                  <a:lnTo>
                    <a:pt x="886" y="463"/>
                  </a:lnTo>
                  <a:lnTo>
                    <a:pt x="899" y="449"/>
                  </a:lnTo>
                  <a:lnTo>
                    <a:pt x="914" y="435"/>
                  </a:lnTo>
                  <a:lnTo>
                    <a:pt x="927" y="423"/>
                  </a:lnTo>
                  <a:lnTo>
                    <a:pt x="941" y="411"/>
                  </a:lnTo>
                  <a:lnTo>
                    <a:pt x="953" y="400"/>
                  </a:lnTo>
                  <a:lnTo>
                    <a:pt x="962" y="393"/>
                  </a:lnTo>
                  <a:lnTo>
                    <a:pt x="969" y="388"/>
                  </a:lnTo>
                  <a:lnTo>
                    <a:pt x="976" y="385"/>
                  </a:lnTo>
                  <a:lnTo>
                    <a:pt x="991" y="382"/>
                  </a:lnTo>
                  <a:lnTo>
                    <a:pt x="1009" y="379"/>
                  </a:lnTo>
                  <a:lnTo>
                    <a:pt x="1031" y="377"/>
                  </a:lnTo>
                  <a:lnTo>
                    <a:pt x="1055" y="375"/>
                  </a:lnTo>
                  <a:lnTo>
                    <a:pt x="1080" y="374"/>
                  </a:lnTo>
                  <a:lnTo>
                    <a:pt x="1104" y="372"/>
                  </a:lnTo>
                  <a:lnTo>
                    <a:pt x="1127" y="371"/>
                  </a:lnTo>
                  <a:lnTo>
                    <a:pt x="1147" y="370"/>
                  </a:lnTo>
                  <a:lnTo>
                    <a:pt x="1162" y="369"/>
                  </a:lnTo>
                  <a:lnTo>
                    <a:pt x="1173" y="368"/>
                  </a:lnTo>
                  <a:lnTo>
                    <a:pt x="1181" y="363"/>
                  </a:lnTo>
                  <a:lnTo>
                    <a:pt x="1191" y="355"/>
                  </a:lnTo>
                  <a:lnTo>
                    <a:pt x="1201" y="342"/>
                  </a:lnTo>
                  <a:lnTo>
                    <a:pt x="1213" y="328"/>
                  </a:lnTo>
                  <a:lnTo>
                    <a:pt x="1224" y="312"/>
                  </a:lnTo>
                  <a:lnTo>
                    <a:pt x="1236" y="295"/>
                  </a:lnTo>
                  <a:lnTo>
                    <a:pt x="1247" y="279"/>
                  </a:lnTo>
                  <a:lnTo>
                    <a:pt x="1228" y="268"/>
                  </a:lnTo>
                  <a:lnTo>
                    <a:pt x="1210" y="259"/>
                  </a:lnTo>
                  <a:lnTo>
                    <a:pt x="1194" y="248"/>
                  </a:lnTo>
                  <a:lnTo>
                    <a:pt x="1179" y="239"/>
                  </a:lnTo>
                  <a:lnTo>
                    <a:pt x="1168" y="231"/>
                  </a:lnTo>
                  <a:lnTo>
                    <a:pt x="1160" y="224"/>
                  </a:lnTo>
                  <a:lnTo>
                    <a:pt x="1156" y="219"/>
                  </a:lnTo>
                  <a:lnTo>
                    <a:pt x="1155" y="213"/>
                  </a:lnTo>
                  <a:lnTo>
                    <a:pt x="1157" y="204"/>
                  </a:lnTo>
                  <a:lnTo>
                    <a:pt x="1160" y="191"/>
                  </a:lnTo>
                  <a:lnTo>
                    <a:pt x="1164" y="176"/>
                  </a:lnTo>
                  <a:lnTo>
                    <a:pt x="1170" y="161"/>
                  </a:lnTo>
                  <a:lnTo>
                    <a:pt x="1176" y="144"/>
                  </a:lnTo>
                  <a:lnTo>
                    <a:pt x="1182" y="127"/>
                  </a:lnTo>
                  <a:lnTo>
                    <a:pt x="1187" y="110"/>
                  </a:lnTo>
                  <a:lnTo>
                    <a:pt x="1192" y="94"/>
                  </a:lnTo>
                  <a:lnTo>
                    <a:pt x="1196" y="80"/>
                  </a:lnTo>
                  <a:lnTo>
                    <a:pt x="1197" y="69"/>
                  </a:lnTo>
                  <a:lnTo>
                    <a:pt x="1196" y="61"/>
                  </a:lnTo>
                  <a:lnTo>
                    <a:pt x="1193" y="57"/>
                  </a:lnTo>
                  <a:lnTo>
                    <a:pt x="1185" y="53"/>
                  </a:lnTo>
                  <a:lnTo>
                    <a:pt x="1176" y="45"/>
                  </a:lnTo>
                  <a:lnTo>
                    <a:pt x="1164" y="37"/>
                  </a:lnTo>
                  <a:lnTo>
                    <a:pt x="1151" y="26"/>
                  </a:lnTo>
                  <a:lnTo>
                    <a:pt x="1140" y="16"/>
                  </a:lnTo>
                  <a:lnTo>
                    <a:pt x="1127" y="7"/>
                  </a:lnTo>
                  <a:lnTo>
                    <a:pt x="1116" y="0"/>
                  </a:lnTo>
                  <a:lnTo>
                    <a:pt x="1574" y="0"/>
                  </a:lnTo>
                  <a:lnTo>
                    <a:pt x="1574" y="899"/>
                  </a:lnTo>
                  <a:lnTo>
                    <a:pt x="0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D0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19" name="Freeform 129">
              <a:extLst>
                <a:ext uri="{FF2B5EF4-FFF2-40B4-BE49-F238E27FC236}">
                  <a16:creationId xmlns:a16="http://schemas.microsoft.com/office/drawing/2014/main" id="{2F94B236-062B-46E7-9D69-C4B8A1FE5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562" y="3682341"/>
              <a:ext cx="796871" cy="746569"/>
            </a:xfrm>
            <a:custGeom>
              <a:avLst/>
              <a:gdLst>
                <a:gd name="T0" fmla="*/ 0 w 518"/>
                <a:gd name="T1" fmla="*/ 0 h 523"/>
                <a:gd name="T2" fmla="*/ 21 w 518"/>
                <a:gd name="T3" fmla="*/ 17 h 523"/>
                <a:gd name="T4" fmla="*/ 41 w 518"/>
                <a:gd name="T5" fmla="*/ 35 h 523"/>
                <a:gd name="T6" fmla="*/ 59 w 518"/>
                <a:gd name="T7" fmla="*/ 56 h 523"/>
                <a:gd name="T8" fmla="*/ 75 w 518"/>
                <a:gd name="T9" fmla="*/ 80 h 523"/>
                <a:gd name="T10" fmla="*/ 97 w 518"/>
                <a:gd name="T11" fmla="*/ 112 h 523"/>
                <a:gd name="T12" fmla="*/ 124 w 518"/>
                <a:gd name="T13" fmla="*/ 142 h 523"/>
                <a:gd name="T14" fmla="*/ 153 w 518"/>
                <a:gd name="T15" fmla="*/ 171 h 523"/>
                <a:gd name="T16" fmla="*/ 187 w 518"/>
                <a:gd name="T17" fmla="*/ 199 h 523"/>
                <a:gd name="T18" fmla="*/ 222 w 518"/>
                <a:gd name="T19" fmla="*/ 224 h 523"/>
                <a:gd name="T20" fmla="*/ 259 w 518"/>
                <a:gd name="T21" fmla="*/ 248 h 523"/>
                <a:gd name="T22" fmla="*/ 295 w 518"/>
                <a:gd name="T23" fmla="*/ 271 h 523"/>
                <a:gd name="T24" fmla="*/ 331 w 518"/>
                <a:gd name="T25" fmla="*/ 291 h 523"/>
                <a:gd name="T26" fmla="*/ 364 w 518"/>
                <a:gd name="T27" fmla="*/ 310 h 523"/>
                <a:gd name="T28" fmla="*/ 390 w 518"/>
                <a:gd name="T29" fmla="*/ 325 h 523"/>
                <a:gd name="T30" fmla="*/ 411 w 518"/>
                <a:gd name="T31" fmla="*/ 344 h 523"/>
                <a:gd name="T32" fmla="*/ 430 w 518"/>
                <a:gd name="T33" fmla="*/ 367 h 523"/>
                <a:gd name="T34" fmla="*/ 446 w 518"/>
                <a:gd name="T35" fmla="*/ 391 h 523"/>
                <a:gd name="T36" fmla="*/ 460 w 518"/>
                <a:gd name="T37" fmla="*/ 415 h 523"/>
                <a:gd name="T38" fmla="*/ 471 w 518"/>
                <a:gd name="T39" fmla="*/ 440 h 523"/>
                <a:gd name="T40" fmla="*/ 482 w 518"/>
                <a:gd name="T41" fmla="*/ 462 h 523"/>
                <a:gd name="T42" fmla="*/ 491 w 518"/>
                <a:gd name="T43" fmla="*/ 483 h 523"/>
                <a:gd name="T44" fmla="*/ 501 w 518"/>
                <a:gd name="T45" fmla="*/ 501 h 523"/>
                <a:gd name="T46" fmla="*/ 509 w 518"/>
                <a:gd name="T47" fmla="*/ 515 h 523"/>
                <a:gd name="T48" fmla="*/ 518 w 518"/>
                <a:gd name="T49" fmla="*/ 523 h 523"/>
                <a:gd name="T50" fmla="*/ 0 w 518"/>
                <a:gd name="T51" fmla="*/ 523 h 523"/>
                <a:gd name="T52" fmla="*/ 0 w 518"/>
                <a:gd name="T53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8" h="523">
                  <a:moveTo>
                    <a:pt x="0" y="0"/>
                  </a:moveTo>
                  <a:lnTo>
                    <a:pt x="21" y="17"/>
                  </a:lnTo>
                  <a:lnTo>
                    <a:pt x="41" y="35"/>
                  </a:lnTo>
                  <a:lnTo>
                    <a:pt x="59" y="56"/>
                  </a:lnTo>
                  <a:lnTo>
                    <a:pt x="75" y="80"/>
                  </a:lnTo>
                  <a:lnTo>
                    <a:pt x="97" y="112"/>
                  </a:lnTo>
                  <a:lnTo>
                    <a:pt x="124" y="142"/>
                  </a:lnTo>
                  <a:lnTo>
                    <a:pt x="153" y="171"/>
                  </a:lnTo>
                  <a:lnTo>
                    <a:pt x="187" y="199"/>
                  </a:lnTo>
                  <a:lnTo>
                    <a:pt x="222" y="224"/>
                  </a:lnTo>
                  <a:lnTo>
                    <a:pt x="259" y="248"/>
                  </a:lnTo>
                  <a:lnTo>
                    <a:pt x="295" y="271"/>
                  </a:lnTo>
                  <a:lnTo>
                    <a:pt x="331" y="291"/>
                  </a:lnTo>
                  <a:lnTo>
                    <a:pt x="364" y="310"/>
                  </a:lnTo>
                  <a:lnTo>
                    <a:pt x="390" y="325"/>
                  </a:lnTo>
                  <a:lnTo>
                    <a:pt x="411" y="344"/>
                  </a:lnTo>
                  <a:lnTo>
                    <a:pt x="430" y="367"/>
                  </a:lnTo>
                  <a:lnTo>
                    <a:pt x="446" y="391"/>
                  </a:lnTo>
                  <a:lnTo>
                    <a:pt x="460" y="415"/>
                  </a:lnTo>
                  <a:lnTo>
                    <a:pt x="471" y="440"/>
                  </a:lnTo>
                  <a:lnTo>
                    <a:pt x="482" y="462"/>
                  </a:lnTo>
                  <a:lnTo>
                    <a:pt x="491" y="483"/>
                  </a:lnTo>
                  <a:lnTo>
                    <a:pt x="501" y="501"/>
                  </a:lnTo>
                  <a:lnTo>
                    <a:pt x="509" y="515"/>
                  </a:lnTo>
                  <a:lnTo>
                    <a:pt x="518" y="523"/>
                  </a:lnTo>
                  <a:lnTo>
                    <a:pt x="0" y="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A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0" name="Freeform 130">
              <a:extLst>
                <a:ext uri="{FF2B5EF4-FFF2-40B4-BE49-F238E27FC236}">
                  <a16:creationId xmlns:a16="http://schemas.microsoft.com/office/drawing/2014/main" id="{28F81380-ABF2-4809-BB23-F805655F1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3755" y="3413580"/>
              <a:ext cx="559963" cy="1015329"/>
            </a:xfrm>
            <a:custGeom>
              <a:avLst/>
              <a:gdLst>
                <a:gd name="T0" fmla="*/ 367 w 367"/>
                <a:gd name="T1" fmla="*/ 0 h 712"/>
                <a:gd name="T2" fmla="*/ 367 w 367"/>
                <a:gd name="T3" fmla="*/ 712 h 712"/>
                <a:gd name="T4" fmla="*/ 0 w 367"/>
                <a:gd name="T5" fmla="*/ 712 h 712"/>
                <a:gd name="T6" fmla="*/ 9 w 367"/>
                <a:gd name="T7" fmla="*/ 700 h 712"/>
                <a:gd name="T8" fmla="*/ 17 w 367"/>
                <a:gd name="T9" fmla="*/ 690 h 712"/>
                <a:gd name="T10" fmla="*/ 25 w 367"/>
                <a:gd name="T11" fmla="*/ 680 h 712"/>
                <a:gd name="T12" fmla="*/ 30 w 367"/>
                <a:gd name="T13" fmla="*/ 672 h 712"/>
                <a:gd name="T14" fmla="*/ 33 w 367"/>
                <a:gd name="T15" fmla="*/ 667 h 712"/>
                <a:gd name="T16" fmla="*/ 44 w 367"/>
                <a:gd name="T17" fmla="*/ 642 h 712"/>
                <a:gd name="T18" fmla="*/ 49 w 367"/>
                <a:gd name="T19" fmla="*/ 616 h 712"/>
                <a:gd name="T20" fmla="*/ 52 w 367"/>
                <a:gd name="T21" fmla="*/ 589 h 712"/>
                <a:gd name="T22" fmla="*/ 53 w 367"/>
                <a:gd name="T23" fmla="*/ 562 h 712"/>
                <a:gd name="T24" fmla="*/ 53 w 367"/>
                <a:gd name="T25" fmla="*/ 536 h 712"/>
                <a:gd name="T26" fmla="*/ 55 w 367"/>
                <a:gd name="T27" fmla="*/ 508 h 712"/>
                <a:gd name="T28" fmla="*/ 60 w 367"/>
                <a:gd name="T29" fmla="*/ 482 h 712"/>
                <a:gd name="T30" fmla="*/ 67 w 367"/>
                <a:gd name="T31" fmla="*/ 456 h 712"/>
                <a:gd name="T32" fmla="*/ 79 w 367"/>
                <a:gd name="T33" fmla="*/ 434 h 712"/>
                <a:gd name="T34" fmla="*/ 93 w 367"/>
                <a:gd name="T35" fmla="*/ 413 h 712"/>
                <a:gd name="T36" fmla="*/ 110 w 367"/>
                <a:gd name="T37" fmla="*/ 394 h 712"/>
                <a:gd name="T38" fmla="*/ 128 w 367"/>
                <a:gd name="T39" fmla="*/ 376 h 712"/>
                <a:gd name="T40" fmla="*/ 147 w 367"/>
                <a:gd name="T41" fmla="*/ 357 h 712"/>
                <a:gd name="T42" fmla="*/ 166 w 367"/>
                <a:gd name="T43" fmla="*/ 339 h 712"/>
                <a:gd name="T44" fmla="*/ 183 w 367"/>
                <a:gd name="T45" fmla="*/ 320 h 712"/>
                <a:gd name="T46" fmla="*/ 198 w 367"/>
                <a:gd name="T47" fmla="*/ 299 h 712"/>
                <a:gd name="T48" fmla="*/ 226 w 367"/>
                <a:gd name="T49" fmla="*/ 252 h 712"/>
                <a:gd name="T50" fmla="*/ 255 w 367"/>
                <a:gd name="T51" fmla="*/ 202 h 712"/>
                <a:gd name="T52" fmla="*/ 282 w 367"/>
                <a:gd name="T53" fmla="*/ 149 h 712"/>
                <a:gd name="T54" fmla="*/ 311 w 367"/>
                <a:gd name="T55" fmla="*/ 96 h 712"/>
                <a:gd name="T56" fmla="*/ 340 w 367"/>
                <a:gd name="T57" fmla="*/ 45 h 712"/>
                <a:gd name="T58" fmla="*/ 367 w 367"/>
                <a:gd name="T5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7" h="712">
                  <a:moveTo>
                    <a:pt x="367" y="0"/>
                  </a:moveTo>
                  <a:lnTo>
                    <a:pt x="367" y="712"/>
                  </a:lnTo>
                  <a:lnTo>
                    <a:pt x="0" y="712"/>
                  </a:lnTo>
                  <a:lnTo>
                    <a:pt x="9" y="700"/>
                  </a:lnTo>
                  <a:lnTo>
                    <a:pt x="17" y="690"/>
                  </a:lnTo>
                  <a:lnTo>
                    <a:pt x="25" y="680"/>
                  </a:lnTo>
                  <a:lnTo>
                    <a:pt x="30" y="672"/>
                  </a:lnTo>
                  <a:lnTo>
                    <a:pt x="33" y="667"/>
                  </a:lnTo>
                  <a:lnTo>
                    <a:pt x="44" y="642"/>
                  </a:lnTo>
                  <a:lnTo>
                    <a:pt x="49" y="616"/>
                  </a:lnTo>
                  <a:lnTo>
                    <a:pt x="52" y="589"/>
                  </a:lnTo>
                  <a:lnTo>
                    <a:pt x="53" y="562"/>
                  </a:lnTo>
                  <a:lnTo>
                    <a:pt x="53" y="536"/>
                  </a:lnTo>
                  <a:lnTo>
                    <a:pt x="55" y="508"/>
                  </a:lnTo>
                  <a:lnTo>
                    <a:pt x="60" y="482"/>
                  </a:lnTo>
                  <a:lnTo>
                    <a:pt x="67" y="456"/>
                  </a:lnTo>
                  <a:lnTo>
                    <a:pt x="79" y="434"/>
                  </a:lnTo>
                  <a:lnTo>
                    <a:pt x="93" y="413"/>
                  </a:lnTo>
                  <a:lnTo>
                    <a:pt x="110" y="394"/>
                  </a:lnTo>
                  <a:lnTo>
                    <a:pt x="128" y="376"/>
                  </a:lnTo>
                  <a:lnTo>
                    <a:pt x="147" y="357"/>
                  </a:lnTo>
                  <a:lnTo>
                    <a:pt x="166" y="339"/>
                  </a:lnTo>
                  <a:lnTo>
                    <a:pt x="183" y="320"/>
                  </a:lnTo>
                  <a:lnTo>
                    <a:pt x="198" y="299"/>
                  </a:lnTo>
                  <a:lnTo>
                    <a:pt x="226" y="252"/>
                  </a:lnTo>
                  <a:lnTo>
                    <a:pt x="255" y="202"/>
                  </a:lnTo>
                  <a:lnTo>
                    <a:pt x="282" y="149"/>
                  </a:lnTo>
                  <a:lnTo>
                    <a:pt x="311" y="96"/>
                  </a:lnTo>
                  <a:lnTo>
                    <a:pt x="340" y="45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79A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1" name="Freeform 131">
              <a:extLst>
                <a:ext uri="{FF2B5EF4-FFF2-40B4-BE49-F238E27FC236}">
                  <a16:creationId xmlns:a16="http://schemas.microsoft.com/office/drawing/2014/main" id="{87BB0368-40AF-4637-9779-37F5DC61E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576" y="3921248"/>
              <a:ext cx="613809" cy="507668"/>
            </a:xfrm>
            <a:custGeom>
              <a:avLst/>
              <a:gdLst>
                <a:gd name="T0" fmla="*/ 0 w 402"/>
                <a:gd name="T1" fmla="*/ 0 h 359"/>
                <a:gd name="T2" fmla="*/ 18 w 402"/>
                <a:gd name="T3" fmla="*/ 18 h 359"/>
                <a:gd name="T4" fmla="*/ 34 w 402"/>
                <a:gd name="T5" fmla="*/ 38 h 359"/>
                <a:gd name="T6" fmla="*/ 48 w 402"/>
                <a:gd name="T7" fmla="*/ 59 h 359"/>
                <a:gd name="T8" fmla="*/ 61 w 402"/>
                <a:gd name="T9" fmla="*/ 79 h 359"/>
                <a:gd name="T10" fmla="*/ 79 w 402"/>
                <a:gd name="T11" fmla="*/ 96 h 359"/>
                <a:gd name="T12" fmla="*/ 101 w 402"/>
                <a:gd name="T13" fmla="*/ 111 h 359"/>
                <a:gd name="T14" fmla="*/ 125 w 402"/>
                <a:gd name="T15" fmla="*/ 123 h 359"/>
                <a:gd name="T16" fmla="*/ 151 w 402"/>
                <a:gd name="T17" fmla="*/ 135 h 359"/>
                <a:gd name="T18" fmla="*/ 180 w 402"/>
                <a:gd name="T19" fmla="*/ 146 h 359"/>
                <a:gd name="T20" fmla="*/ 208 w 402"/>
                <a:gd name="T21" fmla="*/ 156 h 359"/>
                <a:gd name="T22" fmla="*/ 238 w 402"/>
                <a:gd name="T23" fmla="*/ 167 h 359"/>
                <a:gd name="T24" fmla="*/ 267 w 402"/>
                <a:gd name="T25" fmla="*/ 178 h 359"/>
                <a:gd name="T26" fmla="*/ 296 w 402"/>
                <a:gd name="T27" fmla="*/ 191 h 359"/>
                <a:gd name="T28" fmla="*/ 323 w 402"/>
                <a:gd name="T29" fmla="*/ 206 h 359"/>
                <a:gd name="T30" fmla="*/ 342 w 402"/>
                <a:gd name="T31" fmla="*/ 220 h 359"/>
                <a:gd name="T32" fmla="*/ 357 w 402"/>
                <a:gd name="T33" fmla="*/ 235 h 359"/>
                <a:gd name="T34" fmla="*/ 370 w 402"/>
                <a:gd name="T35" fmla="*/ 253 h 359"/>
                <a:gd name="T36" fmla="*/ 380 w 402"/>
                <a:gd name="T37" fmla="*/ 273 h 359"/>
                <a:gd name="T38" fmla="*/ 389 w 402"/>
                <a:gd name="T39" fmla="*/ 295 h 359"/>
                <a:gd name="T40" fmla="*/ 395 w 402"/>
                <a:gd name="T41" fmla="*/ 317 h 359"/>
                <a:gd name="T42" fmla="*/ 399 w 402"/>
                <a:gd name="T43" fmla="*/ 338 h 359"/>
                <a:gd name="T44" fmla="*/ 402 w 402"/>
                <a:gd name="T45" fmla="*/ 359 h 359"/>
                <a:gd name="T46" fmla="*/ 0 w 402"/>
                <a:gd name="T47" fmla="*/ 359 h 359"/>
                <a:gd name="T48" fmla="*/ 0 w 402"/>
                <a:gd name="T4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2" h="359">
                  <a:moveTo>
                    <a:pt x="0" y="0"/>
                  </a:moveTo>
                  <a:lnTo>
                    <a:pt x="18" y="18"/>
                  </a:lnTo>
                  <a:lnTo>
                    <a:pt x="34" y="38"/>
                  </a:lnTo>
                  <a:lnTo>
                    <a:pt x="48" y="59"/>
                  </a:lnTo>
                  <a:lnTo>
                    <a:pt x="61" y="79"/>
                  </a:lnTo>
                  <a:lnTo>
                    <a:pt x="79" y="96"/>
                  </a:lnTo>
                  <a:lnTo>
                    <a:pt x="101" y="111"/>
                  </a:lnTo>
                  <a:lnTo>
                    <a:pt x="125" y="123"/>
                  </a:lnTo>
                  <a:lnTo>
                    <a:pt x="151" y="135"/>
                  </a:lnTo>
                  <a:lnTo>
                    <a:pt x="180" y="146"/>
                  </a:lnTo>
                  <a:lnTo>
                    <a:pt x="208" y="156"/>
                  </a:lnTo>
                  <a:lnTo>
                    <a:pt x="238" y="167"/>
                  </a:lnTo>
                  <a:lnTo>
                    <a:pt x="267" y="178"/>
                  </a:lnTo>
                  <a:lnTo>
                    <a:pt x="296" y="191"/>
                  </a:lnTo>
                  <a:lnTo>
                    <a:pt x="323" y="206"/>
                  </a:lnTo>
                  <a:lnTo>
                    <a:pt x="342" y="220"/>
                  </a:lnTo>
                  <a:lnTo>
                    <a:pt x="357" y="235"/>
                  </a:lnTo>
                  <a:lnTo>
                    <a:pt x="370" y="253"/>
                  </a:lnTo>
                  <a:lnTo>
                    <a:pt x="380" y="273"/>
                  </a:lnTo>
                  <a:lnTo>
                    <a:pt x="389" y="295"/>
                  </a:lnTo>
                  <a:lnTo>
                    <a:pt x="395" y="317"/>
                  </a:lnTo>
                  <a:lnTo>
                    <a:pt x="399" y="338"/>
                  </a:lnTo>
                  <a:lnTo>
                    <a:pt x="402" y="359"/>
                  </a:lnTo>
                  <a:lnTo>
                    <a:pt x="0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D1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2" name="Freeform 132">
              <a:extLst>
                <a:ext uri="{FF2B5EF4-FFF2-40B4-BE49-F238E27FC236}">
                  <a16:creationId xmlns:a16="http://schemas.microsoft.com/office/drawing/2014/main" id="{BC6D86F7-550A-4692-B131-063D38BCB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6156" y="3632579"/>
              <a:ext cx="150759" cy="129408"/>
            </a:xfrm>
            <a:custGeom>
              <a:avLst/>
              <a:gdLst>
                <a:gd name="T0" fmla="*/ 48 w 94"/>
                <a:gd name="T1" fmla="*/ 0 h 94"/>
                <a:gd name="T2" fmla="*/ 62 w 94"/>
                <a:gd name="T3" fmla="*/ 2 h 94"/>
                <a:gd name="T4" fmla="*/ 75 w 94"/>
                <a:gd name="T5" fmla="*/ 8 h 94"/>
                <a:gd name="T6" fmla="*/ 86 w 94"/>
                <a:gd name="T7" fmla="*/ 19 h 94"/>
                <a:gd name="T8" fmla="*/ 92 w 94"/>
                <a:gd name="T9" fmla="*/ 32 h 94"/>
                <a:gd name="T10" fmla="*/ 94 w 94"/>
                <a:gd name="T11" fmla="*/ 46 h 94"/>
                <a:gd name="T12" fmla="*/ 92 w 94"/>
                <a:gd name="T13" fmla="*/ 61 h 94"/>
                <a:gd name="T14" fmla="*/ 86 w 94"/>
                <a:gd name="T15" fmla="*/ 74 h 94"/>
                <a:gd name="T16" fmla="*/ 75 w 94"/>
                <a:gd name="T17" fmla="*/ 84 h 94"/>
                <a:gd name="T18" fmla="*/ 62 w 94"/>
                <a:gd name="T19" fmla="*/ 91 h 94"/>
                <a:gd name="T20" fmla="*/ 48 w 94"/>
                <a:gd name="T21" fmla="*/ 94 h 94"/>
                <a:gd name="T22" fmla="*/ 33 w 94"/>
                <a:gd name="T23" fmla="*/ 91 h 94"/>
                <a:gd name="T24" fmla="*/ 19 w 94"/>
                <a:gd name="T25" fmla="*/ 84 h 94"/>
                <a:gd name="T26" fmla="*/ 10 w 94"/>
                <a:gd name="T27" fmla="*/ 74 h 94"/>
                <a:gd name="T28" fmla="*/ 2 w 94"/>
                <a:gd name="T29" fmla="*/ 61 h 94"/>
                <a:gd name="T30" fmla="*/ 0 w 94"/>
                <a:gd name="T31" fmla="*/ 46 h 94"/>
                <a:gd name="T32" fmla="*/ 2 w 94"/>
                <a:gd name="T33" fmla="*/ 32 h 94"/>
                <a:gd name="T34" fmla="*/ 10 w 94"/>
                <a:gd name="T35" fmla="*/ 19 h 94"/>
                <a:gd name="T36" fmla="*/ 19 w 94"/>
                <a:gd name="T37" fmla="*/ 8 h 94"/>
                <a:gd name="T38" fmla="*/ 33 w 94"/>
                <a:gd name="T39" fmla="*/ 2 h 94"/>
                <a:gd name="T40" fmla="*/ 48 w 94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94">
                  <a:moveTo>
                    <a:pt x="48" y="0"/>
                  </a:moveTo>
                  <a:lnTo>
                    <a:pt x="62" y="2"/>
                  </a:lnTo>
                  <a:lnTo>
                    <a:pt x="75" y="8"/>
                  </a:lnTo>
                  <a:lnTo>
                    <a:pt x="86" y="19"/>
                  </a:lnTo>
                  <a:lnTo>
                    <a:pt x="92" y="32"/>
                  </a:lnTo>
                  <a:lnTo>
                    <a:pt x="94" y="46"/>
                  </a:lnTo>
                  <a:lnTo>
                    <a:pt x="92" y="61"/>
                  </a:lnTo>
                  <a:lnTo>
                    <a:pt x="86" y="74"/>
                  </a:lnTo>
                  <a:lnTo>
                    <a:pt x="75" y="84"/>
                  </a:lnTo>
                  <a:lnTo>
                    <a:pt x="62" y="91"/>
                  </a:lnTo>
                  <a:lnTo>
                    <a:pt x="48" y="94"/>
                  </a:lnTo>
                  <a:lnTo>
                    <a:pt x="33" y="91"/>
                  </a:lnTo>
                  <a:lnTo>
                    <a:pt x="19" y="84"/>
                  </a:lnTo>
                  <a:lnTo>
                    <a:pt x="10" y="74"/>
                  </a:lnTo>
                  <a:lnTo>
                    <a:pt x="2" y="61"/>
                  </a:lnTo>
                  <a:lnTo>
                    <a:pt x="0" y="46"/>
                  </a:lnTo>
                  <a:lnTo>
                    <a:pt x="2" y="32"/>
                  </a:lnTo>
                  <a:lnTo>
                    <a:pt x="10" y="19"/>
                  </a:lnTo>
                  <a:lnTo>
                    <a:pt x="19" y="8"/>
                  </a:lnTo>
                  <a:lnTo>
                    <a:pt x="33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881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3" name="Freeform 133">
              <a:extLst>
                <a:ext uri="{FF2B5EF4-FFF2-40B4-BE49-F238E27FC236}">
                  <a16:creationId xmlns:a16="http://schemas.microsoft.com/office/drawing/2014/main" id="{195BE6FC-6731-43E6-8884-D1847D74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4632" y="4040699"/>
              <a:ext cx="215370" cy="209042"/>
            </a:xfrm>
            <a:custGeom>
              <a:avLst/>
              <a:gdLst>
                <a:gd name="T0" fmla="*/ 72 w 144"/>
                <a:gd name="T1" fmla="*/ 0 h 143"/>
                <a:gd name="T2" fmla="*/ 91 w 144"/>
                <a:gd name="T3" fmla="*/ 2 h 143"/>
                <a:gd name="T4" fmla="*/ 108 w 144"/>
                <a:gd name="T5" fmla="*/ 9 h 143"/>
                <a:gd name="T6" fmla="*/ 123 w 144"/>
                <a:gd name="T7" fmla="*/ 21 h 143"/>
                <a:gd name="T8" fmla="*/ 134 w 144"/>
                <a:gd name="T9" fmla="*/ 35 h 143"/>
                <a:gd name="T10" fmla="*/ 142 w 144"/>
                <a:gd name="T11" fmla="*/ 52 h 143"/>
                <a:gd name="T12" fmla="*/ 144 w 144"/>
                <a:gd name="T13" fmla="*/ 71 h 143"/>
                <a:gd name="T14" fmla="*/ 142 w 144"/>
                <a:gd name="T15" fmla="*/ 90 h 143"/>
                <a:gd name="T16" fmla="*/ 134 w 144"/>
                <a:gd name="T17" fmla="*/ 107 h 143"/>
                <a:gd name="T18" fmla="*/ 123 w 144"/>
                <a:gd name="T19" fmla="*/ 122 h 143"/>
                <a:gd name="T20" fmla="*/ 108 w 144"/>
                <a:gd name="T21" fmla="*/ 134 h 143"/>
                <a:gd name="T22" fmla="*/ 91 w 144"/>
                <a:gd name="T23" fmla="*/ 141 h 143"/>
                <a:gd name="T24" fmla="*/ 72 w 144"/>
                <a:gd name="T25" fmla="*/ 143 h 143"/>
                <a:gd name="T26" fmla="*/ 53 w 144"/>
                <a:gd name="T27" fmla="*/ 141 h 143"/>
                <a:gd name="T28" fmla="*/ 36 w 144"/>
                <a:gd name="T29" fmla="*/ 134 h 143"/>
                <a:gd name="T30" fmla="*/ 21 w 144"/>
                <a:gd name="T31" fmla="*/ 122 h 143"/>
                <a:gd name="T32" fmla="*/ 10 w 144"/>
                <a:gd name="T33" fmla="*/ 107 h 143"/>
                <a:gd name="T34" fmla="*/ 2 w 144"/>
                <a:gd name="T35" fmla="*/ 90 h 143"/>
                <a:gd name="T36" fmla="*/ 0 w 144"/>
                <a:gd name="T37" fmla="*/ 71 h 143"/>
                <a:gd name="T38" fmla="*/ 2 w 144"/>
                <a:gd name="T39" fmla="*/ 52 h 143"/>
                <a:gd name="T40" fmla="*/ 10 w 144"/>
                <a:gd name="T41" fmla="*/ 35 h 143"/>
                <a:gd name="T42" fmla="*/ 21 w 144"/>
                <a:gd name="T43" fmla="*/ 21 h 143"/>
                <a:gd name="T44" fmla="*/ 36 w 144"/>
                <a:gd name="T45" fmla="*/ 9 h 143"/>
                <a:gd name="T46" fmla="*/ 53 w 144"/>
                <a:gd name="T47" fmla="*/ 2 h 143"/>
                <a:gd name="T48" fmla="*/ 72 w 144"/>
                <a:gd name="T4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" h="143">
                  <a:moveTo>
                    <a:pt x="72" y="0"/>
                  </a:moveTo>
                  <a:lnTo>
                    <a:pt x="91" y="2"/>
                  </a:lnTo>
                  <a:lnTo>
                    <a:pt x="108" y="9"/>
                  </a:lnTo>
                  <a:lnTo>
                    <a:pt x="123" y="21"/>
                  </a:lnTo>
                  <a:lnTo>
                    <a:pt x="134" y="35"/>
                  </a:lnTo>
                  <a:lnTo>
                    <a:pt x="142" y="52"/>
                  </a:lnTo>
                  <a:lnTo>
                    <a:pt x="144" y="71"/>
                  </a:lnTo>
                  <a:lnTo>
                    <a:pt x="142" y="90"/>
                  </a:lnTo>
                  <a:lnTo>
                    <a:pt x="134" y="107"/>
                  </a:lnTo>
                  <a:lnTo>
                    <a:pt x="123" y="122"/>
                  </a:lnTo>
                  <a:lnTo>
                    <a:pt x="108" y="134"/>
                  </a:lnTo>
                  <a:lnTo>
                    <a:pt x="91" y="141"/>
                  </a:lnTo>
                  <a:lnTo>
                    <a:pt x="72" y="143"/>
                  </a:lnTo>
                  <a:lnTo>
                    <a:pt x="53" y="141"/>
                  </a:lnTo>
                  <a:lnTo>
                    <a:pt x="36" y="134"/>
                  </a:lnTo>
                  <a:lnTo>
                    <a:pt x="21" y="122"/>
                  </a:lnTo>
                  <a:lnTo>
                    <a:pt x="10" y="107"/>
                  </a:lnTo>
                  <a:lnTo>
                    <a:pt x="2" y="90"/>
                  </a:lnTo>
                  <a:lnTo>
                    <a:pt x="0" y="71"/>
                  </a:lnTo>
                  <a:lnTo>
                    <a:pt x="2" y="52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6" y="9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0750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4" name="Freeform 134">
              <a:extLst>
                <a:ext uri="{FF2B5EF4-FFF2-40B4-BE49-F238E27FC236}">
                  <a16:creationId xmlns:a16="http://schemas.microsoft.com/office/drawing/2014/main" id="{C3ED0844-7458-4D52-B29D-C7FEABF98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477" y="3403617"/>
              <a:ext cx="150759" cy="129408"/>
            </a:xfrm>
            <a:custGeom>
              <a:avLst/>
              <a:gdLst>
                <a:gd name="T0" fmla="*/ 48 w 94"/>
                <a:gd name="T1" fmla="*/ 0 h 95"/>
                <a:gd name="T2" fmla="*/ 63 w 94"/>
                <a:gd name="T3" fmla="*/ 4 h 95"/>
                <a:gd name="T4" fmla="*/ 75 w 94"/>
                <a:gd name="T5" fmla="*/ 10 h 95"/>
                <a:gd name="T6" fmla="*/ 86 w 94"/>
                <a:gd name="T7" fmla="*/ 20 h 95"/>
                <a:gd name="T8" fmla="*/ 92 w 94"/>
                <a:gd name="T9" fmla="*/ 33 h 95"/>
                <a:gd name="T10" fmla="*/ 94 w 94"/>
                <a:gd name="T11" fmla="*/ 48 h 95"/>
                <a:gd name="T12" fmla="*/ 92 w 94"/>
                <a:gd name="T13" fmla="*/ 63 h 95"/>
                <a:gd name="T14" fmla="*/ 86 w 94"/>
                <a:gd name="T15" fmla="*/ 75 h 95"/>
                <a:gd name="T16" fmla="*/ 75 w 94"/>
                <a:gd name="T17" fmla="*/ 86 h 95"/>
                <a:gd name="T18" fmla="*/ 63 w 94"/>
                <a:gd name="T19" fmla="*/ 92 h 95"/>
                <a:gd name="T20" fmla="*/ 48 w 94"/>
                <a:gd name="T21" fmla="*/ 95 h 95"/>
                <a:gd name="T22" fmla="*/ 32 w 94"/>
                <a:gd name="T23" fmla="*/ 92 h 95"/>
                <a:gd name="T24" fmla="*/ 19 w 94"/>
                <a:gd name="T25" fmla="*/ 86 h 95"/>
                <a:gd name="T26" fmla="*/ 10 w 94"/>
                <a:gd name="T27" fmla="*/ 75 h 95"/>
                <a:gd name="T28" fmla="*/ 3 w 94"/>
                <a:gd name="T29" fmla="*/ 63 h 95"/>
                <a:gd name="T30" fmla="*/ 0 w 94"/>
                <a:gd name="T31" fmla="*/ 48 h 95"/>
                <a:gd name="T32" fmla="*/ 3 w 94"/>
                <a:gd name="T33" fmla="*/ 33 h 95"/>
                <a:gd name="T34" fmla="*/ 10 w 94"/>
                <a:gd name="T35" fmla="*/ 20 h 95"/>
                <a:gd name="T36" fmla="*/ 19 w 94"/>
                <a:gd name="T37" fmla="*/ 10 h 95"/>
                <a:gd name="T38" fmla="*/ 32 w 94"/>
                <a:gd name="T39" fmla="*/ 4 h 95"/>
                <a:gd name="T40" fmla="*/ 48 w 94"/>
                <a:gd name="T4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95">
                  <a:moveTo>
                    <a:pt x="48" y="0"/>
                  </a:moveTo>
                  <a:lnTo>
                    <a:pt x="63" y="4"/>
                  </a:lnTo>
                  <a:lnTo>
                    <a:pt x="75" y="10"/>
                  </a:lnTo>
                  <a:lnTo>
                    <a:pt x="86" y="20"/>
                  </a:lnTo>
                  <a:lnTo>
                    <a:pt x="92" y="33"/>
                  </a:lnTo>
                  <a:lnTo>
                    <a:pt x="94" y="48"/>
                  </a:lnTo>
                  <a:lnTo>
                    <a:pt x="92" y="63"/>
                  </a:lnTo>
                  <a:lnTo>
                    <a:pt x="86" y="75"/>
                  </a:lnTo>
                  <a:lnTo>
                    <a:pt x="75" y="86"/>
                  </a:lnTo>
                  <a:lnTo>
                    <a:pt x="63" y="92"/>
                  </a:lnTo>
                  <a:lnTo>
                    <a:pt x="48" y="95"/>
                  </a:lnTo>
                  <a:lnTo>
                    <a:pt x="32" y="92"/>
                  </a:lnTo>
                  <a:lnTo>
                    <a:pt x="19" y="86"/>
                  </a:lnTo>
                  <a:lnTo>
                    <a:pt x="10" y="75"/>
                  </a:lnTo>
                  <a:lnTo>
                    <a:pt x="3" y="63"/>
                  </a:lnTo>
                  <a:lnTo>
                    <a:pt x="0" y="48"/>
                  </a:lnTo>
                  <a:lnTo>
                    <a:pt x="3" y="33"/>
                  </a:lnTo>
                  <a:lnTo>
                    <a:pt x="10" y="20"/>
                  </a:lnTo>
                  <a:lnTo>
                    <a:pt x="19" y="10"/>
                  </a:lnTo>
                  <a:lnTo>
                    <a:pt x="32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7A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5" name="Freeform 135">
              <a:extLst>
                <a:ext uri="{FF2B5EF4-FFF2-40B4-BE49-F238E27FC236}">
                  <a16:creationId xmlns:a16="http://schemas.microsoft.com/office/drawing/2014/main" id="{73C4ED09-3FE6-4A49-82F2-428023130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8357" y="3931193"/>
              <a:ext cx="150759" cy="129408"/>
            </a:xfrm>
            <a:custGeom>
              <a:avLst/>
              <a:gdLst>
                <a:gd name="T0" fmla="*/ 47 w 95"/>
                <a:gd name="T1" fmla="*/ 0 h 94"/>
                <a:gd name="T2" fmla="*/ 62 w 95"/>
                <a:gd name="T3" fmla="*/ 2 h 94"/>
                <a:gd name="T4" fmla="*/ 75 w 95"/>
                <a:gd name="T5" fmla="*/ 9 h 94"/>
                <a:gd name="T6" fmla="*/ 86 w 95"/>
                <a:gd name="T7" fmla="*/ 19 h 94"/>
                <a:gd name="T8" fmla="*/ 92 w 95"/>
                <a:gd name="T9" fmla="*/ 32 h 94"/>
                <a:gd name="T10" fmla="*/ 95 w 95"/>
                <a:gd name="T11" fmla="*/ 47 h 94"/>
                <a:gd name="T12" fmla="*/ 92 w 95"/>
                <a:gd name="T13" fmla="*/ 61 h 94"/>
                <a:gd name="T14" fmla="*/ 86 w 95"/>
                <a:gd name="T15" fmla="*/ 75 h 94"/>
                <a:gd name="T16" fmla="*/ 75 w 95"/>
                <a:gd name="T17" fmla="*/ 85 h 94"/>
                <a:gd name="T18" fmla="*/ 62 w 95"/>
                <a:gd name="T19" fmla="*/ 92 h 94"/>
                <a:gd name="T20" fmla="*/ 47 w 95"/>
                <a:gd name="T21" fmla="*/ 94 h 94"/>
                <a:gd name="T22" fmla="*/ 33 w 95"/>
                <a:gd name="T23" fmla="*/ 92 h 94"/>
                <a:gd name="T24" fmla="*/ 20 w 95"/>
                <a:gd name="T25" fmla="*/ 85 h 94"/>
                <a:gd name="T26" fmla="*/ 9 w 95"/>
                <a:gd name="T27" fmla="*/ 75 h 94"/>
                <a:gd name="T28" fmla="*/ 3 w 95"/>
                <a:gd name="T29" fmla="*/ 61 h 94"/>
                <a:gd name="T30" fmla="*/ 0 w 95"/>
                <a:gd name="T31" fmla="*/ 47 h 94"/>
                <a:gd name="T32" fmla="*/ 3 w 95"/>
                <a:gd name="T33" fmla="*/ 32 h 94"/>
                <a:gd name="T34" fmla="*/ 9 w 95"/>
                <a:gd name="T35" fmla="*/ 19 h 94"/>
                <a:gd name="T36" fmla="*/ 20 w 95"/>
                <a:gd name="T37" fmla="*/ 9 h 94"/>
                <a:gd name="T38" fmla="*/ 33 w 95"/>
                <a:gd name="T39" fmla="*/ 2 h 94"/>
                <a:gd name="T40" fmla="*/ 47 w 95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94">
                  <a:moveTo>
                    <a:pt x="47" y="0"/>
                  </a:moveTo>
                  <a:lnTo>
                    <a:pt x="62" y="2"/>
                  </a:lnTo>
                  <a:lnTo>
                    <a:pt x="75" y="9"/>
                  </a:lnTo>
                  <a:lnTo>
                    <a:pt x="86" y="19"/>
                  </a:lnTo>
                  <a:lnTo>
                    <a:pt x="92" y="32"/>
                  </a:lnTo>
                  <a:lnTo>
                    <a:pt x="95" y="47"/>
                  </a:lnTo>
                  <a:lnTo>
                    <a:pt x="92" y="61"/>
                  </a:lnTo>
                  <a:lnTo>
                    <a:pt x="86" y="75"/>
                  </a:lnTo>
                  <a:lnTo>
                    <a:pt x="75" y="85"/>
                  </a:lnTo>
                  <a:lnTo>
                    <a:pt x="62" y="92"/>
                  </a:lnTo>
                  <a:lnTo>
                    <a:pt x="47" y="94"/>
                  </a:lnTo>
                  <a:lnTo>
                    <a:pt x="33" y="92"/>
                  </a:lnTo>
                  <a:lnTo>
                    <a:pt x="20" y="85"/>
                  </a:lnTo>
                  <a:lnTo>
                    <a:pt x="9" y="75"/>
                  </a:lnTo>
                  <a:lnTo>
                    <a:pt x="3" y="61"/>
                  </a:lnTo>
                  <a:lnTo>
                    <a:pt x="0" y="47"/>
                  </a:lnTo>
                  <a:lnTo>
                    <a:pt x="3" y="32"/>
                  </a:lnTo>
                  <a:lnTo>
                    <a:pt x="9" y="19"/>
                  </a:lnTo>
                  <a:lnTo>
                    <a:pt x="20" y="9"/>
                  </a:lnTo>
                  <a:lnTo>
                    <a:pt x="33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7F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  <p:sp>
          <p:nvSpPr>
            <p:cNvPr id="26" name="Freeform 136">
              <a:extLst>
                <a:ext uri="{FF2B5EF4-FFF2-40B4-BE49-F238E27FC236}">
                  <a16:creationId xmlns:a16="http://schemas.microsoft.com/office/drawing/2014/main" id="{728C6398-4E4B-45CC-AED5-E9ED6BF2E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306" y="3622603"/>
              <a:ext cx="355365" cy="806294"/>
            </a:xfrm>
            <a:custGeom>
              <a:avLst/>
              <a:gdLst>
                <a:gd name="T0" fmla="*/ 235 w 235"/>
                <a:gd name="T1" fmla="*/ 0 h 568"/>
                <a:gd name="T2" fmla="*/ 235 w 235"/>
                <a:gd name="T3" fmla="*/ 568 h 568"/>
                <a:gd name="T4" fmla="*/ 19 w 235"/>
                <a:gd name="T5" fmla="*/ 568 h 568"/>
                <a:gd name="T6" fmla="*/ 15 w 235"/>
                <a:gd name="T7" fmla="*/ 568 h 568"/>
                <a:gd name="T8" fmla="*/ 9 w 235"/>
                <a:gd name="T9" fmla="*/ 567 h 568"/>
                <a:gd name="T10" fmla="*/ 4 w 235"/>
                <a:gd name="T11" fmla="*/ 567 h 568"/>
                <a:gd name="T12" fmla="*/ 0 w 235"/>
                <a:gd name="T13" fmla="*/ 568 h 568"/>
                <a:gd name="T14" fmla="*/ 10 w 235"/>
                <a:gd name="T15" fmla="*/ 554 h 568"/>
                <a:gd name="T16" fmla="*/ 17 w 235"/>
                <a:gd name="T17" fmla="*/ 538 h 568"/>
                <a:gd name="T18" fmla="*/ 24 w 235"/>
                <a:gd name="T19" fmla="*/ 522 h 568"/>
                <a:gd name="T20" fmla="*/ 29 w 235"/>
                <a:gd name="T21" fmla="*/ 490 h 568"/>
                <a:gd name="T22" fmla="*/ 31 w 235"/>
                <a:gd name="T23" fmla="*/ 458 h 568"/>
                <a:gd name="T24" fmla="*/ 32 w 235"/>
                <a:gd name="T25" fmla="*/ 426 h 568"/>
                <a:gd name="T26" fmla="*/ 33 w 235"/>
                <a:gd name="T27" fmla="*/ 402 h 568"/>
                <a:gd name="T28" fmla="*/ 36 w 235"/>
                <a:gd name="T29" fmla="*/ 378 h 568"/>
                <a:gd name="T30" fmla="*/ 43 w 235"/>
                <a:gd name="T31" fmla="*/ 355 h 568"/>
                <a:gd name="T32" fmla="*/ 52 w 235"/>
                <a:gd name="T33" fmla="*/ 332 h 568"/>
                <a:gd name="T34" fmla="*/ 66 w 235"/>
                <a:gd name="T35" fmla="*/ 312 h 568"/>
                <a:gd name="T36" fmla="*/ 83 w 235"/>
                <a:gd name="T37" fmla="*/ 293 h 568"/>
                <a:gd name="T38" fmla="*/ 102 w 235"/>
                <a:gd name="T39" fmla="*/ 275 h 568"/>
                <a:gd name="T40" fmla="*/ 121 w 235"/>
                <a:gd name="T41" fmla="*/ 258 h 568"/>
                <a:gd name="T42" fmla="*/ 139 w 235"/>
                <a:gd name="T43" fmla="*/ 239 h 568"/>
                <a:gd name="T44" fmla="*/ 154 w 235"/>
                <a:gd name="T45" fmla="*/ 218 h 568"/>
                <a:gd name="T46" fmla="*/ 178 w 235"/>
                <a:gd name="T47" fmla="*/ 176 h 568"/>
                <a:gd name="T48" fmla="*/ 185 w 235"/>
                <a:gd name="T49" fmla="*/ 159 h 568"/>
                <a:gd name="T50" fmla="*/ 192 w 235"/>
                <a:gd name="T51" fmla="*/ 140 h 568"/>
                <a:gd name="T52" fmla="*/ 196 w 235"/>
                <a:gd name="T53" fmla="*/ 122 h 568"/>
                <a:gd name="T54" fmla="*/ 234 w 235"/>
                <a:gd name="T55" fmla="*/ 3 h 568"/>
                <a:gd name="T56" fmla="*/ 234 w 235"/>
                <a:gd name="T57" fmla="*/ 2 h 568"/>
                <a:gd name="T58" fmla="*/ 235 w 235"/>
                <a:gd name="T5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5" h="568">
                  <a:moveTo>
                    <a:pt x="235" y="0"/>
                  </a:moveTo>
                  <a:lnTo>
                    <a:pt x="235" y="568"/>
                  </a:lnTo>
                  <a:lnTo>
                    <a:pt x="19" y="568"/>
                  </a:lnTo>
                  <a:lnTo>
                    <a:pt x="15" y="568"/>
                  </a:lnTo>
                  <a:lnTo>
                    <a:pt x="9" y="567"/>
                  </a:lnTo>
                  <a:lnTo>
                    <a:pt x="4" y="567"/>
                  </a:lnTo>
                  <a:lnTo>
                    <a:pt x="0" y="568"/>
                  </a:lnTo>
                  <a:lnTo>
                    <a:pt x="10" y="554"/>
                  </a:lnTo>
                  <a:lnTo>
                    <a:pt x="17" y="538"/>
                  </a:lnTo>
                  <a:lnTo>
                    <a:pt x="24" y="522"/>
                  </a:lnTo>
                  <a:lnTo>
                    <a:pt x="29" y="490"/>
                  </a:lnTo>
                  <a:lnTo>
                    <a:pt x="31" y="458"/>
                  </a:lnTo>
                  <a:lnTo>
                    <a:pt x="32" y="426"/>
                  </a:lnTo>
                  <a:lnTo>
                    <a:pt x="33" y="402"/>
                  </a:lnTo>
                  <a:lnTo>
                    <a:pt x="36" y="378"/>
                  </a:lnTo>
                  <a:lnTo>
                    <a:pt x="43" y="355"/>
                  </a:lnTo>
                  <a:lnTo>
                    <a:pt x="52" y="332"/>
                  </a:lnTo>
                  <a:lnTo>
                    <a:pt x="66" y="312"/>
                  </a:lnTo>
                  <a:lnTo>
                    <a:pt x="83" y="293"/>
                  </a:lnTo>
                  <a:lnTo>
                    <a:pt x="102" y="275"/>
                  </a:lnTo>
                  <a:lnTo>
                    <a:pt x="121" y="258"/>
                  </a:lnTo>
                  <a:lnTo>
                    <a:pt x="139" y="239"/>
                  </a:lnTo>
                  <a:lnTo>
                    <a:pt x="154" y="218"/>
                  </a:lnTo>
                  <a:lnTo>
                    <a:pt x="178" y="176"/>
                  </a:lnTo>
                  <a:lnTo>
                    <a:pt x="185" y="159"/>
                  </a:lnTo>
                  <a:lnTo>
                    <a:pt x="192" y="140"/>
                  </a:lnTo>
                  <a:lnTo>
                    <a:pt x="196" y="122"/>
                  </a:lnTo>
                  <a:lnTo>
                    <a:pt x="234" y="3"/>
                  </a:lnTo>
                  <a:lnTo>
                    <a:pt x="234" y="2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AD1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 dirty="0">
                <a:latin typeface="Arial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625AE1D-B385-4D42-9865-DF05A5FCDE99}"/>
              </a:ext>
            </a:extLst>
          </p:cNvPr>
          <p:cNvSpPr/>
          <p:nvPr/>
        </p:nvSpPr>
        <p:spPr bwMode="auto">
          <a:xfrm>
            <a:off x="0" y="-12529"/>
            <a:ext cx="12192000" cy="190483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70000">
                <a:schemeClr val="tx1"/>
              </a:gs>
              <a:gs pos="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dirty="0">
              <a:solidFill>
                <a:prstClr val="white"/>
              </a:solidFill>
            </a:endParaRP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r>
              <a:rPr lang="en-US" sz="3200" dirty="0">
                <a:solidFill>
                  <a:prstClr val="white"/>
                </a:solidFill>
              </a:rPr>
              <a:t>Calculating </a:t>
            </a:r>
            <a:r>
              <a:rPr lang="en-US" sz="3200" dirty="0">
                <a:solidFill>
                  <a:schemeClr val="accent4"/>
                </a:solidFill>
              </a:rPr>
              <a:t>Port Typology Metrics</a:t>
            </a: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b="1" dirty="0">
              <a:solidFill>
                <a:prstClr val="white"/>
              </a:solidFill>
              <a:cs typeface="Arial"/>
            </a:endParaRPr>
          </a:p>
          <a:p>
            <a:pPr lvl="0" algn="ctr">
              <a:spcBef>
                <a:spcPts val="300"/>
              </a:spcBef>
              <a:spcAft>
                <a:spcPts val="600"/>
              </a:spcAft>
              <a:buClr>
                <a:srgbClr val="4682AA"/>
              </a:buClr>
              <a:buSzPct val="80000"/>
            </a:pPr>
            <a:endParaRPr lang="en-US" sz="3200" b="1" dirty="0">
              <a:solidFill>
                <a:schemeClr val="tx2"/>
              </a:solidFill>
              <a:cs typeface="Arial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5CECD1-808B-4448-8588-268A22528078}"/>
              </a:ext>
            </a:extLst>
          </p:cNvPr>
          <p:cNvGrpSpPr>
            <a:grpSpLocks noChangeAspect="1"/>
          </p:cNvGrpSpPr>
          <p:nvPr/>
        </p:nvGrpSpPr>
        <p:grpSpPr>
          <a:xfrm>
            <a:off x="9711438" y="1686391"/>
            <a:ext cx="2112899" cy="1612803"/>
            <a:chOff x="10741441" y="2621372"/>
            <a:chExt cx="536575" cy="409575"/>
          </a:xfrm>
        </p:grpSpPr>
        <p:sp useBgFill="1">
          <p:nvSpPr>
            <p:cNvPr id="32" name="Freeform 6">
              <a:extLst>
                <a:ext uri="{FF2B5EF4-FFF2-40B4-BE49-F238E27FC236}">
                  <a16:creationId xmlns:a16="http://schemas.microsoft.com/office/drawing/2014/main" id="{D420BCA7-3C0B-460F-9584-AA8C40B8B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1441" y="2621372"/>
              <a:ext cx="536575" cy="409575"/>
            </a:xfrm>
            <a:custGeom>
              <a:avLst/>
              <a:gdLst>
                <a:gd name="T0" fmla="*/ 113 w 2362"/>
                <a:gd name="T1" fmla="*/ 0 h 1800"/>
                <a:gd name="T2" fmla="*/ 2249 w 2362"/>
                <a:gd name="T3" fmla="*/ 0 h 1800"/>
                <a:gd name="T4" fmla="*/ 2275 w 2362"/>
                <a:gd name="T5" fmla="*/ 3 h 1800"/>
                <a:gd name="T6" fmla="*/ 2299 w 2362"/>
                <a:gd name="T7" fmla="*/ 12 h 1800"/>
                <a:gd name="T8" fmla="*/ 2320 w 2362"/>
                <a:gd name="T9" fmla="*/ 25 h 1800"/>
                <a:gd name="T10" fmla="*/ 2337 w 2362"/>
                <a:gd name="T11" fmla="*/ 42 h 1800"/>
                <a:gd name="T12" fmla="*/ 2350 w 2362"/>
                <a:gd name="T13" fmla="*/ 63 h 1800"/>
                <a:gd name="T14" fmla="*/ 2359 w 2362"/>
                <a:gd name="T15" fmla="*/ 87 h 1800"/>
                <a:gd name="T16" fmla="*/ 2362 w 2362"/>
                <a:gd name="T17" fmla="*/ 113 h 1800"/>
                <a:gd name="T18" fmla="*/ 2362 w 2362"/>
                <a:gd name="T19" fmla="*/ 1687 h 1800"/>
                <a:gd name="T20" fmla="*/ 2359 w 2362"/>
                <a:gd name="T21" fmla="*/ 1713 h 1800"/>
                <a:gd name="T22" fmla="*/ 2350 w 2362"/>
                <a:gd name="T23" fmla="*/ 1737 h 1800"/>
                <a:gd name="T24" fmla="*/ 2337 w 2362"/>
                <a:gd name="T25" fmla="*/ 1758 h 1800"/>
                <a:gd name="T26" fmla="*/ 2320 w 2362"/>
                <a:gd name="T27" fmla="*/ 1775 h 1800"/>
                <a:gd name="T28" fmla="*/ 2299 w 2362"/>
                <a:gd name="T29" fmla="*/ 1788 h 1800"/>
                <a:gd name="T30" fmla="*/ 2275 w 2362"/>
                <a:gd name="T31" fmla="*/ 1797 h 1800"/>
                <a:gd name="T32" fmla="*/ 2249 w 2362"/>
                <a:gd name="T33" fmla="*/ 1800 h 1800"/>
                <a:gd name="T34" fmla="*/ 113 w 2362"/>
                <a:gd name="T35" fmla="*/ 1800 h 1800"/>
                <a:gd name="T36" fmla="*/ 87 w 2362"/>
                <a:gd name="T37" fmla="*/ 1797 h 1800"/>
                <a:gd name="T38" fmla="*/ 63 w 2362"/>
                <a:gd name="T39" fmla="*/ 1788 h 1800"/>
                <a:gd name="T40" fmla="*/ 42 w 2362"/>
                <a:gd name="T41" fmla="*/ 1775 h 1800"/>
                <a:gd name="T42" fmla="*/ 25 w 2362"/>
                <a:gd name="T43" fmla="*/ 1758 h 1800"/>
                <a:gd name="T44" fmla="*/ 12 w 2362"/>
                <a:gd name="T45" fmla="*/ 1737 h 1800"/>
                <a:gd name="T46" fmla="*/ 3 w 2362"/>
                <a:gd name="T47" fmla="*/ 1713 h 1800"/>
                <a:gd name="T48" fmla="*/ 0 w 2362"/>
                <a:gd name="T49" fmla="*/ 1687 h 1800"/>
                <a:gd name="T50" fmla="*/ 0 w 2362"/>
                <a:gd name="T51" fmla="*/ 113 h 1800"/>
                <a:gd name="T52" fmla="*/ 3 w 2362"/>
                <a:gd name="T53" fmla="*/ 87 h 1800"/>
                <a:gd name="T54" fmla="*/ 12 w 2362"/>
                <a:gd name="T55" fmla="*/ 63 h 1800"/>
                <a:gd name="T56" fmla="*/ 25 w 2362"/>
                <a:gd name="T57" fmla="*/ 42 h 1800"/>
                <a:gd name="T58" fmla="*/ 42 w 2362"/>
                <a:gd name="T59" fmla="*/ 25 h 1800"/>
                <a:gd name="T60" fmla="*/ 63 w 2362"/>
                <a:gd name="T61" fmla="*/ 12 h 1800"/>
                <a:gd name="T62" fmla="*/ 87 w 2362"/>
                <a:gd name="T63" fmla="*/ 3 h 1800"/>
                <a:gd name="T64" fmla="*/ 113 w 2362"/>
                <a:gd name="T65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62" h="1800">
                  <a:moveTo>
                    <a:pt x="113" y="0"/>
                  </a:moveTo>
                  <a:lnTo>
                    <a:pt x="2249" y="0"/>
                  </a:lnTo>
                  <a:lnTo>
                    <a:pt x="2275" y="3"/>
                  </a:lnTo>
                  <a:lnTo>
                    <a:pt x="2299" y="12"/>
                  </a:lnTo>
                  <a:lnTo>
                    <a:pt x="2320" y="25"/>
                  </a:lnTo>
                  <a:lnTo>
                    <a:pt x="2337" y="42"/>
                  </a:lnTo>
                  <a:lnTo>
                    <a:pt x="2350" y="63"/>
                  </a:lnTo>
                  <a:lnTo>
                    <a:pt x="2359" y="87"/>
                  </a:lnTo>
                  <a:lnTo>
                    <a:pt x="2362" y="113"/>
                  </a:lnTo>
                  <a:lnTo>
                    <a:pt x="2362" y="1687"/>
                  </a:lnTo>
                  <a:lnTo>
                    <a:pt x="2359" y="1713"/>
                  </a:lnTo>
                  <a:lnTo>
                    <a:pt x="2350" y="1737"/>
                  </a:lnTo>
                  <a:lnTo>
                    <a:pt x="2337" y="1758"/>
                  </a:lnTo>
                  <a:lnTo>
                    <a:pt x="2320" y="1775"/>
                  </a:lnTo>
                  <a:lnTo>
                    <a:pt x="2299" y="1788"/>
                  </a:lnTo>
                  <a:lnTo>
                    <a:pt x="2275" y="1797"/>
                  </a:lnTo>
                  <a:lnTo>
                    <a:pt x="2249" y="1800"/>
                  </a:lnTo>
                  <a:lnTo>
                    <a:pt x="113" y="1800"/>
                  </a:lnTo>
                  <a:lnTo>
                    <a:pt x="87" y="1797"/>
                  </a:lnTo>
                  <a:lnTo>
                    <a:pt x="63" y="1788"/>
                  </a:lnTo>
                  <a:lnTo>
                    <a:pt x="42" y="1775"/>
                  </a:lnTo>
                  <a:lnTo>
                    <a:pt x="25" y="1758"/>
                  </a:lnTo>
                  <a:lnTo>
                    <a:pt x="12" y="1737"/>
                  </a:lnTo>
                  <a:lnTo>
                    <a:pt x="3" y="1713"/>
                  </a:lnTo>
                  <a:lnTo>
                    <a:pt x="0" y="1687"/>
                  </a:lnTo>
                  <a:lnTo>
                    <a:pt x="0" y="113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2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480F49E0-536E-4687-AF03-8E2E01CCA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66841" y="2648360"/>
              <a:ext cx="485775" cy="355600"/>
            </a:xfrm>
            <a:custGeom>
              <a:avLst/>
              <a:gdLst>
                <a:gd name="T0" fmla="*/ 112 w 2136"/>
                <a:gd name="T1" fmla="*/ 112 h 1574"/>
                <a:gd name="T2" fmla="*/ 112 w 2136"/>
                <a:gd name="T3" fmla="*/ 1462 h 1574"/>
                <a:gd name="T4" fmla="*/ 2024 w 2136"/>
                <a:gd name="T5" fmla="*/ 1462 h 1574"/>
                <a:gd name="T6" fmla="*/ 2024 w 2136"/>
                <a:gd name="T7" fmla="*/ 112 h 1574"/>
                <a:gd name="T8" fmla="*/ 112 w 2136"/>
                <a:gd name="T9" fmla="*/ 112 h 1574"/>
                <a:gd name="T10" fmla="*/ 0 w 2136"/>
                <a:gd name="T11" fmla="*/ 0 h 1574"/>
                <a:gd name="T12" fmla="*/ 2136 w 2136"/>
                <a:gd name="T13" fmla="*/ 0 h 1574"/>
                <a:gd name="T14" fmla="*/ 2136 w 2136"/>
                <a:gd name="T15" fmla="*/ 1574 h 1574"/>
                <a:gd name="T16" fmla="*/ 0 w 2136"/>
                <a:gd name="T17" fmla="*/ 1574 h 1574"/>
                <a:gd name="T18" fmla="*/ 0 w 2136"/>
                <a:gd name="T19" fmla="*/ 0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6" h="1574">
                  <a:moveTo>
                    <a:pt x="112" y="112"/>
                  </a:moveTo>
                  <a:lnTo>
                    <a:pt x="112" y="1462"/>
                  </a:lnTo>
                  <a:lnTo>
                    <a:pt x="2024" y="1462"/>
                  </a:lnTo>
                  <a:lnTo>
                    <a:pt x="2024" y="112"/>
                  </a:lnTo>
                  <a:lnTo>
                    <a:pt x="112" y="112"/>
                  </a:lnTo>
                  <a:close/>
                  <a:moveTo>
                    <a:pt x="0" y="0"/>
                  </a:moveTo>
                  <a:lnTo>
                    <a:pt x="2136" y="0"/>
                  </a:lnTo>
                  <a:lnTo>
                    <a:pt x="2136" y="1574"/>
                  </a:lnTo>
                  <a:lnTo>
                    <a:pt x="0" y="1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9AC4972-49E1-4A4C-A720-2C671D0F1E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19229" y="2699160"/>
              <a:ext cx="381000" cy="252413"/>
            </a:xfrm>
            <a:custGeom>
              <a:avLst/>
              <a:gdLst>
                <a:gd name="T0" fmla="*/ 1011 w 1686"/>
                <a:gd name="T1" fmla="*/ 1073 h 1113"/>
                <a:gd name="T2" fmla="*/ 910 w 1686"/>
                <a:gd name="T3" fmla="*/ 1089 h 1113"/>
                <a:gd name="T4" fmla="*/ 956 w 1686"/>
                <a:gd name="T5" fmla="*/ 998 h 1113"/>
                <a:gd name="T6" fmla="*/ 851 w 1686"/>
                <a:gd name="T7" fmla="*/ 866 h 1113"/>
                <a:gd name="T8" fmla="*/ 751 w 1686"/>
                <a:gd name="T9" fmla="*/ 882 h 1113"/>
                <a:gd name="T10" fmla="*/ 798 w 1686"/>
                <a:gd name="T11" fmla="*/ 790 h 1113"/>
                <a:gd name="T12" fmla="*/ 349 w 1686"/>
                <a:gd name="T13" fmla="*/ 846 h 1113"/>
                <a:gd name="T14" fmla="*/ 262 w 1686"/>
                <a:gd name="T15" fmla="*/ 987 h 1113"/>
                <a:gd name="T16" fmla="*/ 123 w 1686"/>
                <a:gd name="T17" fmla="*/ 900 h 1113"/>
                <a:gd name="T18" fmla="*/ 209 w 1686"/>
                <a:gd name="T19" fmla="*/ 760 h 1113"/>
                <a:gd name="T20" fmla="*/ 1521 w 1686"/>
                <a:gd name="T21" fmla="*/ 268 h 1113"/>
                <a:gd name="T22" fmla="*/ 1429 w 1686"/>
                <a:gd name="T23" fmla="*/ 315 h 1113"/>
                <a:gd name="T24" fmla="*/ 1445 w 1686"/>
                <a:gd name="T25" fmla="*/ 213 h 1113"/>
                <a:gd name="T26" fmla="*/ 1680 w 1686"/>
                <a:gd name="T27" fmla="*/ 81 h 1113"/>
                <a:gd name="T28" fmla="*/ 1589 w 1686"/>
                <a:gd name="T29" fmla="*/ 128 h 1113"/>
                <a:gd name="T30" fmla="*/ 1604 w 1686"/>
                <a:gd name="T31" fmla="*/ 26 h 1113"/>
                <a:gd name="T32" fmla="*/ 1311 w 1686"/>
                <a:gd name="T33" fmla="*/ 68 h 1113"/>
                <a:gd name="T34" fmla="*/ 1258 w 1686"/>
                <a:gd name="T35" fmla="*/ 224 h 1113"/>
                <a:gd name="T36" fmla="*/ 1103 w 1686"/>
                <a:gd name="T37" fmla="*/ 170 h 1113"/>
                <a:gd name="T38" fmla="*/ 1156 w 1686"/>
                <a:gd name="T39" fmla="*/ 15 h 1113"/>
                <a:gd name="T40" fmla="*/ 174 w 1686"/>
                <a:gd name="T41" fmla="*/ 33 h 1113"/>
                <a:gd name="T42" fmla="*/ 411 w 1686"/>
                <a:gd name="T43" fmla="*/ 98 h 1113"/>
                <a:gd name="T44" fmla="*/ 556 w 1686"/>
                <a:gd name="T45" fmla="*/ 207 h 1113"/>
                <a:gd name="T46" fmla="*/ 672 w 1686"/>
                <a:gd name="T47" fmla="*/ 300 h 1113"/>
                <a:gd name="T48" fmla="*/ 771 w 1686"/>
                <a:gd name="T49" fmla="*/ 262 h 1113"/>
                <a:gd name="T50" fmla="*/ 827 w 1686"/>
                <a:gd name="T51" fmla="*/ 183 h 1113"/>
                <a:gd name="T52" fmla="*/ 924 w 1686"/>
                <a:gd name="T53" fmla="*/ 196 h 1113"/>
                <a:gd name="T54" fmla="*/ 968 w 1686"/>
                <a:gd name="T55" fmla="*/ 303 h 1113"/>
                <a:gd name="T56" fmla="*/ 1015 w 1686"/>
                <a:gd name="T57" fmla="*/ 454 h 1113"/>
                <a:gd name="T58" fmla="*/ 1050 w 1686"/>
                <a:gd name="T59" fmla="*/ 541 h 1113"/>
                <a:gd name="T60" fmla="*/ 1169 w 1686"/>
                <a:gd name="T61" fmla="*/ 519 h 1113"/>
                <a:gd name="T62" fmla="*/ 1277 w 1686"/>
                <a:gd name="T63" fmla="*/ 563 h 1113"/>
                <a:gd name="T64" fmla="*/ 1384 w 1686"/>
                <a:gd name="T65" fmla="*/ 601 h 1113"/>
                <a:gd name="T66" fmla="*/ 1532 w 1686"/>
                <a:gd name="T67" fmla="*/ 504 h 1113"/>
                <a:gd name="T68" fmla="*/ 1638 w 1686"/>
                <a:gd name="T69" fmla="*/ 494 h 1113"/>
                <a:gd name="T70" fmla="*/ 1601 w 1686"/>
                <a:gd name="T71" fmla="*/ 663 h 1113"/>
                <a:gd name="T72" fmla="*/ 1475 w 1686"/>
                <a:gd name="T73" fmla="*/ 750 h 1113"/>
                <a:gd name="T74" fmla="*/ 1395 w 1686"/>
                <a:gd name="T75" fmla="*/ 785 h 1113"/>
                <a:gd name="T76" fmla="*/ 1297 w 1686"/>
                <a:gd name="T77" fmla="*/ 745 h 1113"/>
                <a:gd name="T78" fmla="*/ 1165 w 1686"/>
                <a:gd name="T79" fmla="*/ 836 h 1113"/>
                <a:gd name="T80" fmla="*/ 1062 w 1686"/>
                <a:gd name="T81" fmla="*/ 887 h 1113"/>
                <a:gd name="T82" fmla="*/ 1031 w 1686"/>
                <a:gd name="T83" fmla="*/ 726 h 1113"/>
                <a:gd name="T84" fmla="*/ 829 w 1686"/>
                <a:gd name="T85" fmla="*/ 543 h 1113"/>
                <a:gd name="T86" fmla="*/ 788 w 1686"/>
                <a:gd name="T87" fmla="*/ 462 h 1113"/>
                <a:gd name="T88" fmla="*/ 622 w 1686"/>
                <a:gd name="T89" fmla="*/ 434 h 1113"/>
                <a:gd name="T90" fmla="*/ 484 w 1686"/>
                <a:gd name="T91" fmla="*/ 348 h 1113"/>
                <a:gd name="T92" fmla="*/ 372 w 1686"/>
                <a:gd name="T93" fmla="*/ 281 h 1113"/>
                <a:gd name="T94" fmla="*/ 291 w 1686"/>
                <a:gd name="T95" fmla="*/ 392 h 1113"/>
                <a:gd name="T96" fmla="*/ 154 w 1686"/>
                <a:gd name="T97" fmla="*/ 477 h 1113"/>
                <a:gd name="T98" fmla="*/ 0 w 1686"/>
                <a:gd name="T99" fmla="*/ 461 h 1113"/>
                <a:gd name="T100" fmla="*/ 76 w 1686"/>
                <a:gd name="T101" fmla="*/ 344 h 1113"/>
                <a:gd name="T102" fmla="*/ 186 w 1686"/>
                <a:gd name="T103" fmla="*/ 348 h 1113"/>
                <a:gd name="T104" fmla="*/ 254 w 1686"/>
                <a:gd name="T105" fmla="*/ 252 h 1113"/>
                <a:gd name="T106" fmla="*/ 125 w 1686"/>
                <a:gd name="T107" fmla="*/ 155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86" h="1113">
                  <a:moveTo>
                    <a:pt x="956" y="998"/>
                  </a:moveTo>
                  <a:lnTo>
                    <a:pt x="974" y="1000"/>
                  </a:lnTo>
                  <a:lnTo>
                    <a:pt x="990" y="1009"/>
                  </a:lnTo>
                  <a:lnTo>
                    <a:pt x="1003" y="1022"/>
                  </a:lnTo>
                  <a:lnTo>
                    <a:pt x="1011" y="1037"/>
                  </a:lnTo>
                  <a:lnTo>
                    <a:pt x="1013" y="1055"/>
                  </a:lnTo>
                  <a:lnTo>
                    <a:pt x="1011" y="1073"/>
                  </a:lnTo>
                  <a:lnTo>
                    <a:pt x="1003" y="1089"/>
                  </a:lnTo>
                  <a:lnTo>
                    <a:pt x="990" y="1102"/>
                  </a:lnTo>
                  <a:lnTo>
                    <a:pt x="974" y="1110"/>
                  </a:lnTo>
                  <a:lnTo>
                    <a:pt x="956" y="1113"/>
                  </a:lnTo>
                  <a:lnTo>
                    <a:pt x="938" y="1110"/>
                  </a:lnTo>
                  <a:lnTo>
                    <a:pt x="922" y="1102"/>
                  </a:lnTo>
                  <a:lnTo>
                    <a:pt x="910" y="1089"/>
                  </a:lnTo>
                  <a:lnTo>
                    <a:pt x="901" y="1073"/>
                  </a:lnTo>
                  <a:lnTo>
                    <a:pt x="898" y="1055"/>
                  </a:lnTo>
                  <a:lnTo>
                    <a:pt x="901" y="1037"/>
                  </a:lnTo>
                  <a:lnTo>
                    <a:pt x="910" y="1022"/>
                  </a:lnTo>
                  <a:lnTo>
                    <a:pt x="922" y="1009"/>
                  </a:lnTo>
                  <a:lnTo>
                    <a:pt x="938" y="1000"/>
                  </a:lnTo>
                  <a:lnTo>
                    <a:pt x="956" y="998"/>
                  </a:lnTo>
                  <a:close/>
                  <a:moveTo>
                    <a:pt x="798" y="790"/>
                  </a:moveTo>
                  <a:lnTo>
                    <a:pt x="816" y="793"/>
                  </a:lnTo>
                  <a:lnTo>
                    <a:pt x="831" y="802"/>
                  </a:lnTo>
                  <a:lnTo>
                    <a:pt x="844" y="813"/>
                  </a:lnTo>
                  <a:lnTo>
                    <a:pt x="851" y="829"/>
                  </a:lnTo>
                  <a:lnTo>
                    <a:pt x="855" y="848"/>
                  </a:lnTo>
                  <a:lnTo>
                    <a:pt x="851" y="866"/>
                  </a:lnTo>
                  <a:lnTo>
                    <a:pt x="844" y="882"/>
                  </a:lnTo>
                  <a:lnTo>
                    <a:pt x="831" y="895"/>
                  </a:lnTo>
                  <a:lnTo>
                    <a:pt x="816" y="902"/>
                  </a:lnTo>
                  <a:lnTo>
                    <a:pt x="798" y="905"/>
                  </a:lnTo>
                  <a:lnTo>
                    <a:pt x="779" y="902"/>
                  </a:lnTo>
                  <a:lnTo>
                    <a:pt x="763" y="895"/>
                  </a:lnTo>
                  <a:lnTo>
                    <a:pt x="751" y="882"/>
                  </a:lnTo>
                  <a:lnTo>
                    <a:pt x="743" y="866"/>
                  </a:lnTo>
                  <a:lnTo>
                    <a:pt x="739" y="848"/>
                  </a:lnTo>
                  <a:lnTo>
                    <a:pt x="743" y="829"/>
                  </a:lnTo>
                  <a:lnTo>
                    <a:pt x="751" y="813"/>
                  </a:lnTo>
                  <a:lnTo>
                    <a:pt x="763" y="802"/>
                  </a:lnTo>
                  <a:lnTo>
                    <a:pt x="779" y="793"/>
                  </a:lnTo>
                  <a:lnTo>
                    <a:pt x="798" y="790"/>
                  </a:lnTo>
                  <a:close/>
                  <a:moveTo>
                    <a:pt x="236" y="756"/>
                  </a:moveTo>
                  <a:lnTo>
                    <a:pt x="262" y="760"/>
                  </a:lnTo>
                  <a:lnTo>
                    <a:pt x="286" y="769"/>
                  </a:lnTo>
                  <a:lnTo>
                    <a:pt x="308" y="783"/>
                  </a:lnTo>
                  <a:lnTo>
                    <a:pt x="326" y="801"/>
                  </a:lnTo>
                  <a:lnTo>
                    <a:pt x="340" y="822"/>
                  </a:lnTo>
                  <a:lnTo>
                    <a:pt x="349" y="846"/>
                  </a:lnTo>
                  <a:lnTo>
                    <a:pt x="352" y="874"/>
                  </a:lnTo>
                  <a:lnTo>
                    <a:pt x="349" y="900"/>
                  </a:lnTo>
                  <a:lnTo>
                    <a:pt x="340" y="924"/>
                  </a:lnTo>
                  <a:lnTo>
                    <a:pt x="326" y="947"/>
                  </a:lnTo>
                  <a:lnTo>
                    <a:pt x="308" y="964"/>
                  </a:lnTo>
                  <a:lnTo>
                    <a:pt x="286" y="978"/>
                  </a:lnTo>
                  <a:lnTo>
                    <a:pt x="262" y="987"/>
                  </a:lnTo>
                  <a:lnTo>
                    <a:pt x="236" y="990"/>
                  </a:lnTo>
                  <a:lnTo>
                    <a:pt x="209" y="987"/>
                  </a:lnTo>
                  <a:lnTo>
                    <a:pt x="184" y="978"/>
                  </a:lnTo>
                  <a:lnTo>
                    <a:pt x="163" y="964"/>
                  </a:lnTo>
                  <a:lnTo>
                    <a:pt x="145" y="947"/>
                  </a:lnTo>
                  <a:lnTo>
                    <a:pt x="131" y="924"/>
                  </a:lnTo>
                  <a:lnTo>
                    <a:pt x="123" y="900"/>
                  </a:lnTo>
                  <a:lnTo>
                    <a:pt x="119" y="874"/>
                  </a:lnTo>
                  <a:lnTo>
                    <a:pt x="123" y="846"/>
                  </a:lnTo>
                  <a:lnTo>
                    <a:pt x="131" y="822"/>
                  </a:lnTo>
                  <a:lnTo>
                    <a:pt x="145" y="801"/>
                  </a:lnTo>
                  <a:lnTo>
                    <a:pt x="163" y="783"/>
                  </a:lnTo>
                  <a:lnTo>
                    <a:pt x="184" y="769"/>
                  </a:lnTo>
                  <a:lnTo>
                    <a:pt x="209" y="760"/>
                  </a:lnTo>
                  <a:lnTo>
                    <a:pt x="236" y="756"/>
                  </a:lnTo>
                  <a:close/>
                  <a:moveTo>
                    <a:pt x="1463" y="210"/>
                  </a:moveTo>
                  <a:lnTo>
                    <a:pt x="1482" y="213"/>
                  </a:lnTo>
                  <a:lnTo>
                    <a:pt x="1498" y="222"/>
                  </a:lnTo>
                  <a:lnTo>
                    <a:pt x="1510" y="233"/>
                  </a:lnTo>
                  <a:lnTo>
                    <a:pt x="1518" y="249"/>
                  </a:lnTo>
                  <a:lnTo>
                    <a:pt x="1521" y="268"/>
                  </a:lnTo>
                  <a:lnTo>
                    <a:pt x="1518" y="286"/>
                  </a:lnTo>
                  <a:lnTo>
                    <a:pt x="1510" y="302"/>
                  </a:lnTo>
                  <a:lnTo>
                    <a:pt x="1498" y="315"/>
                  </a:lnTo>
                  <a:lnTo>
                    <a:pt x="1482" y="322"/>
                  </a:lnTo>
                  <a:lnTo>
                    <a:pt x="1463" y="325"/>
                  </a:lnTo>
                  <a:lnTo>
                    <a:pt x="1445" y="322"/>
                  </a:lnTo>
                  <a:lnTo>
                    <a:pt x="1429" y="315"/>
                  </a:lnTo>
                  <a:lnTo>
                    <a:pt x="1417" y="302"/>
                  </a:lnTo>
                  <a:lnTo>
                    <a:pt x="1409" y="286"/>
                  </a:lnTo>
                  <a:lnTo>
                    <a:pt x="1406" y="268"/>
                  </a:lnTo>
                  <a:lnTo>
                    <a:pt x="1409" y="249"/>
                  </a:lnTo>
                  <a:lnTo>
                    <a:pt x="1417" y="233"/>
                  </a:lnTo>
                  <a:lnTo>
                    <a:pt x="1429" y="222"/>
                  </a:lnTo>
                  <a:lnTo>
                    <a:pt x="1445" y="213"/>
                  </a:lnTo>
                  <a:lnTo>
                    <a:pt x="1463" y="210"/>
                  </a:lnTo>
                  <a:close/>
                  <a:moveTo>
                    <a:pt x="1623" y="23"/>
                  </a:moveTo>
                  <a:lnTo>
                    <a:pt x="1641" y="26"/>
                  </a:lnTo>
                  <a:lnTo>
                    <a:pt x="1656" y="35"/>
                  </a:lnTo>
                  <a:lnTo>
                    <a:pt x="1669" y="46"/>
                  </a:lnTo>
                  <a:lnTo>
                    <a:pt x="1678" y="62"/>
                  </a:lnTo>
                  <a:lnTo>
                    <a:pt x="1680" y="81"/>
                  </a:lnTo>
                  <a:lnTo>
                    <a:pt x="1678" y="99"/>
                  </a:lnTo>
                  <a:lnTo>
                    <a:pt x="1669" y="115"/>
                  </a:lnTo>
                  <a:lnTo>
                    <a:pt x="1656" y="128"/>
                  </a:lnTo>
                  <a:lnTo>
                    <a:pt x="1641" y="136"/>
                  </a:lnTo>
                  <a:lnTo>
                    <a:pt x="1623" y="138"/>
                  </a:lnTo>
                  <a:lnTo>
                    <a:pt x="1604" y="136"/>
                  </a:lnTo>
                  <a:lnTo>
                    <a:pt x="1589" y="128"/>
                  </a:lnTo>
                  <a:lnTo>
                    <a:pt x="1576" y="115"/>
                  </a:lnTo>
                  <a:lnTo>
                    <a:pt x="1568" y="99"/>
                  </a:lnTo>
                  <a:lnTo>
                    <a:pt x="1564" y="81"/>
                  </a:lnTo>
                  <a:lnTo>
                    <a:pt x="1568" y="62"/>
                  </a:lnTo>
                  <a:lnTo>
                    <a:pt x="1576" y="46"/>
                  </a:lnTo>
                  <a:lnTo>
                    <a:pt x="1589" y="35"/>
                  </a:lnTo>
                  <a:lnTo>
                    <a:pt x="1604" y="26"/>
                  </a:lnTo>
                  <a:lnTo>
                    <a:pt x="1623" y="23"/>
                  </a:lnTo>
                  <a:close/>
                  <a:moveTo>
                    <a:pt x="1207" y="2"/>
                  </a:moveTo>
                  <a:lnTo>
                    <a:pt x="1234" y="5"/>
                  </a:lnTo>
                  <a:lnTo>
                    <a:pt x="1258" y="15"/>
                  </a:lnTo>
                  <a:lnTo>
                    <a:pt x="1279" y="29"/>
                  </a:lnTo>
                  <a:lnTo>
                    <a:pt x="1297" y="46"/>
                  </a:lnTo>
                  <a:lnTo>
                    <a:pt x="1311" y="68"/>
                  </a:lnTo>
                  <a:lnTo>
                    <a:pt x="1320" y="92"/>
                  </a:lnTo>
                  <a:lnTo>
                    <a:pt x="1324" y="119"/>
                  </a:lnTo>
                  <a:lnTo>
                    <a:pt x="1320" y="146"/>
                  </a:lnTo>
                  <a:lnTo>
                    <a:pt x="1311" y="170"/>
                  </a:lnTo>
                  <a:lnTo>
                    <a:pt x="1297" y="192"/>
                  </a:lnTo>
                  <a:lnTo>
                    <a:pt x="1279" y="210"/>
                  </a:lnTo>
                  <a:lnTo>
                    <a:pt x="1258" y="224"/>
                  </a:lnTo>
                  <a:lnTo>
                    <a:pt x="1234" y="232"/>
                  </a:lnTo>
                  <a:lnTo>
                    <a:pt x="1207" y="236"/>
                  </a:lnTo>
                  <a:lnTo>
                    <a:pt x="1180" y="232"/>
                  </a:lnTo>
                  <a:lnTo>
                    <a:pt x="1156" y="224"/>
                  </a:lnTo>
                  <a:lnTo>
                    <a:pt x="1135" y="210"/>
                  </a:lnTo>
                  <a:lnTo>
                    <a:pt x="1117" y="192"/>
                  </a:lnTo>
                  <a:lnTo>
                    <a:pt x="1103" y="170"/>
                  </a:lnTo>
                  <a:lnTo>
                    <a:pt x="1093" y="146"/>
                  </a:lnTo>
                  <a:lnTo>
                    <a:pt x="1091" y="119"/>
                  </a:lnTo>
                  <a:lnTo>
                    <a:pt x="1093" y="92"/>
                  </a:lnTo>
                  <a:lnTo>
                    <a:pt x="1103" y="68"/>
                  </a:lnTo>
                  <a:lnTo>
                    <a:pt x="1117" y="46"/>
                  </a:lnTo>
                  <a:lnTo>
                    <a:pt x="1135" y="29"/>
                  </a:lnTo>
                  <a:lnTo>
                    <a:pt x="1156" y="15"/>
                  </a:lnTo>
                  <a:lnTo>
                    <a:pt x="1180" y="5"/>
                  </a:lnTo>
                  <a:lnTo>
                    <a:pt x="1207" y="2"/>
                  </a:lnTo>
                  <a:close/>
                  <a:moveTo>
                    <a:pt x="0" y="0"/>
                  </a:moveTo>
                  <a:lnTo>
                    <a:pt x="126" y="0"/>
                  </a:lnTo>
                  <a:lnTo>
                    <a:pt x="137" y="13"/>
                  </a:lnTo>
                  <a:lnTo>
                    <a:pt x="153" y="23"/>
                  </a:lnTo>
                  <a:lnTo>
                    <a:pt x="174" y="33"/>
                  </a:lnTo>
                  <a:lnTo>
                    <a:pt x="216" y="46"/>
                  </a:lnTo>
                  <a:lnTo>
                    <a:pt x="258" y="59"/>
                  </a:lnTo>
                  <a:lnTo>
                    <a:pt x="300" y="70"/>
                  </a:lnTo>
                  <a:lnTo>
                    <a:pt x="340" y="80"/>
                  </a:lnTo>
                  <a:lnTo>
                    <a:pt x="368" y="87"/>
                  </a:lnTo>
                  <a:lnTo>
                    <a:pt x="392" y="93"/>
                  </a:lnTo>
                  <a:lnTo>
                    <a:pt x="411" y="98"/>
                  </a:lnTo>
                  <a:lnTo>
                    <a:pt x="433" y="106"/>
                  </a:lnTo>
                  <a:lnTo>
                    <a:pt x="456" y="114"/>
                  </a:lnTo>
                  <a:lnTo>
                    <a:pt x="477" y="125"/>
                  </a:lnTo>
                  <a:lnTo>
                    <a:pt x="500" y="138"/>
                  </a:lnTo>
                  <a:lnTo>
                    <a:pt x="520" y="157"/>
                  </a:lnTo>
                  <a:lnTo>
                    <a:pt x="539" y="183"/>
                  </a:lnTo>
                  <a:lnTo>
                    <a:pt x="556" y="207"/>
                  </a:lnTo>
                  <a:lnTo>
                    <a:pt x="570" y="227"/>
                  </a:lnTo>
                  <a:lnTo>
                    <a:pt x="584" y="244"/>
                  </a:lnTo>
                  <a:lnTo>
                    <a:pt x="598" y="258"/>
                  </a:lnTo>
                  <a:lnTo>
                    <a:pt x="614" y="270"/>
                  </a:lnTo>
                  <a:lnTo>
                    <a:pt x="631" y="280"/>
                  </a:lnTo>
                  <a:lnTo>
                    <a:pt x="652" y="292"/>
                  </a:lnTo>
                  <a:lnTo>
                    <a:pt x="672" y="300"/>
                  </a:lnTo>
                  <a:lnTo>
                    <a:pt x="691" y="305"/>
                  </a:lnTo>
                  <a:lnTo>
                    <a:pt x="708" y="306"/>
                  </a:lnTo>
                  <a:lnTo>
                    <a:pt x="723" y="305"/>
                  </a:lnTo>
                  <a:lnTo>
                    <a:pt x="737" y="301"/>
                  </a:lnTo>
                  <a:lnTo>
                    <a:pt x="752" y="289"/>
                  </a:lnTo>
                  <a:lnTo>
                    <a:pt x="763" y="277"/>
                  </a:lnTo>
                  <a:lnTo>
                    <a:pt x="771" y="262"/>
                  </a:lnTo>
                  <a:lnTo>
                    <a:pt x="779" y="244"/>
                  </a:lnTo>
                  <a:lnTo>
                    <a:pt x="786" y="226"/>
                  </a:lnTo>
                  <a:lnTo>
                    <a:pt x="793" y="211"/>
                  </a:lnTo>
                  <a:lnTo>
                    <a:pt x="803" y="201"/>
                  </a:lnTo>
                  <a:lnTo>
                    <a:pt x="808" y="198"/>
                  </a:lnTo>
                  <a:lnTo>
                    <a:pt x="813" y="193"/>
                  </a:lnTo>
                  <a:lnTo>
                    <a:pt x="827" y="183"/>
                  </a:lnTo>
                  <a:lnTo>
                    <a:pt x="841" y="173"/>
                  </a:lnTo>
                  <a:lnTo>
                    <a:pt x="858" y="166"/>
                  </a:lnTo>
                  <a:lnTo>
                    <a:pt x="875" y="164"/>
                  </a:lnTo>
                  <a:lnTo>
                    <a:pt x="888" y="166"/>
                  </a:lnTo>
                  <a:lnTo>
                    <a:pt x="902" y="172"/>
                  </a:lnTo>
                  <a:lnTo>
                    <a:pt x="915" y="183"/>
                  </a:lnTo>
                  <a:lnTo>
                    <a:pt x="924" y="196"/>
                  </a:lnTo>
                  <a:lnTo>
                    <a:pt x="931" y="211"/>
                  </a:lnTo>
                  <a:lnTo>
                    <a:pt x="935" y="227"/>
                  </a:lnTo>
                  <a:lnTo>
                    <a:pt x="938" y="242"/>
                  </a:lnTo>
                  <a:lnTo>
                    <a:pt x="941" y="256"/>
                  </a:lnTo>
                  <a:lnTo>
                    <a:pt x="943" y="264"/>
                  </a:lnTo>
                  <a:lnTo>
                    <a:pt x="953" y="280"/>
                  </a:lnTo>
                  <a:lnTo>
                    <a:pt x="968" y="303"/>
                  </a:lnTo>
                  <a:lnTo>
                    <a:pt x="982" y="326"/>
                  </a:lnTo>
                  <a:lnTo>
                    <a:pt x="995" y="350"/>
                  </a:lnTo>
                  <a:lnTo>
                    <a:pt x="1006" y="373"/>
                  </a:lnTo>
                  <a:lnTo>
                    <a:pt x="1014" y="395"/>
                  </a:lnTo>
                  <a:lnTo>
                    <a:pt x="1018" y="416"/>
                  </a:lnTo>
                  <a:lnTo>
                    <a:pt x="1019" y="436"/>
                  </a:lnTo>
                  <a:lnTo>
                    <a:pt x="1015" y="454"/>
                  </a:lnTo>
                  <a:lnTo>
                    <a:pt x="1010" y="472"/>
                  </a:lnTo>
                  <a:lnTo>
                    <a:pt x="1008" y="490"/>
                  </a:lnTo>
                  <a:lnTo>
                    <a:pt x="1011" y="507"/>
                  </a:lnTo>
                  <a:lnTo>
                    <a:pt x="1017" y="522"/>
                  </a:lnTo>
                  <a:lnTo>
                    <a:pt x="1030" y="540"/>
                  </a:lnTo>
                  <a:lnTo>
                    <a:pt x="1049" y="540"/>
                  </a:lnTo>
                  <a:lnTo>
                    <a:pt x="1050" y="541"/>
                  </a:lnTo>
                  <a:lnTo>
                    <a:pt x="1053" y="541"/>
                  </a:lnTo>
                  <a:lnTo>
                    <a:pt x="1056" y="541"/>
                  </a:lnTo>
                  <a:lnTo>
                    <a:pt x="1080" y="538"/>
                  </a:lnTo>
                  <a:lnTo>
                    <a:pt x="1101" y="533"/>
                  </a:lnTo>
                  <a:lnTo>
                    <a:pt x="1120" y="529"/>
                  </a:lnTo>
                  <a:lnTo>
                    <a:pt x="1145" y="524"/>
                  </a:lnTo>
                  <a:lnTo>
                    <a:pt x="1169" y="519"/>
                  </a:lnTo>
                  <a:lnTo>
                    <a:pt x="1193" y="516"/>
                  </a:lnTo>
                  <a:lnTo>
                    <a:pt x="1214" y="513"/>
                  </a:lnTo>
                  <a:lnTo>
                    <a:pt x="1232" y="516"/>
                  </a:lnTo>
                  <a:lnTo>
                    <a:pt x="1247" y="520"/>
                  </a:lnTo>
                  <a:lnTo>
                    <a:pt x="1258" y="528"/>
                  </a:lnTo>
                  <a:lnTo>
                    <a:pt x="1266" y="539"/>
                  </a:lnTo>
                  <a:lnTo>
                    <a:pt x="1277" y="563"/>
                  </a:lnTo>
                  <a:lnTo>
                    <a:pt x="1289" y="583"/>
                  </a:lnTo>
                  <a:lnTo>
                    <a:pt x="1299" y="599"/>
                  </a:lnTo>
                  <a:lnTo>
                    <a:pt x="1309" y="612"/>
                  </a:lnTo>
                  <a:lnTo>
                    <a:pt x="1331" y="635"/>
                  </a:lnTo>
                  <a:lnTo>
                    <a:pt x="1359" y="618"/>
                  </a:lnTo>
                  <a:lnTo>
                    <a:pt x="1370" y="611"/>
                  </a:lnTo>
                  <a:lnTo>
                    <a:pt x="1384" y="601"/>
                  </a:lnTo>
                  <a:lnTo>
                    <a:pt x="1399" y="589"/>
                  </a:lnTo>
                  <a:lnTo>
                    <a:pt x="1412" y="579"/>
                  </a:lnTo>
                  <a:lnTo>
                    <a:pt x="1438" y="559"/>
                  </a:lnTo>
                  <a:lnTo>
                    <a:pt x="1463" y="541"/>
                  </a:lnTo>
                  <a:lnTo>
                    <a:pt x="1487" y="524"/>
                  </a:lnTo>
                  <a:lnTo>
                    <a:pt x="1511" y="511"/>
                  </a:lnTo>
                  <a:lnTo>
                    <a:pt x="1532" y="504"/>
                  </a:lnTo>
                  <a:lnTo>
                    <a:pt x="1551" y="501"/>
                  </a:lnTo>
                  <a:lnTo>
                    <a:pt x="1570" y="500"/>
                  </a:lnTo>
                  <a:lnTo>
                    <a:pt x="1574" y="500"/>
                  </a:lnTo>
                  <a:lnTo>
                    <a:pt x="1585" y="499"/>
                  </a:lnTo>
                  <a:lnTo>
                    <a:pt x="1599" y="498"/>
                  </a:lnTo>
                  <a:lnTo>
                    <a:pt x="1617" y="495"/>
                  </a:lnTo>
                  <a:lnTo>
                    <a:pt x="1638" y="494"/>
                  </a:lnTo>
                  <a:lnTo>
                    <a:pt x="1662" y="492"/>
                  </a:lnTo>
                  <a:lnTo>
                    <a:pt x="1686" y="491"/>
                  </a:lnTo>
                  <a:lnTo>
                    <a:pt x="1686" y="645"/>
                  </a:lnTo>
                  <a:lnTo>
                    <a:pt x="1663" y="647"/>
                  </a:lnTo>
                  <a:lnTo>
                    <a:pt x="1639" y="650"/>
                  </a:lnTo>
                  <a:lnTo>
                    <a:pt x="1618" y="657"/>
                  </a:lnTo>
                  <a:lnTo>
                    <a:pt x="1601" y="663"/>
                  </a:lnTo>
                  <a:lnTo>
                    <a:pt x="1584" y="673"/>
                  </a:lnTo>
                  <a:lnTo>
                    <a:pt x="1566" y="683"/>
                  </a:lnTo>
                  <a:lnTo>
                    <a:pt x="1545" y="696"/>
                  </a:lnTo>
                  <a:lnTo>
                    <a:pt x="1526" y="710"/>
                  </a:lnTo>
                  <a:lnTo>
                    <a:pt x="1509" y="724"/>
                  </a:lnTo>
                  <a:lnTo>
                    <a:pt x="1491" y="737"/>
                  </a:lnTo>
                  <a:lnTo>
                    <a:pt x="1475" y="750"/>
                  </a:lnTo>
                  <a:lnTo>
                    <a:pt x="1461" y="761"/>
                  </a:lnTo>
                  <a:lnTo>
                    <a:pt x="1450" y="769"/>
                  </a:lnTo>
                  <a:lnTo>
                    <a:pt x="1443" y="775"/>
                  </a:lnTo>
                  <a:lnTo>
                    <a:pt x="1439" y="777"/>
                  </a:lnTo>
                  <a:lnTo>
                    <a:pt x="1424" y="785"/>
                  </a:lnTo>
                  <a:lnTo>
                    <a:pt x="1408" y="788"/>
                  </a:lnTo>
                  <a:lnTo>
                    <a:pt x="1395" y="785"/>
                  </a:lnTo>
                  <a:lnTo>
                    <a:pt x="1385" y="776"/>
                  </a:lnTo>
                  <a:lnTo>
                    <a:pt x="1373" y="765"/>
                  </a:lnTo>
                  <a:lnTo>
                    <a:pt x="1364" y="756"/>
                  </a:lnTo>
                  <a:lnTo>
                    <a:pt x="1354" y="749"/>
                  </a:lnTo>
                  <a:lnTo>
                    <a:pt x="1344" y="745"/>
                  </a:lnTo>
                  <a:lnTo>
                    <a:pt x="1331" y="744"/>
                  </a:lnTo>
                  <a:lnTo>
                    <a:pt x="1297" y="745"/>
                  </a:lnTo>
                  <a:lnTo>
                    <a:pt x="1267" y="749"/>
                  </a:lnTo>
                  <a:lnTo>
                    <a:pt x="1241" y="756"/>
                  </a:lnTo>
                  <a:lnTo>
                    <a:pt x="1220" y="767"/>
                  </a:lnTo>
                  <a:lnTo>
                    <a:pt x="1203" y="781"/>
                  </a:lnTo>
                  <a:lnTo>
                    <a:pt x="1191" y="797"/>
                  </a:lnTo>
                  <a:lnTo>
                    <a:pt x="1179" y="816"/>
                  </a:lnTo>
                  <a:lnTo>
                    <a:pt x="1165" y="836"/>
                  </a:lnTo>
                  <a:lnTo>
                    <a:pt x="1151" y="854"/>
                  </a:lnTo>
                  <a:lnTo>
                    <a:pt x="1137" y="869"/>
                  </a:lnTo>
                  <a:lnTo>
                    <a:pt x="1121" y="882"/>
                  </a:lnTo>
                  <a:lnTo>
                    <a:pt x="1104" y="891"/>
                  </a:lnTo>
                  <a:lnTo>
                    <a:pt x="1086" y="894"/>
                  </a:lnTo>
                  <a:lnTo>
                    <a:pt x="1074" y="892"/>
                  </a:lnTo>
                  <a:lnTo>
                    <a:pt x="1062" y="887"/>
                  </a:lnTo>
                  <a:lnTo>
                    <a:pt x="1045" y="876"/>
                  </a:lnTo>
                  <a:lnTo>
                    <a:pt x="1034" y="864"/>
                  </a:lnTo>
                  <a:lnTo>
                    <a:pt x="1027" y="851"/>
                  </a:lnTo>
                  <a:lnTo>
                    <a:pt x="1023" y="841"/>
                  </a:lnTo>
                  <a:lnTo>
                    <a:pt x="1022" y="830"/>
                  </a:lnTo>
                  <a:lnTo>
                    <a:pt x="1022" y="819"/>
                  </a:lnTo>
                  <a:lnTo>
                    <a:pt x="1031" y="726"/>
                  </a:lnTo>
                  <a:lnTo>
                    <a:pt x="921" y="650"/>
                  </a:lnTo>
                  <a:lnTo>
                    <a:pt x="892" y="615"/>
                  </a:lnTo>
                  <a:lnTo>
                    <a:pt x="880" y="602"/>
                  </a:lnTo>
                  <a:lnTo>
                    <a:pt x="868" y="589"/>
                  </a:lnTo>
                  <a:lnTo>
                    <a:pt x="854" y="575"/>
                  </a:lnTo>
                  <a:lnTo>
                    <a:pt x="841" y="559"/>
                  </a:lnTo>
                  <a:lnTo>
                    <a:pt x="829" y="543"/>
                  </a:lnTo>
                  <a:lnTo>
                    <a:pt x="822" y="526"/>
                  </a:lnTo>
                  <a:lnTo>
                    <a:pt x="819" y="508"/>
                  </a:lnTo>
                  <a:lnTo>
                    <a:pt x="819" y="505"/>
                  </a:lnTo>
                  <a:lnTo>
                    <a:pt x="818" y="499"/>
                  </a:lnTo>
                  <a:lnTo>
                    <a:pt x="810" y="484"/>
                  </a:lnTo>
                  <a:lnTo>
                    <a:pt x="801" y="471"/>
                  </a:lnTo>
                  <a:lnTo>
                    <a:pt x="788" y="462"/>
                  </a:lnTo>
                  <a:lnTo>
                    <a:pt x="775" y="455"/>
                  </a:lnTo>
                  <a:lnTo>
                    <a:pt x="763" y="450"/>
                  </a:lnTo>
                  <a:lnTo>
                    <a:pt x="751" y="447"/>
                  </a:lnTo>
                  <a:lnTo>
                    <a:pt x="741" y="446"/>
                  </a:lnTo>
                  <a:lnTo>
                    <a:pt x="701" y="445"/>
                  </a:lnTo>
                  <a:lnTo>
                    <a:pt x="661" y="441"/>
                  </a:lnTo>
                  <a:lnTo>
                    <a:pt x="622" y="434"/>
                  </a:lnTo>
                  <a:lnTo>
                    <a:pt x="585" y="426"/>
                  </a:lnTo>
                  <a:lnTo>
                    <a:pt x="568" y="419"/>
                  </a:lnTo>
                  <a:lnTo>
                    <a:pt x="544" y="410"/>
                  </a:lnTo>
                  <a:lnTo>
                    <a:pt x="524" y="398"/>
                  </a:lnTo>
                  <a:lnTo>
                    <a:pt x="509" y="385"/>
                  </a:lnTo>
                  <a:lnTo>
                    <a:pt x="495" y="366"/>
                  </a:lnTo>
                  <a:lnTo>
                    <a:pt x="484" y="348"/>
                  </a:lnTo>
                  <a:lnTo>
                    <a:pt x="474" y="331"/>
                  </a:lnTo>
                  <a:lnTo>
                    <a:pt x="465" y="315"/>
                  </a:lnTo>
                  <a:lnTo>
                    <a:pt x="455" y="300"/>
                  </a:lnTo>
                  <a:lnTo>
                    <a:pt x="444" y="286"/>
                  </a:lnTo>
                  <a:lnTo>
                    <a:pt x="429" y="273"/>
                  </a:lnTo>
                  <a:lnTo>
                    <a:pt x="396" y="246"/>
                  </a:lnTo>
                  <a:lnTo>
                    <a:pt x="372" y="281"/>
                  </a:lnTo>
                  <a:lnTo>
                    <a:pt x="361" y="296"/>
                  </a:lnTo>
                  <a:lnTo>
                    <a:pt x="352" y="311"/>
                  </a:lnTo>
                  <a:lnTo>
                    <a:pt x="342" y="324"/>
                  </a:lnTo>
                  <a:lnTo>
                    <a:pt x="331" y="341"/>
                  </a:lnTo>
                  <a:lnTo>
                    <a:pt x="317" y="358"/>
                  </a:lnTo>
                  <a:lnTo>
                    <a:pt x="303" y="376"/>
                  </a:lnTo>
                  <a:lnTo>
                    <a:pt x="291" y="392"/>
                  </a:lnTo>
                  <a:lnTo>
                    <a:pt x="279" y="406"/>
                  </a:lnTo>
                  <a:lnTo>
                    <a:pt x="258" y="431"/>
                  </a:lnTo>
                  <a:lnTo>
                    <a:pt x="237" y="449"/>
                  </a:lnTo>
                  <a:lnTo>
                    <a:pt x="216" y="463"/>
                  </a:lnTo>
                  <a:lnTo>
                    <a:pt x="195" y="471"/>
                  </a:lnTo>
                  <a:lnTo>
                    <a:pt x="175" y="476"/>
                  </a:lnTo>
                  <a:lnTo>
                    <a:pt x="154" y="477"/>
                  </a:lnTo>
                  <a:lnTo>
                    <a:pt x="133" y="476"/>
                  </a:lnTo>
                  <a:lnTo>
                    <a:pt x="109" y="473"/>
                  </a:lnTo>
                  <a:lnTo>
                    <a:pt x="83" y="469"/>
                  </a:lnTo>
                  <a:lnTo>
                    <a:pt x="56" y="464"/>
                  </a:lnTo>
                  <a:lnTo>
                    <a:pt x="24" y="460"/>
                  </a:lnTo>
                  <a:lnTo>
                    <a:pt x="12" y="458"/>
                  </a:lnTo>
                  <a:lnTo>
                    <a:pt x="0" y="461"/>
                  </a:lnTo>
                  <a:lnTo>
                    <a:pt x="0" y="338"/>
                  </a:lnTo>
                  <a:lnTo>
                    <a:pt x="10" y="335"/>
                  </a:lnTo>
                  <a:lnTo>
                    <a:pt x="20" y="332"/>
                  </a:lnTo>
                  <a:lnTo>
                    <a:pt x="32" y="332"/>
                  </a:lnTo>
                  <a:lnTo>
                    <a:pt x="45" y="334"/>
                  </a:lnTo>
                  <a:lnTo>
                    <a:pt x="60" y="338"/>
                  </a:lnTo>
                  <a:lnTo>
                    <a:pt x="76" y="344"/>
                  </a:lnTo>
                  <a:lnTo>
                    <a:pt x="92" y="351"/>
                  </a:lnTo>
                  <a:lnTo>
                    <a:pt x="108" y="356"/>
                  </a:lnTo>
                  <a:lnTo>
                    <a:pt x="122" y="361"/>
                  </a:lnTo>
                  <a:lnTo>
                    <a:pt x="134" y="363"/>
                  </a:lnTo>
                  <a:lnTo>
                    <a:pt x="143" y="364"/>
                  </a:lnTo>
                  <a:lnTo>
                    <a:pt x="166" y="357"/>
                  </a:lnTo>
                  <a:lnTo>
                    <a:pt x="186" y="348"/>
                  </a:lnTo>
                  <a:lnTo>
                    <a:pt x="203" y="335"/>
                  </a:lnTo>
                  <a:lnTo>
                    <a:pt x="216" y="320"/>
                  </a:lnTo>
                  <a:lnTo>
                    <a:pt x="227" y="305"/>
                  </a:lnTo>
                  <a:lnTo>
                    <a:pt x="236" y="289"/>
                  </a:lnTo>
                  <a:lnTo>
                    <a:pt x="243" y="276"/>
                  </a:lnTo>
                  <a:lnTo>
                    <a:pt x="249" y="263"/>
                  </a:lnTo>
                  <a:lnTo>
                    <a:pt x="254" y="252"/>
                  </a:lnTo>
                  <a:lnTo>
                    <a:pt x="281" y="176"/>
                  </a:lnTo>
                  <a:lnTo>
                    <a:pt x="214" y="171"/>
                  </a:lnTo>
                  <a:lnTo>
                    <a:pt x="206" y="170"/>
                  </a:lnTo>
                  <a:lnTo>
                    <a:pt x="192" y="168"/>
                  </a:lnTo>
                  <a:lnTo>
                    <a:pt x="173" y="166"/>
                  </a:lnTo>
                  <a:lnTo>
                    <a:pt x="150" y="161"/>
                  </a:lnTo>
                  <a:lnTo>
                    <a:pt x="125" y="155"/>
                  </a:lnTo>
                  <a:lnTo>
                    <a:pt x="98" y="148"/>
                  </a:lnTo>
                  <a:lnTo>
                    <a:pt x="72" y="137"/>
                  </a:lnTo>
                  <a:lnTo>
                    <a:pt x="45" y="126"/>
                  </a:lnTo>
                  <a:lnTo>
                    <a:pt x="21" y="111"/>
                  </a:lnTo>
                  <a:lnTo>
                    <a:pt x="0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EC749F0-3F78-4590-B75E-A5A9D4D30EFF}"/>
              </a:ext>
            </a:extLst>
          </p:cNvPr>
          <p:cNvGrpSpPr/>
          <p:nvPr/>
        </p:nvGrpSpPr>
        <p:grpSpPr>
          <a:xfrm>
            <a:off x="7348417" y="2370043"/>
            <a:ext cx="1969516" cy="1569456"/>
            <a:chOff x="9866643" y="-760778"/>
            <a:chExt cx="817599" cy="651524"/>
          </a:xfrm>
        </p:grpSpPr>
        <p:sp useBgFill="1">
          <p:nvSpPr>
            <p:cNvPr id="36" name="Freeform 6">
              <a:extLst>
                <a:ext uri="{FF2B5EF4-FFF2-40B4-BE49-F238E27FC236}">
                  <a16:creationId xmlns:a16="http://schemas.microsoft.com/office/drawing/2014/main" id="{577F5058-DB10-4171-9800-B15E68826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6643" y="-760778"/>
              <a:ext cx="817599" cy="651524"/>
            </a:xfrm>
            <a:custGeom>
              <a:avLst/>
              <a:gdLst>
                <a:gd name="T0" fmla="*/ 145 w 3456"/>
                <a:gd name="T1" fmla="*/ 0 h 2754"/>
                <a:gd name="T2" fmla="*/ 3313 w 3456"/>
                <a:gd name="T3" fmla="*/ 0 h 2754"/>
                <a:gd name="T4" fmla="*/ 3341 w 3456"/>
                <a:gd name="T5" fmla="*/ 3 h 2754"/>
                <a:gd name="T6" fmla="*/ 3368 w 3456"/>
                <a:gd name="T7" fmla="*/ 12 h 2754"/>
                <a:gd name="T8" fmla="*/ 3392 w 3456"/>
                <a:gd name="T9" fmla="*/ 24 h 2754"/>
                <a:gd name="T10" fmla="*/ 3414 w 3456"/>
                <a:gd name="T11" fmla="*/ 42 h 2754"/>
                <a:gd name="T12" fmla="*/ 3432 w 3456"/>
                <a:gd name="T13" fmla="*/ 63 h 2754"/>
                <a:gd name="T14" fmla="*/ 3444 w 3456"/>
                <a:gd name="T15" fmla="*/ 89 h 2754"/>
                <a:gd name="T16" fmla="*/ 3453 w 3456"/>
                <a:gd name="T17" fmla="*/ 116 h 2754"/>
                <a:gd name="T18" fmla="*/ 3456 w 3456"/>
                <a:gd name="T19" fmla="*/ 144 h 2754"/>
                <a:gd name="T20" fmla="*/ 3456 w 3456"/>
                <a:gd name="T21" fmla="*/ 2610 h 2754"/>
                <a:gd name="T22" fmla="*/ 3453 w 3456"/>
                <a:gd name="T23" fmla="*/ 2638 h 2754"/>
                <a:gd name="T24" fmla="*/ 3444 w 3456"/>
                <a:gd name="T25" fmla="*/ 2665 h 2754"/>
                <a:gd name="T26" fmla="*/ 3432 w 3456"/>
                <a:gd name="T27" fmla="*/ 2691 h 2754"/>
                <a:gd name="T28" fmla="*/ 3414 w 3456"/>
                <a:gd name="T29" fmla="*/ 2712 h 2754"/>
                <a:gd name="T30" fmla="*/ 3392 w 3456"/>
                <a:gd name="T31" fmla="*/ 2730 h 2754"/>
                <a:gd name="T32" fmla="*/ 3368 w 3456"/>
                <a:gd name="T33" fmla="*/ 2742 h 2754"/>
                <a:gd name="T34" fmla="*/ 3341 w 3456"/>
                <a:gd name="T35" fmla="*/ 2751 h 2754"/>
                <a:gd name="T36" fmla="*/ 3313 w 3456"/>
                <a:gd name="T37" fmla="*/ 2754 h 2754"/>
                <a:gd name="T38" fmla="*/ 145 w 3456"/>
                <a:gd name="T39" fmla="*/ 2754 h 2754"/>
                <a:gd name="T40" fmla="*/ 115 w 3456"/>
                <a:gd name="T41" fmla="*/ 2751 h 2754"/>
                <a:gd name="T42" fmla="*/ 88 w 3456"/>
                <a:gd name="T43" fmla="*/ 2742 h 2754"/>
                <a:gd name="T44" fmla="*/ 64 w 3456"/>
                <a:gd name="T45" fmla="*/ 2730 h 2754"/>
                <a:gd name="T46" fmla="*/ 42 w 3456"/>
                <a:gd name="T47" fmla="*/ 2712 h 2754"/>
                <a:gd name="T48" fmla="*/ 24 w 3456"/>
                <a:gd name="T49" fmla="*/ 2691 h 2754"/>
                <a:gd name="T50" fmla="*/ 12 w 3456"/>
                <a:gd name="T51" fmla="*/ 2665 h 2754"/>
                <a:gd name="T52" fmla="*/ 3 w 3456"/>
                <a:gd name="T53" fmla="*/ 2638 h 2754"/>
                <a:gd name="T54" fmla="*/ 0 w 3456"/>
                <a:gd name="T55" fmla="*/ 2610 h 2754"/>
                <a:gd name="T56" fmla="*/ 0 w 3456"/>
                <a:gd name="T57" fmla="*/ 144 h 2754"/>
                <a:gd name="T58" fmla="*/ 3 w 3456"/>
                <a:gd name="T59" fmla="*/ 116 h 2754"/>
                <a:gd name="T60" fmla="*/ 12 w 3456"/>
                <a:gd name="T61" fmla="*/ 89 h 2754"/>
                <a:gd name="T62" fmla="*/ 24 w 3456"/>
                <a:gd name="T63" fmla="*/ 63 h 2754"/>
                <a:gd name="T64" fmla="*/ 42 w 3456"/>
                <a:gd name="T65" fmla="*/ 42 h 2754"/>
                <a:gd name="T66" fmla="*/ 64 w 3456"/>
                <a:gd name="T67" fmla="*/ 24 h 2754"/>
                <a:gd name="T68" fmla="*/ 88 w 3456"/>
                <a:gd name="T69" fmla="*/ 12 h 2754"/>
                <a:gd name="T70" fmla="*/ 115 w 3456"/>
                <a:gd name="T71" fmla="*/ 3 h 2754"/>
                <a:gd name="T72" fmla="*/ 145 w 3456"/>
                <a:gd name="T73" fmla="*/ 0 h 2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56" h="2754">
                  <a:moveTo>
                    <a:pt x="145" y="0"/>
                  </a:moveTo>
                  <a:lnTo>
                    <a:pt x="3313" y="0"/>
                  </a:lnTo>
                  <a:lnTo>
                    <a:pt x="3341" y="3"/>
                  </a:lnTo>
                  <a:lnTo>
                    <a:pt x="3368" y="12"/>
                  </a:lnTo>
                  <a:lnTo>
                    <a:pt x="3392" y="24"/>
                  </a:lnTo>
                  <a:lnTo>
                    <a:pt x="3414" y="42"/>
                  </a:lnTo>
                  <a:lnTo>
                    <a:pt x="3432" y="63"/>
                  </a:lnTo>
                  <a:lnTo>
                    <a:pt x="3444" y="89"/>
                  </a:lnTo>
                  <a:lnTo>
                    <a:pt x="3453" y="116"/>
                  </a:lnTo>
                  <a:lnTo>
                    <a:pt x="3456" y="144"/>
                  </a:lnTo>
                  <a:lnTo>
                    <a:pt x="3456" y="2610"/>
                  </a:lnTo>
                  <a:lnTo>
                    <a:pt x="3453" y="2638"/>
                  </a:lnTo>
                  <a:lnTo>
                    <a:pt x="3444" y="2665"/>
                  </a:lnTo>
                  <a:lnTo>
                    <a:pt x="3432" y="2691"/>
                  </a:lnTo>
                  <a:lnTo>
                    <a:pt x="3414" y="2712"/>
                  </a:lnTo>
                  <a:lnTo>
                    <a:pt x="3392" y="2730"/>
                  </a:lnTo>
                  <a:lnTo>
                    <a:pt x="3368" y="2742"/>
                  </a:lnTo>
                  <a:lnTo>
                    <a:pt x="3341" y="2751"/>
                  </a:lnTo>
                  <a:lnTo>
                    <a:pt x="3313" y="2754"/>
                  </a:lnTo>
                  <a:lnTo>
                    <a:pt x="145" y="2754"/>
                  </a:lnTo>
                  <a:lnTo>
                    <a:pt x="115" y="2751"/>
                  </a:lnTo>
                  <a:lnTo>
                    <a:pt x="88" y="2742"/>
                  </a:lnTo>
                  <a:lnTo>
                    <a:pt x="64" y="2730"/>
                  </a:lnTo>
                  <a:lnTo>
                    <a:pt x="42" y="2712"/>
                  </a:lnTo>
                  <a:lnTo>
                    <a:pt x="24" y="2691"/>
                  </a:lnTo>
                  <a:lnTo>
                    <a:pt x="12" y="2665"/>
                  </a:lnTo>
                  <a:lnTo>
                    <a:pt x="3" y="2638"/>
                  </a:lnTo>
                  <a:lnTo>
                    <a:pt x="0" y="2610"/>
                  </a:lnTo>
                  <a:lnTo>
                    <a:pt x="0" y="144"/>
                  </a:lnTo>
                  <a:lnTo>
                    <a:pt x="3" y="116"/>
                  </a:lnTo>
                  <a:lnTo>
                    <a:pt x="12" y="89"/>
                  </a:lnTo>
                  <a:lnTo>
                    <a:pt x="24" y="63"/>
                  </a:lnTo>
                  <a:lnTo>
                    <a:pt x="42" y="42"/>
                  </a:lnTo>
                  <a:lnTo>
                    <a:pt x="64" y="24"/>
                  </a:lnTo>
                  <a:lnTo>
                    <a:pt x="88" y="12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AutoShape 3">
              <a:extLst>
                <a:ext uri="{FF2B5EF4-FFF2-40B4-BE49-F238E27FC236}">
                  <a16:creationId xmlns:a16="http://schemas.microsoft.com/office/drawing/2014/main" id="{F1C3D711-6F10-4DFC-88A7-053EB6CDD3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66643" y="-760778"/>
              <a:ext cx="817599" cy="651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46041F39-A292-4522-9527-17EDA5597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6643" y="-760778"/>
              <a:ext cx="817599" cy="651524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8DD6E6C-CB50-4564-8807-77E3DCA4A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9943" y="-635158"/>
              <a:ext cx="510999" cy="325763"/>
            </a:xfrm>
            <a:custGeom>
              <a:avLst/>
              <a:gdLst>
                <a:gd name="T0" fmla="*/ 1605 w 2160"/>
                <a:gd name="T1" fmla="*/ 0 h 1370"/>
                <a:gd name="T2" fmla="*/ 1900 w 2160"/>
                <a:gd name="T3" fmla="*/ 1041 h 1370"/>
                <a:gd name="T4" fmla="*/ 2160 w 2160"/>
                <a:gd name="T5" fmla="*/ 674 h 1370"/>
                <a:gd name="T6" fmla="*/ 2160 w 2160"/>
                <a:gd name="T7" fmla="*/ 924 h 1370"/>
                <a:gd name="T8" fmla="*/ 1843 w 2160"/>
                <a:gd name="T9" fmla="*/ 1370 h 1370"/>
                <a:gd name="T10" fmla="*/ 1564 w 2160"/>
                <a:gd name="T11" fmla="*/ 382 h 1370"/>
                <a:gd name="T12" fmla="*/ 1102 w 2160"/>
                <a:gd name="T13" fmla="*/ 1246 h 1370"/>
                <a:gd name="T14" fmla="*/ 660 w 2160"/>
                <a:gd name="T15" fmla="*/ 875 h 1370"/>
                <a:gd name="T16" fmla="*/ 322 w 2160"/>
                <a:gd name="T17" fmla="*/ 1330 h 1370"/>
                <a:gd name="T18" fmla="*/ 0 w 2160"/>
                <a:gd name="T19" fmla="*/ 859 h 1370"/>
                <a:gd name="T20" fmla="*/ 0 w 2160"/>
                <a:gd name="T21" fmla="*/ 603 h 1370"/>
                <a:gd name="T22" fmla="*/ 327 w 2160"/>
                <a:gd name="T23" fmla="*/ 1081 h 1370"/>
                <a:gd name="T24" fmla="*/ 636 w 2160"/>
                <a:gd name="T25" fmla="*/ 666 h 1370"/>
                <a:gd name="T26" fmla="*/ 1058 w 2160"/>
                <a:gd name="T27" fmla="*/ 1020 h 1370"/>
                <a:gd name="T28" fmla="*/ 1605 w 2160"/>
                <a:gd name="T29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0" h="1370">
                  <a:moveTo>
                    <a:pt x="1605" y="0"/>
                  </a:moveTo>
                  <a:lnTo>
                    <a:pt x="1900" y="1041"/>
                  </a:lnTo>
                  <a:lnTo>
                    <a:pt x="2160" y="674"/>
                  </a:lnTo>
                  <a:lnTo>
                    <a:pt x="2160" y="924"/>
                  </a:lnTo>
                  <a:lnTo>
                    <a:pt x="1843" y="1370"/>
                  </a:lnTo>
                  <a:lnTo>
                    <a:pt x="1564" y="382"/>
                  </a:lnTo>
                  <a:lnTo>
                    <a:pt x="1102" y="1246"/>
                  </a:lnTo>
                  <a:lnTo>
                    <a:pt x="660" y="875"/>
                  </a:lnTo>
                  <a:lnTo>
                    <a:pt x="322" y="1330"/>
                  </a:lnTo>
                  <a:lnTo>
                    <a:pt x="0" y="859"/>
                  </a:lnTo>
                  <a:lnTo>
                    <a:pt x="0" y="603"/>
                  </a:lnTo>
                  <a:lnTo>
                    <a:pt x="327" y="1081"/>
                  </a:lnTo>
                  <a:lnTo>
                    <a:pt x="636" y="666"/>
                  </a:lnTo>
                  <a:lnTo>
                    <a:pt x="1058" y="1020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FFC8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B17C883A-E753-40B5-B504-2192DE6419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00710" y="-726711"/>
              <a:ext cx="749466" cy="583391"/>
            </a:xfrm>
            <a:custGeom>
              <a:avLst/>
              <a:gdLst>
                <a:gd name="T0" fmla="*/ 215 w 3168"/>
                <a:gd name="T1" fmla="*/ 219 h 2466"/>
                <a:gd name="T2" fmla="*/ 215 w 3168"/>
                <a:gd name="T3" fmla="*/ 2248 h 2466"/>
                <a:gd name="T4" fmla="*/ 2951 w 3168"/>
                <a:gd name="T5" fmla="*/ 2248 h 2466"/>
                <a:gd name="T6" fmla="*/ 2951 w 3168"/>
                <a:gd name="T7" fmla="*/ 219 h 2466"/>
                <a:gd name="T8" fmla="*/ 215 w 3168"/>
                <a:gd name="T9" fmla="*/ 219 h 2466"/>
                <a:gd name="T10" fmla="*/ 0 w 3168"/>
                <a:gd name="T11" fmla="*/ 0 h 2466"/>
                <a:gd name="T12" fmla="*/ 3168 w 3168"/>
                <a:gd name="T13" fmla="*/ 0 h 2466"/>
                <a:gd name="T14" fmla="*/ 3168 w 3168"/>
                <a:gd name="T15" fmla="*/ 2466 h 2466"/>
                <a:gd name="T16" fmla="*/ 0 w 3168"/>
                <a:gd name="T17" fmla="*/ 2466 h 2466"/>
                <a:gd name="T18" fmla="*/ 0 w 3168"/>
                <a:gd name="T19" fmla="*/ 0 h 2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8" h="2466">
                  <a:moveTo>
                    <a:pt x="215" y="219"/>
                  </a:moveTo>
                  <a:lnTo>
                    <a:pt x="215" y="2248"/>
                  </a:lnTo>
                  <a:lnTo>
                    <a:pt x="2951" y="2248"/>
                  </a:lnTo>
                  <a:lnTo>
                    <a:pt x="2951" y="219"/>
                  </a:lnTo>
                  <a:lnTo>
                    <a:pt x="215" y="219"/>
                  </a:lnTo>
                  <a:close/>
                  <a:moveTo>
                    <a:pt x="0" y="0"/>
                  </a:moveTo>
                  <a:lnTo>
                    <a:pt x="3168" y="0"/>
                  </a:lnTo>
                  <a:lnTo>
                    <a:pt x="3168" y="2466"/>
                  </a:lnTo>
                  <a:lnTo>
                    <a:pt x="0" y="2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821906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sri_Corporate_Template-Light">
  <a:themeElements>
    <a:clrScheme name="Esri Branding Colors 2013_blue hyperlink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Avenir Next LT Pro">
      <a:majorFont>
        <a:latin typeface="AvenirNext LT Pro Light"/>
        <a:ea typeface=""/>
        <a:cs typeface=""/>
      </a:majorFont>
      <a:minorFont>
        <a:latin typeface="AvenirNext LT Pr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0" id="{97D40235-370D-EC47-8260-4203E8B795E1}" vid="{7A469BFD-33E4-984F-823F-CD194A029A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B09B909685840A5AA5DC537182835" ma:contentTypeVersion="1" ma:contentTypeDescription="Create a new document." ma:contentTypeScope="" ma:versionID="647b6714bcbd012a02104274568241a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FE14C7-9BC6-4CB0-8E37-38C47FE59B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CD0EAA-7CE5-4989-9707-5A027F90AA1D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EE4F244-029D-4E84-BB36-70DB3966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Esri_Corporate_Template-Light</Template>
  <TotalTime>0</TotalTime>
  <Words>101</Words>
  <Application>Microsoft Office PowerPoint</Application>
  <PresentationFormat>Custom</PresentationFormat>
  <Paragraphs>41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AvenirNext LT Pro Light</vt:lpstr>
      <vt:lpstr>AvenirNext LT Pro Regular</vt:lpstr>
      <vt:lpstr>Calibri</vt:lpstr>
      <vt:lpstr>Lucida Grande</vt:lpstr>
      <vt:lpstr>Esri_Corporate_Template-Light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2017-03-24T03:24:25Z</dcterms:created>
  <dcterms:modified xsi:type="dcterms:W3CDTF">2018-02-07T15:46:14Z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0x0101007CCB09B909685840A5AA5DC537182835</vt:lpwstr>
  </property>
</Properties>
</file>