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3.png" ContentType="image/png"/>
  <Override PartName="/ppt/media/image14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B36971-8253-4BFE-940E-01285392A93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A7949C0-1936-486E-BB57-0A268271AD2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i="1" lang="en-US" sz="1050">
                <a:latin typeface="Arial"/>
              </a:rPr>
              <a:t>Przedstawcie swoją drużynę </a:t>
            </a:r>
            <a:r>
              <a:rPr i="1" lang="en-US" sz="1050">
                <a:latin typeface="Wingdings"/>
              </a:rPr>
              <a:t>  Powiedzcie nam jaki mieliście podział prac i kto zajmował się jakimi zadaniami 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A606581-34F9-4516-9A03-D1D4A09D7B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Tu prosimy o krótkie zaprezentowanie Waszej aplikacji – którego obszaru ona dotyczyła i jakie są jej główne założenia. Tu również prosimy o umieszczenie kilku screenów </a:t>
            </a:r>
            <a:r>
              <a:rPr lang="en-US" sz="2000">
                <a:latin typeface="Wingdings"/>
              </a:rPr>
              <a:t>  Opis max 200 znaków 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F6BD42-7C49-4961-B9A1-0712ACCB256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Wypiszcie tu wszystkie używane przez Was technologie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572FAF-2AAA-4C36-A577-83DC1AFB2C6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Na tym slajdzie podzielcie się z nami jakie problemy napotkaliście podczas tworzenia Waszej aplikacji, a może obeszło się bez nich?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9112B2-C11B-449C-8130-14612458F22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Jesteśmy bardzo ciekawi z czego jesteście najbardziej dumni i co przyniosło Wam najwięcej satysfakcji – w tym miejscu możecie się tym podzielić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B5C186-17F4-4DD8-91C8-CFD0616AEEE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Teraz pora na najważniejsze, czyli zaprezentowanie jak działa wasza aplikacja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132DD8-CFAD-48E4-926D-BE769D48684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015640" y="5373360"/>
            <a:ext cx="5112000" cy="719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" name="Obraz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20"/>
            <a:ext cx="9143280" cy="68526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369000" y="606240"/>
            <a:ext cx="504360" cy="0"/>
          </a:xfrm>
          <a:prstGeom prst="line">
            <a:avLst/>
          </a:prstGeom>
          <a:ln w="28440">
            <a:solidFill>
              <a:srgbClr val="33bc8e"/>
            </a:solidFill>
            <a:miter/>
          </a:ln>
        </p:spPr>
      </p:sp>
      <p:sp>
        <p:nvSpPr>
          <p:cNvPr id="39" name="CustomShape 2"/>
          <p:cNvSpPr/>
          <p:nvPr/>
        </p:nvSpPr>
        <p:spPr>
          <a:xfrm>
            <a:off x="0" y="6644880"/>
            <a:ext cx="9143280" cy="21240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</p:sp>
      <p:sp>
        <p:nvSpPr>
          <p:cNvPr id="40" name="CustomShape 3"/>
          <p:cNvSpPr/>
          <p:nvPr/>
        </p:nvSpPr>
        <p:spPr>
          <a:xfrm>
            <a:off x="8686080" y="6596640"/>
            <a:ext cx="4359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A3C4CD9-1368-446A-AA5B-52F756A81C34}" type="slidenum">
              <a:rPr lang="en-US" sz="700">
                <a:solidFill>
                  <a:srgbClr val="80808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Line 4"/>
          <p:cNvSpPr/>
          <p:nvPr/>
        </p:nvSpPr>
        <p:spPr>
          <a:xfrm>
            <a:off x="369000" y="6748920"/>
            <a:ext cx="288360" cy="0"/>
          </a:xfrm>
          <a:prstGeom prst="line">
            <a:avLst/>
          </a:prstGeom>
          <a:ln w="12600">
            <a:solidFill>
              <a:srgbClr val="33bc8e"/>
            </a:solidFill>
            <a:miter/>
          </a:ln>
        </p:spPr>
      </p:sp>
      <p:sp>
        <p:nvSpPr>
          <p:cNvPr id="42" name="CustomShape 5"/>
          <p:cNvSpPr/>
          <p:nvPr/>
        </p:nvSpPr>
        <p:spPr>
          <a:xfrm>
            <a:off x="757080" y="6692040"/>
            <a:ext cx="623160" cy="120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800">
                <a:solidFill>
                  <a:srgbClr val="808080"/>
                </a:solidFill>
                <a:latin typeface="Calibri"/>
                <a:ea typeface="Verdana"/>
              </a:rPr>
              <a:t>www.sii.pl</a:t>
            </a:r>
            <a:endParaRPr/>
          </a:p>
        </p:txBody>
      </p:sp>
      <p:pic>
        <p:nvPicPr>
          <p:cNvPr id="43" name="Obraz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38440" y="173520"/>
            <a:ext cx="875880" cy="574560"/>
          </a:xfrm>
          <a:prstGeom prst="rect">
            <a:avLst/>
          </a:prstGeom>
          <a:ln>
            <a:noFill/>
          </a:ln>
        </p:spPr>
      </p:pic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03640" y="5229360"/>
            <a:ext cx="626400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>
                <a:solidFill>
                  <a:srgbClr val="ffffff"/>
                </a:solidFill>
                <a:latin typeface="Calibri Light"/>
              </a:rPr>
              <a:t>LET’S CODE 2016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 Light"/>
              </a:rPr>
              <a:t>Nocny Konkurs Programistyczny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3474c"/>
                </a:solidFill>
                <a:latin typeface="Calibri Light"/>
              </a:rPr>
              <a:t>WASZA DRUŻYNA </a:t>
            </a:r>
            <a:endParaRPr/>
          </a:p>
        </p:txBody>
      </p:sp>
      <p:pic>
        <p:nvPicPr>
          <p:cNvPr id="87" name="Obraz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48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-18360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Tomasz Gawlik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UX Wizard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9" name="Obraz 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08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40928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Szczepan Mrówka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Knife Operator, Relay-Man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1" name="Obraz 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32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216864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Filip Kubicz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Hot Glue Engineer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3" name="Obraz 3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136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678204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Piotr Pałucki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Chief Duct Tape Officer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WASZA APLIKACJA 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" y="120600"/>
            <a:ext cx="9143640" cy="66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WYKORZYSTANE TECHNOLOGIE </a:t>
            </a:r>
            <a:endParaRPr/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54840"/>
            <a:ext cx="9143280" cy="238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Wykorzystane api </a:t>
            </a:r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080" y="4114800"/>
            <a:ext cx="3371040" cy="22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Napotkane problemy</a:t>
            </a:r>
            <a:endParaRPr/>
          </a:p>
        </p:txBody>
      </p:sp>
      <p:pic>
        <p:nvPicPr>
          <p:cNvPr id="102" name="Picture 6" descr=""/>
          <p:cNvPicPr/>
          <p:nvPr/>
        </p:nvPicPr>
        <p:blipFill>
          <a:blip r:embed="rId1"/>
          <a:stretch>
            <a:fillRect/>
          </a:stretch>
        </p:blipFill>
        <p:spPr>
          <a:xfrm rot="20567400">
            <a:off x="6118200" y="1457280"/>
            <a:ext cx="2562120" cy="213300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3" name="Picture 8" descr=""/>
          <p:cNvPicPr/>
          <p:nvPr/>
        </p:nvPicPr>
        <p:blipFill>
          <a:blip r:embed="rId2"/>
          <a:stretch>
            <a:fillRect/>
          </a:stretch>
        </p:blipFill>
        <p:spPr>
          <a:xfrm rot="670800">
            <a:off x="5231160" y="3525840"/>
            <a:ext cx="3569400" cy="264024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sp>
        <p:nvSpPr>
          <p:cNvPr id="104" name="TextShape 2"/>
          <p:cNvSpPr txBox="1"/>
          <p:nvPr/>
        </p:nvSpPr>
        <p:spPr>
          <a:xfrm>
            <a:off x="548640" y="1332360"/>
            <a:ext cx="4092480" cy="2325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Arial"/>
              </a:rPr>
              <a:t>Z niemal każdym elementem, którego w pośpiechu użyliśmy, żeby dostarczyć na czas dopracowane rozwiązanie. Transmisja WiFi 2,4 GHz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Czym możecie się pochwalić? </a:t>
            </a:r>
            <a:endParaRPr/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>
            <a:fillRect/>
          </a:stretch>
        </p:blipFill>
        <p:spPr>
          <a:xfrm rot="577200">
            <a:off x="239760" y="3164400"/>
            <a:ext cx="3130920" cy="169992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>
            <a:fillRect/>
          </a:stretch>
        </p:blipFill>
        <p:spPr>
          <a:xfrm rot="21131400">
            <a:off x="358200" y="1419120"/>
            <a:ext cx="2939400" cy="162648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8" name="Picture 4" descr=""/>
          <p:cNvPicPr/>
          <p:nvPr/>
        </p:nvPicPr>
        <p:blipFill>
          <a:blip r:embed="rId3"/>
          <a:stretch>
            <a:fillRect/>
          </a:stretch>
        </p:blipFill>
        <p:spPr>
          <a:xfrm rot="20961000">
            <a:off x="211680" y="4923720"/>
            <a:ext cx="2905560" cy="127080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sp>
        <p:nvSpPr>
          <p:cNvPr id="109" name="TextShape 2"/>
          <p:cNvSpPr txBox="1"/>
          <p:nvPr/>
        </p:nvSpPr>
        <p:spPr>
          <a:xfrm>
            <a:off x="3657600" y="1188720"/>
            <a:ext cx="5497920" cy="4871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Wartości w naszej aplikacji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elastyczność: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domowy system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IoT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naturalnie dostosowuje się do potrzeb użytkownika prywatnego lub biznesowego </a:t>
            </a:r>
            <a:r>
              <a:rPr lang="en-US" sz="1000">
                <a:solidFill>
                  <a:srgbClr val="404040"/>
                </a:solidFill>
                <a:latin typeface="Calibri Light"/>
              </a:rPr>
              <a:t>(możesz zdecydować się na te czujniki, które uważasz za przydatne. W mobilnym panelu wybierasz potem reakcje na pochodzące od nich sygnały)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przejrzystość: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w każdej chwili masz dostęp do wszystkich informacji na temat swojego domu. Możesz udostępnić niektóre z nich policji lub sąsiadowi na czas wyjazdu.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jakość: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dzięki automatycznym reakcjom na problemy w Twoim otoczeniu gHost zapewnia komfort i najwyższą jakość życia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A oto jak działa nasza aplikacja… </a:t>
            </a:r>
            <a:r>
              <a:rPr b="1" lang="en-US" sz="2500">
                <a:solidFill>
                  <a:srgbClr val="404040"/>
                </a:solidFill>
                <a:latin typeface="Wingdings"/>
              </a:rPr>
              <a:t></a:t>
            </a:r>
            <a:r>
              <a:rPr b="1" lang="en-US" sz="2500">
                <a:solidFill>
                  <a:srgbClr val="404040"/>
                </a:solidFill>
                <a:latin typeface="Calibri Light"/>
              </a:rPr>
              <a:t> </a:t>
            </a:r>
            <a:endParaRPr/>
          </a:p>
        </p:txBody>
      </p:sp>
      <p:pic>
        <p:nvPicPr>
          <p:cNvPr id="111" name="Obraz 3" descr=""/>
          <p:cNvPicPr/>
          <p:nvPr/>
        </p:nvPicPr>
        <p:blipFill>
          <a:blip r:embed="rId1"/>
          <a:srcRect l="70600" t="0" r="0" b="0"/>
          <a:stretch>
            <a:fillRect/>
          </a:stretch>
        </p:blipFill>
        <p:spPr>
          <a:xfrm>
            <a:off x="17280" y="0"/>
            <a:ext cx="9126000" cy="68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