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1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12.jpeg" ContentType="image/jpe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5C05A0D-4C6E-490A-8ACE-3738EEB182A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0BEF033-8D9C-4EEE-8FA4-8D598A6F800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i="1" lang="en-US" sz="1050">
                <a:latin typeface="Arial"/>
              </a:rPr>
              <a:t>Przedstawcie swoją drużynę </a:t>
            </a:r>
            <a:r>
              <a:rPr i="1" lang="en-US" sz="1050">
                <a:latin typeface="Wingdings"/>
              </a:rPr>
              <a:t>  Powiedzcie nam jaki mieliście podział prac i kto zajmował się jakimi zadaniami  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57DB16D-8D44-4F5D-A4D4-9C9F3F4A0F8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Tu prosimy o krótkie zaprezentowanie Waszej aplikacji – którego obszaru ona dotyczyła i jakie są jej główne założenia. Tu również prosimy o umieszczenie kilku screenów </a:t>
            </a:r>
            <a:r>
              <a:rPr lang="en-US" sz="2000">
                <a:latin typeface="Wingdings"/>
              </a:rPr>
              <a:t>  Opis max 200 znaków 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BA178DD-F7E4-4AD2-A1C8-FDDB645B968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Wypiszcie tu wszystkie używane przez Was technologie </a:t>
            </a:r>
            <a:r>
              <a:rPr lang="en-US" sz="2000">
                <a:latin typeface="Wingdings"/>
              </a:rPr>
              <a:t> 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79E36D-C614-43DD-A98E-523962B5D01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Na tym slajdzie podzielcie się z nami jakie problemy napotkaliście podczas tworzenia Waszej aplikacji, a może obeszło się bez nich? </a:t>
            </a:r>
            <a:r>
              <a:rPr lang="en-US" sz="2000">
                <a:latin typeface="Wingdings"/>
              </a:rPr>
              <a:t> 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B33AD9-829E-4161-9CFE-E92748DCDB1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Jesteśmy bardzo ciekawi z czego jesteście najbardziej dumni i co przyniosło Wam najwięcej satysfakcji – w tym miejscu możecie się tym podzielić </a:t>
            </a:r>
            <a:r>
              <a:rPr lang="en-US" sz="2000">
                <a:latin typeface="Wingdings"/>
              </a:rPr>
              <a:t> 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58B11A-3274-4CB0-B1D6-F1FDD7FF868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Teraz pora na najważniejsze, czyli zaprezentowanie jak działa wasza aplikacja </a:t>
            </a:r>
            <a:r>
              <a:rPr lang="en-US" sz="2000">
                <a:latin typeface="Wingdings"/>
              </a:rPr>
              <a:t> 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0C9E72-8466-45EF-A0D5-660A3AA1D8B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015640" y="5373360"/>
            <a:ext cx="5112000" cy="719280"/>
          </a:xfrm>
          <a:prstGeom prst="rect">
            <a:avLst/>
          </a:prstGeom>
          <a:noFill/>
          <a:ln>
            <a:noFill/>
          </a:ln>
        </p:spPr>
      </p:sp>
      <p:pic>
        <p:nvPicPr>
          <p:cNvPr id="1" name="Obraz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20"/>
            <a:ext cx="9143280" cy="68526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369000" y="606240"/>
            <a:ext cx="504360" cy="0"/>
          </a:xfrm>
          <a:prstGeom prst="line">
            <a:avLst/>
          </a:prstGeom>
          <a:ln w="28440">
            <a:solidFill>
              <a:srgbClr val="33bc8e"/>
            </a:solidFill>
            <a:miter/>
          </a:ln>
        </p:spPr>
      </p:sp>
      <p:sp>
        <p:nvSpPr>
          <p:cNvPr id="39" name="CustomShape 2"/>
          <p:cNvSpPr/>
          <p:nvPr/>
        </p:nvSpPr>
        <p:spPr>
          <a:xfrm>
            <a:off x="0" y="6644880"/>
            <a:ext cx="9143280" cy="212400"/>
          </a:xfrm>
          <a:prstGeom prst="rect">
            <a:avLst/>
          </a:prstGeom>
          <a:solidFill>
            <a:srgbClr val="f2f2f2"/>
          </a:solidFill>
          <a:ln w="12600">
            <a:noFill/>
          </a:ln>
        </p:spPr>
      </p:sp>
      <p:sp>
        <p:nvSpPr>
          <p:cNvPr id="40" name="CustomShape 3"/>
          <p:cNvSpPr/>
          <p:nvPr/>
        </p:nvSpPr>
        <p:spPr>
          <a:xfrm>
            <a:off x="8686080" y="6596640"/>
            <a:ext cx="43596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ECA0267-02AA-44F2-9358-7AEC605872DD}" type="slidenum">
              <a:rPr lang="en-US" sz="700">
                <a:solidFill>
                  <a:srgbClr val="80808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1" name="Line 4"/>
          <p:cNvSpPr/>
          <p:nvPr/>
        </p:nvSpPr>
        <p:spPr>
          <a:xfrm>
            <a:off x="369000" y="6748920"/>
            <a:ext cx="288360" cy="0"/>
          </a:xfrm>
          <a:prstGeom prst="line">
            <a:avLst/>
          </a:prstGeom>
          <a:ln w="12600">
            <a:solidFill>
              <a:srgbClr val="33bc8e"/>
            </a:solidFill>
            <a:miter/>
          </a:ln>
        </p:spPr>
      </p:sp>
      <p:sp>
        <p:nvSpPr>
          <p:cNvPr id="42" name="CustomShape 5"/>
          <p:cNvSpPr/>
          <p:nvPr/>
        </p:nvSpPr>
        <p:spPr>
          <a:xfrm>
            <a:off x="757080" y="6692040"/>
            <a:ext cx="623160" cy="120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800">
                <a:solidFill>
                  <a:srgbClr val="808080"/>
                </a:solidFill>
                <a:latin typeface="Calibri"/>
                <a:ea typeface="Verdana"/>
              </a:rPr>
              <a:t>www.sii.pl</a:t>
            </a:r>
            <a:endParaRPr/>
          </a:p>
        </p:txBody>
      </p:sp>
      <p:pic>
        <p:nvPicPr>
          <p:cNvPr id="43" name="Obraz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38440" y="173520"/>
            <a:ext cx="875880" cy="574560"/>
          </a:xfrm>
          <a:prstGeom prst="rect">
            <a:avLst/>
          </a:prstGeom>
          <a:ln>
            <a:noFill/>
          </a:ln>
        </p:spPr>
      </p:pic>
      <p:sp>
        <p:nvSpPr>
          <p:cNvPr id="4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03640" y="5229360"/>
            <a:ext cx="626400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000">
                <a:solidFill>
                  <a:srgbClr val="ffffff"/>
                </a:solidFill>
                <a:latin typeface="Calibri Light"/>
              </a:rPr>
              <a:t>LET’S CODE 2016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 Light"/>
              </a:rPr>
              <a:t>Nocny Konkurs Programistyczny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3474c"/>
                </a:solidFill>
                <a:latin typeface="Calibri Light"/>
              </a:rPr>
              <a:t>NASZA DRUŻYNA </a:t>
            </a:r>
            <a:endParaRPr/>
          </a:p>
        </p:txBody>
      </p:sp>
      <p:pic>
        <p:nvPicPr>
          <p:cNvPr id="87" name="Obraz 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7480" y="2239920"/>
            <a:ext cx="1688400" cy="15408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-183600" y="4105800"/>
            <a:ext cx="246240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Tomasz Gawlik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Rola w drużynie: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UX Wizard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89" name="Obraz 2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6080" y="2239920"/>
            <a:ext cx="1688400" cy="15408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4409280" y="4105800"/>
            <a:ext cx="246240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Szczepan Mrówka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Rola w drużynie: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Knife Operator, Relay-Man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1" name="Obraz 2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37320" y="2239920"/>
            <a:ext cx="1688400" cy="154080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2168640" y="4105800"/>
            <a:ext cx="246240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Filip Kubicz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Rola w drużynie: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Hot Glue Engineer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3" name="Obraz 3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191360" y="2239920"/>
            <a:ext cx="1688400" cy="1540800"/>
          </a:xfrm>
          <a:prstGeom prst="rect">
            <a:avLst/>
          </a:prstGeom>
          <a:ln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6782040" y="4105800"/>
            <a:ext cx="246240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Piotr Pałucki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Rola w drużynie: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404040"/>
                </a:solidFill>
                <a:latin typeface="Calibri"/>
              </a:rPr>
              <a:t>Chief Duct Tape Officer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NASZA APLIKACJA 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" y="120600"/>
            <a:ext cx="9143640" cy="66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WYKORZYSTANE TECHNOLOGIE </a:t>
            </a:r>
            <a:endParaRPr/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254840"/>
            <a:ext cx="9143280" cy="238068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524880" y="1188720"/>
            <a:ext cx="3589920" cy="274320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Interfejs w CSS, HTML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Serwer IoT: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PHP (Symfony), HTTP, TCP/IP</a:t>
            </a: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5029200" y="1190160"/>
            <a:ext cx="3474720" cy="24674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Oprogramowanie I komunikacja czujników: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404040"/>
                </a:solidFill>
                <a:latin typeface="Calibri"/>
              </a:rPr>
              <a:t>C, C++, Arduino, WLAN 2,4GHz, HTTP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Napotkane problemy</a:t>
            </a:r>
            <a:endParaRPr/>
          </a:p>
        </p:txBody>
      </p:sp>
      <p:pic>
        <p:nvPicPr>
          <p:cNvPr id="102" name="Picture 6" descr=""/>
          <p:cNvPicPr/>
          <p:nvPr/>
        </p:nvPicPr>
        <p:blipFill>
          <a:blip r:embed="rId1"/>
          <a:stretch>
            <a:fillRect/>
          </a:stretch>
        </p:blipFill>
        <p:spPr>
          <a:xfrm rot="20567400">
            <a:off x="6118200" y="1457280"/>
            <a:ext cx="2562120" cy="2133000"/>
          </a:xfrm>
          <a:prstGeom prst="rect">
            <a:avLst/>
          </a:prstGeom>
          <a:ln w="88920">
            <a:solidFill>
              <a:srgbClr val="ffffff"/>
            </a:solidFill>
            <a:miter/>
          </a:ln>
        </p:spPr>
      </p:pic>
      <p:pic>
        <p:nvPicPr>
          <p:cNvPr id="103" name="Picture 8" descr=""/>
          <p:cNvPicPr/>
          <p:nvPr/>
        </p:nvPicPr>
        <p:blipFill>
          <a:blip r:embed="rId2"/>
          <a:stretch>
            <a:fillRect/>
          </a:stretch>
        </p:blipFill>
        <p:spPr>
          <a:xfrm rot="670800">
            <a:off x="5231160" y="3525840"/>
            <a:ext cx="3569400" cy="2640240"/>
          </a:xfrm>
          <a:prstGeom prst="rect">
            <a:avLst/>
          </a:prstGeom>
          <a:ln w="88920">
            <a:solidFill>
              <a:srgbClr val="ffffff"/>
            </a:solidFill>
            <a:miter/>
          </a:ln>
        </p:spPr>
      </p:pic>
      <p:sp>
        <p:nvSpPr>
          <p:cNvPr id="104" name="TextShape 2"/>
          <p:cNvSpPr txBox="1"/>
          <p:nvPr/>
        </p:nvSpPr>
        <p:spPr>
          <a:xfrm>
            <a:off x="548640" y="1332360"/>
            <a:ext cx="4092480" cy="45741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600">
                <a:latin typeface="Arial"/>
              </a:rPr>
              <a:t>Standardowe problemy sprzętowe:</a:t>
            </a:r>
            <a:endParaRPr/>
          </a:p>
          <a:p>
            <a:r>
              <a:rPr lang="en-US" sz="1600">
                <a:latin typeface="Arial"/>
              </a:rPr>
              <a:t>- brak lutownicy</a:t>
            </a:r>
            <a:endParaRPr/>
          </a:p>
          <a:p>
            <a:r>
              <a:rPr lang="en-US" sz="1600">
                <a:latin typeface="Arial"/>
              </a:rPr>
              <a:t>- gorący klej zbyt chłodny</a:t>
            </a:r>
            <a:endParaRPr/>
          </a:p>
          <a:p>
            <a:r>
              <a:rPr lang="en-US" sz="1600">
                <a:latin typeface="Arial"/>
              </a:rPr>
              <a:t>- zbyt dużo kabli</a:t>
            </a:r>
            <a:endParaRPr/>
          </a:p>
          <a:p>
            <a:endParaRPr/>
          </a:p>
          <a:p>
            <a:endParaRPr/>
          </a:p>
          <a:p>
            <a:r>
              <a:rPr b="1" lang="en-US" sz="1600">
                <a:latin typeface="Arial"/>
              </a:rPr>
              <a:t>Problemy komunikacyjne:</a:t>
            </a:r>
            <a:endParaRPr/>
          </a:p>
          <a:p>
            <a:r>
              <a:rPr lang="en-US" sz="1600">
                <a:latin typeface="Arial"/>
              </a:rPr>
              <a:t>- mniej więcej 6 godzin przed końcem członkowie zespołu wykrzykiwali do siebie tylko liczby i niezrozumiałe nazwy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Czym możecie się pochwalić? </a:t>
            </a:r>
            <a:endParaRPr/>
          </a:p>
        </p:txBody>
      </p:sp>
      <p:pic>
        <p:nvPicPr>
          <p:cNvPr id="106" name="Picture 6" descr=""/>
          <p:cNvPicPr/>
          <p:nvPr/>
        </p:nvPicPr>
        <p:blipFill>
          <a:blip r:embed="rId1"/>
          <a:stretch>
            <a:fillRect/>
          </a:stretch>
        </p:blipFill>
        <p:spPr>
          <a:xfrm rot="577200">
            <a:off x="239760" y="3164400"/>
            <a:ext cx="3130920" cy="1699920"/>
          </a:xfrm>
          <a:prstGeom prst="rect">
            <a:avLst/>
          </a:prstGeom>
          <a:ln w="88920">
            <a:solidFill>
              <a:srgbClr val="ffffff"/>
            </a:solidFill>
            <a:miter/>
          </a:ln>
        </p:spPr>
      </p:pic>
      <p:pic>
        <p:nvPicPr>
          <p:cNvPr id="107" name="Picture 2" descr=""/>
          <p:cNvPicPr/>
          <p:nvPr/>
        </p:nvPicPr>
        <p:blipFill>
          <a:blip r:embed="rId2"/>
          <a:stretch>
            <a:fillRect/>
          </a:stretch>
        </p:blipFill>
        <p:spPr>
          <a:xfrm rot="21131400">
            <a:off x="358200" y="1419120"/>
            <a:ext cx="2939400" cy="1626480"/>
          </a:xfrm>
          <a:prstGeom prst="rect">
            <a:avLst/>
          </a:prstGeom>
          <a:ln w="88920">
            <a:solidFill>
              <a:srgbClr val="ffffff"/>
            </a:solidFill>
            <a:miter/>
          </a:ln>
        </p:spPr>
      </p:pic>
      <p:pic>
        <p:nvPicPr>
          <p:cNvPr id="108" name="Picture 4" descr=""/>
          <p:cNvPicPr/>
          <p:nvPr/>
        </p:nvPicPr>
        <p:blipFill>
          <a:blip r:embed="rId3"/>
          <a:stretch>
            <a:fillRect/>
          </a:stretch>
        </p:blipFill>
        <p:spPr>
          <a:xfrm rot="20961000">
            <a:off x="211680" y="4923720"/>
            <a:ext cx="2905560" cy="1270800"/>
          </a:xfrm>
          <a:prstGeom prst="rect">
            <a:avLst/>
          </a:prstGeom>
          <a:ln w="88920">
            <a:solidFill>
              <a:srgbClr val="ffffff"/>
            </a:solidFill>
            <a:miter/>
          </a:ln>
        </p:spPr>
      </p:pic>
      <p:sp>
        <p:nvSpPr>
          <p:cNvPr id="109" name="TextShape 2"/>
          <p:cNvSpPr txBox="1"/>
          <p:nvPr/>
        </p:nvSpPr>
        <p:spPr>
          <a:xfrm>
            <a:off x="3657600" y="1188720"/>
            <a:ext cx="5497920" cy="4572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 Light"/>
              </a:rPr>
              <a:t>Wartości w naszej aplikacji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 Light"/>
              </a:rPr>
              <a:t>- </a:t>
            </a:r>
            <a:r>
              <a:rPr b="1" lang="en-US" sz="2000">
                <a:solidFill>
                  <a:srgbClr val="404040"/>
                </a:solidFill>
                <a:latin typeface="Calibri Light"/>
              </a:rPr>
              <a:t>elastyczność:</a:t>
            </a:r>
            <a:r>
              <a:rPr lang="en-US" sz="2000">
                <a:solidFill>
                  <a:srgbClr val="404040"/>
                </a:solidFill>
                <a:latin typeface="Calibri Light"/>
              </a:rPr>
              <a:t> domowy system </a:t>
            </a:r>
            <a:r>
              <a:rPr b="1" lang="en-US" sz="2000">
                <a:solidFill>
                  <a:srgbClr val="404040"/>
                </a:solidFill>
                <a:latin typeface="Calibri Light"/>
              </a:rPr>
              <a:t>IoT</a:t>
            </a:r>
            <a:r>
              <a:rPr lang="en-US" sz="2000">
                <a:solidFill>
                  <a:srgbClr val="404040"/>
                </a:solidFill>
                <a:latin typeface="Calibri Light"/>
              </a:rPr>
              <a:t> naturalnie dostosowuje się do potrzeb użytkownika prywatnego lub biznesowego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 Light"/>
              </a:rPr>
              <a:t>- </a:t>
            </a:r>
            <a:r>
              <a:rPr b="1" lang="en-US" sz="2000">
                <a:solidFill>
                  <a:srgbClr val="404040"/>
                </a:solidFill>
                <a:latin typeface="Calibri Light"/>
              </a:rPr>
              <a:t>przejrzystość:</a:t>
            </a:r>
            <a:r>
              <a:rPr lang="en-US" sz="2000">
                <a:solidFill>
                  <a:srgbClr val="404040"/>
                </a:solidFill>
                <a:latin typeface="Calibri Light"/>
              </a:rPr>
              <a:t> w każdej chwili masz dostęp do wszystkich informacji na temat swojego domu. Możesz udostępnić niektóre z nich policji lub sąsiadowi na czas wyjazdu.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 Light"/>
              </a:rPr>
              <a:t>- </a:t>
            </a:r>
            <a:r>
              <a:rPr b="1" lang="en-US" sz="2000">
                <a:solidFill>
                  <a:srgbClr val="404040"/>
                </a:solidFill>
                <a:latin typeface="Calibri Light"/>
              </a:rPr>
              <a:t>jakość:</a:t>
            </a:r>
            <a:r>
              <a:rPr lang="en-US" sz="2000">
                <a:solidFill>
                  <a:srgbClr val="404040"/>
                </a:solidFill>
                <a:latin typeface="Calibri Light"/>
              </a:rPr>
              <a:t> dzięki automatycznym reakcjom na problemy w Twoim otoczeniu gHost zapewnia komfort i najwyższą jakość życia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88960" y="129240"/>
            <a:ext cx="7449120" cy="63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A oto jak działa nasza aplikacja…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1" name="Obraz 3" descr=""/>
          <p:cNvPicPr/>
          <p:nvPr/>
        </p:nvPicPr>
        <p:blipFill>
          <a:blip r:embed="rId1"/>
          <a:srcRect l="70600" t="0" r="0" b="0"/>
          <a:stretch>
            <a:fillRect/>
          </a:stretch>
        </p:blipFill>
        <p:spPr>
          <a:xfrm>
            <a:off x="17280" y="0"/>
            <a:ext cx="9126000" cy="68400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1573920"/>
            <a:ext cx="8961480" cy="491832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2651760" y="914400"/>
            <a:ext cx="2651760" cy="462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404040"/>
                </a:solidFill>
                <a:latin typeface="Calibri Light"/>
              </a:rPr>
              <a:t>[aplauz]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