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gdalena Łojek" initials="MŁ" lastIdx="0" clrIdx="0">
    <p:extLst>
      <p:ext uri="{19B8F6BF-5375-455C-9EA6-DF929625EA0E}">
        <p15:presenceInfo xmlns:p15="http://schemas.microsoft.com/office/powerpoint/2012/main" userId="S-1-5-21-2131355389-3161565174-4036984537-29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790" autoAdjust="0"/>
  </p:normalViewPr>
  <p:slideViewPr>
    <p:cSldViewPr snapToGrid="0">
      <p:cViewPr varScale="1">
        <p:scale>
          <a:sx n="60" d="100"/>
          <a:sy n="60" d="100"/>
        </p:scale>
        <p:origin x="16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C1CE4-2A26-411A-B122-64190DCADE9D}" type="datetimeFigureOut">
              <a:rPr lang="pl-PL" smtClean="0"/>
              <a:t>2016-11-19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9A76C-4C25-4C12-8A8A-ADFF325373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5520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257E6-40DE-4A5B-B004-11665916B7A4}" type="slidenum">
              <a:rPr lang="pl-PL" smtClean="0"/>
              <a:pPr>
                <a:defRPr/>
              </a:pPr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6232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050" i="1" dirty="0" smtClean="0"/>
              <a:t>Przedstawcie swoją drużynę</a:t>
            </a:r>
            <a:r>
              <a:rPr lang="pl-PL" sz="1050" i="1" baseline="0" dirty="0" smtClean="0"/>
              <a:t> </a:t>
            </a:r>
            <a:r>
              <a:rPr lang="pl-PL" sz="1050" i="1" baseline="0" dirty="0" smtClean="0">
                <a:sym typeface="Wingdings" panose="05000000000000000000" pitchFamily="2" charset="2"/>
              </a:rPr>
              <a:t>  Powiedzcie nam jaki mieliście podział prac i kto zajmował się jakimi zadaniami  </a:t>
            </a:r>
            <a:endParaRPr lang="pl-PL" sz="1050" i="1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257E6-40DE-4A5B-B004-11665916B7A4}" type="slidenum">
              <a:rPr lang="pl-PL" smtClean="0"/>
              <a:pPr>
                <a:defRPr/>
              </a:pPr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086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Tu prosimy o krótkie</a:t>
            </a:r>
            <a:r>
              <a:rPr lang="pl-PL" baseline="0" dirty="0" smtClean="0"/>
              <a:t> zaprezentowanie Waszej aplikacji – którego obszaru ona dotyczyła i jakie są jej główne założenia. Tu również prosimy o umieszczenie kilku </a:t>
            </a:r>
            <a:r>
              <a:rPr lang="pl-PL" baseline="0" dirty="0" err="1" smtClean="0"/>
              <a:t>screenów</a:t>
            </a:r>
            <a:r>
              <a:rPr lang="pl-PL" baseline="0" dirty="0" smtClean="0"/>
              <a:t> </a:t>
            </a:r>
            <a:r>
              <a:rPr lang="pl-PL" baseline="0" dirty="0" smtClean="0">
                <a:sym typeface="Wingdings" panose="05000000000000000000" pitchFamily="2" charset="2"/>
              </a:rPr>
              <a:t>  Opis </a:t>
            </a:r>
            <a:r>
              <a:rPr lang="pl-PL" baseline="0" smtClean="0">
                <a:sym typeface="Wingdings" panose="05000000000000000000" pitchFamily="2" charset="2"/>
              </a:rPr>
              <a:t>max 200 znaków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9A76C-4C25-4C12-8A8A-ADFF32537312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9592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Wypiszcie tu wszystkie używane przez Was technologie </a:t>
            </a:r>
            <a:r>
              <a:rPr lang="pl-PL" dirty="0" smtClean="0">
                <a:sym typeface="Wingdings" panose="05000000000000000000" pitchFamily="2" charset="2"/>
              </a:rPr>
              <a:t>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9A76C-4C25-4C12-8A8A-ADFF32537312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5529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Na tym slajdzie podzielcie się z nami</a:t>
            </a:r>
            <a:r>
              <a:rPr lang="pl-PL" baseline="0" dirty="0" smtClean="0"/>
              <a:t> jakie problemy napotkaliście podczas tworzenia Waszej aplikacji, a może obeszło się bez nich? </a:t>
            </a:r>
            <a:r>
              <a:rPr lang="pl-PL" baseline="0" dirty="0" smtClean="0">
                <a:sym typeface="Wingdings" panose="05000000000000000000" pitchFamily="2" charset="2"/>
              </a:rPr>
              <a:t>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9A76C-4C25-4C12-8A8A-ADFF32537312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086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Jesteśmy bardzo ciekawi z czego</a:t>
            </a:r>
            <a:r>
              <a:rPr lang="pl-PL" baseline="0" dirty="0" smtClean="0"/>
              <a:t> jesteście najbardziej dumni i co przyniosło Wam najwięcej satysfakcji – w tym miejscu możecie się tym podzielić </a:t>
            </a:r>
            <a:r>
              <a:rPr lang="pl-PL" baseline="0" dirty="0" smtClean="0">
                <a:sym typeface="Wingdings" panose="05000000000000000000" pitchFamily="2" charset="2"/>
              </a:rPr>
              <a:t>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9A76C-4C25-4C12-8A8A-ADFF32537312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0974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Teraz pora</a:t>
            </a:r>
            <a:r>
              <a:rPr lang="pl-PL" baseline="0" dirty="0" smtClean="0"/>
              <a:t> na najważniejsze, czyli zaprezentowanie jak działa wasza aplikacja </a:t>
            </a:r>
            <a:r>
              <a:rPr lang="pl-PL" baseline="0" dirty="0" smtClean="0">
                <a:sym typeface="Wingdings" panose="05000000000000000000" pitchFamily="2" charset="2"/>
              </a:rPr>
              <a:t>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9A76C-4C25-4C12-8A8A-ADFF32537312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4984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08D2-79C0-4DAD-B125-BC25A21CA43C}" type="datetimeFigureOut">
              <a:rPr lang="pl-PL" smtClean="0"/>
              <a:t>2016-11-19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4A5E-275D-448F-AEB8-40EDD3FCFB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607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08D2-79C0-4DAD-B125-BC25A21CA43C}" type="datetimeFigureOut">
              <a:rPr lang="pl-PL" smtClean="0"/>
              <a:t>2016-11-19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4A5E-275D-448F-AEB8-40EDD3FCFB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235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08D2-79C0-4DAD-B125-BC25A21CA43C}" type="datetimeFigureOut">
              <a:rPr lang="pl-PL" smtClean="0"/>
              <a:t>2016-11-19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4A5E-275D-448F-AEB8-40EDD3FCFB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2001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dtytuł 1"/>
          <p:cNvSpPr txBox="1">
            <a:spLocks/>
          </p:cNvSpPr>
          <p:nvPr userDrawn="1"/>
        </p:nvSpPr>
        <p:spPr bwMode="auto">
          <a:xfrm>
            <a:off x="2015716" y="5373216"/>
            <a:ext cx="5112568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sz="2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9"/>
            <a:ext cx="9144000" cy="685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64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ytuł 1"/>
          <p:cNvSpPr>
            <a:spLocks noGrp="1"/>
          </p:cNvSpPr>
          <p:nvPr>
            <p:ph type="title"/>
          </p:nvPr>
        </p:nvSpPr>
        <p:spPr>
          <a:xfrm>
            <a:off x="588816" y="129371"/>
            <a:ext cx="7449688" cy="631857"/>
          </a:xfrm>
        </p:spPr>
        <p:txBody>
          <a:bodyPr anchor="t"/>
          <a:lstStyle>
            <a:lvl1pPr algn="l">
              <a:defRPr sz="25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17" name="Symbol zastępczy tekstu 20"/>
          <p:cNvSpPr>
            <a:spLocks noGrp="1"/>
          </p:cNvSpPr>
          <p:nvPr>
            <p:ph type="body" sz="quarter" idx="10" hasCustomPrompt="1"/>
          </p:nvPr>
        </p:nvSpPr>
        <p:spPr>
          <a:xfrm>
            <a:off x="1011727" y="502073"/>
            <a:ext cx="7170094" cy="582269"/>
          </a:xfr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800" b="0" kern="12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8" indent="0">
              <a:buNone/>
              <a:defRPr/>
            </a:lvl2pPr>
          </a:lstStyle>
          <a:p>
            <a:pPr lvl="0"/>
            <a:r>
              <a:rPr lang="pl-PL" dirty="0" smtClean="0"/>
              <a:t>KLIKNIJ, ABY EDYTOWAĆ STYLE WZORCA TEKSTU</a:t>
            </a:r>
          </a:p>
        </p:txBody>
      </p:sp>
      <p:cxnSp>
        <p:nvCxnSpPr>
          <p:cNvPr id="8" name="Łącznik prosty 7"/>
          <p:cNvCxnSpPr/>
          <p:nvPr userDrawn="1"/>
        </p:nvCxnSpPr>
        <p:spPr>
          <a:xfrm>
            <a:off x="369333" y="606435"/>
            <a:ext cx="504056" cy="0"/>
          </a:xfrm>
          <a:prstGeom prst="line">
            <a:avLst/>
          </a:prstGeom>
          <a:ln w="28575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rostokąt 23"/>
          <p:cNvSpPr/>
          <p:nvPr userDrawn="1"/>
        </p:nvSpPr>
        <p:spPr>
          <a:xfrm>
            <a:off x="0" y="6644964"/>
            <a:ext cx="9144000" cy="213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Symbol zastępczy numeru slajdu 3"/>
          <p:cNvSpPr txBox="1">
            <a:spLocks/>
          </p:cNvSpPr>
          <p:nvPr userDrawn="1"/>
        </p:nvSpPr>
        <p:spPr>
          <a:xfrm>
            <a:off x="8686223" y="6596523"/>
            <a:ext cx="436560" cy="30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>
                <a:defRPr/>
              </a:pPr>
              <a:t>‹#›</a:t>
            </a:fld>
            <a:endParaRPr lang="pl-PL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Łącznik prosty 25"/>
          <p:cNvCxnSpPr/>
          <p:nvPr userDrawn="1"/>
        </p:nvCxnSpPr>
        <p:spPr>
          <a:xfrm>
            <a:off x="369333" y="6749115"/>
            <a:ext cx="288032" cy="0"/>
          </a:xfrm>
          <a:prstGeom prst="line">
            <a:avLst/>
          </a:prstGeom>
          <a:ln w="12700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3"/>
          <p:cNvSpPr>
            <a:spLocks noChangeArrowheads="1"/>
          </p:cNvSpPr>
          <p:nvPr userDrawn="1"/>
        </p:nvSpPr>
        <p:spPr bwMode="auto">
          <a:xfrm>
            <a:off x="757045" y="6696931"/>
            <a:ext cx="623975" cy="1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8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Verdana" pitchFamily="34" charset="0"/>
                <a:cs typeface="Verdana" pitchFamily="34" charset="0"/>
              </a:rPr>
              <a:t>www.sii.pl</a:t>
            </a:r>
            <a:endParaRPr lang="pl-PL" sz="800" b="1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04" y="173536"/>
            <a:ext cx="876757" cy="57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73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08D2-79C0-4DAD-B125-BC25A21CA43C}" type="datetimeFigureOut">
              <a:rPr lang="pl-PL" smtClean="0"/>
              <a:t>2016-11-19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4A5E-275D-448F-AEB8-40EDD3FCFB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204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08D2-79C0-4DAD-B125-BC25A21CA43C}" type="datetimeFigureOut">
              <a:rPr lang="pl-PL" smtClean="0"/>
              <a:t>2016-11-19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4A5E-275D-448F-AEB8-40EDD3FCFB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306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08D2-79C0-4DAD-B125-BC25A21CA43C}" type="datetimeFigureOut">
              <a:rPr lang="pl-PL" smtClean="0"/>
              <a:t>2016-11-19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4A5E-275D-448F-AEB8-40EDD3FCFB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529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08D2-79C0-4DAD-B125-BC25A21CA43C}" type="datetimeFigureOut">
              <a:rPr lang="pl-PL" smtClean="0"/>
              <a:t>2016-11-19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4A5E-275D-448F-AEB8-40EDD3FCFB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971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08D2-79C0-4DAD-B125-BC25A21CA43C}" type="datetimeFigureOut">
              <a:rPr lang="pl-PL" smtClean="0"/>
              <a:t>2016-11-19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4A5E-275D-448F-AEB8-40EDD3FCFB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287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08D2-79C0-4DAD-B125-BC25A21CA43C}" type="datetimeFigureOut">
              <a:rPr lang="pl-PL" smtClean="0"/>
              <a:t>2016-11-19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4A5E-275D-448F-AEB8-40EDD3FCFB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729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08D2-79C0-4DAD-B125-BC25A21CA43C}" type="datetimeFigureOut">
              <a:rPr lang="pl-PL" smtClean="0"/>
              <a:t>2016-11-19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4A5E-275D-448F-AEB8-40EDD3FCFB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497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08D2-79C0-4DAD-B125-BC25A21CA43C}" type="datetimeFigureOut">
              <a:rPr lang="pl-PL" smtClean="0"/>
              <a:t>2016-11-19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4A5E-275D-448F-AEB8-40EDD3FCFB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932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008D2-79C0-4DAD-B125-BC25A21CA43C}" type="datetimeFigureOut">
              <a:rPr lang="pl-PL" smtClean="0"/>
              <a:t>2016-11-19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34A5E-275D-448F-AEB8-40EDD3FCFB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502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odtytuł 1"/>
          <p:cNvSpPr txBox="1">
            <a:spLocks/>
          </p:cNvSpPr>
          <p:nvPr/>
        </p:nvSpPr>
        <p:spPr bwMode="auto">
          <a:xfrm>
            <a:off x="1403648" y="5229200"/>
            <a:ext cx="6264696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4000" b="1" dirty="0">
                <a:solidFill>
                  <a:schemeClr val="bg1"/>
                </a:solidFill>
                <a:latin typeface="Calibri Light" panose="020F0302020204030204" pitchFamily="34" charset="0"/>
              </a:rPr>
              <a:t>LET’S </a:t>
            </a:r>
            <a:r>
              <a:rPr lang="pl-PL" sz="40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CODE 2016</a:t>
            </a:r>
            <a:r>
              <a:rPr lang="pl-PL" sz="4000" b="1" dirty="0">
                <a:solidFill>
                  <a:schemeClr val="bg1"/>
                </a:solidFill>
                <a:latin typeface="Calibri Light" panose="020F0302020204030204" pitchFamily="34" charset="0"/>
              </a:rPr>
              <a:t/>
            </a:r>
            <a:br>
              <a:rPr lang="pl-PL" sz="4000" b="1" dirty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pl-PL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Nocny Konkurs </a:t>
            </a:r>
            <a:r>
              <a:rPr lang="pl-PL" sz="2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Programistyczny</a:t>
            </a:r>
            <a:endParaRPr lang="pl-PL" sz="2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70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43474C"/>
                </a:solidFill>
              </a:rPr>
              <a:t>WASZA DRUŻYNA </a:t>
            </a:r>
            <a:endParaRPr lang="pl-PL" dirty="0"/>
          </a:p>
        </p:txBody>
      </p:sp>
      <p:pic>
        <p:nvPicPr>
          <p:cNvPr id="16" name="Obraz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34" y="2239749"/>
            <a:ext cx="1688949" cy="1541500"/>
          </a:xfrm>
          <a:prstGeom prst="ellipse">
            <a:avLst/>
          </a:prstGeom>
        </p:spPr>
      </p:pic>
      <p:sp>
        <p:nvSpPr>
          <p:cNvPr id="17" name="pole tekstowe 16"/>
          <p:cNvSpPr txBox="1"/>
          <p:nvPr/>
        </p:nvSpPr>
        <p:spPr>
          <a:xfrm>
            <a:off x="-183640" y="4105846"/>
            <a:ext cx="2462963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IMIĘ I NAZWISKO</a:t>
            </a:r>
            <a:endParaRPr lang="pl-PL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pl-PL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Rola w drużynie: </a:t>
            </a:r>
            <a:br>
              <a:rPr lang="pl-PL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l-PL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7" name="Obraz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934" y="2239749"/>
            <a:ext cx="1688949" cy="1541500"/>
          </a:xfrm>
          <a:prstGeom prst="ellipse">
            <a:avLst/>
          </a:prstGeom>
        </p:spPr>
      </p:pic>
      <p:sp>
        <p:nvSpPr>
          <p:cNvPr id="28" name="pole tekstowe 27"/>
          <p:cNvSpPr txBox="1"/>
          <p:nvPr/>
        </p:nvSpPr>
        <p:spPr>
          <a:xfrm>
            <a:off x="4409127" y="4105846"/>
            <a:ext cx="2462963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IMIĘ I NAZWISKO</a:t>
            </a:r>
            <a:endParaRPr lang="pl-PL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pl-PL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Rola w drużynie: </a:t>
            </a:r>
            <a:br>
              <a:rPr lang="pl-PL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l-PL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9" name="Obraz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497" y="2239749"/>
            <a:ext cx="1688949" cy="1541500"/>
          </a:xfrm>
          <a:prstGeom prst="ellipse">
            <a:avLst/>
          </a:prstGeom>
        </p:spPr>
      </p:pic>
      <p:sp>
        <p:nvSpPr>
          <p:cNvPr id="30" name="pole tekstowe 29"/>
          <p:cNvSpPr txBox="1"/>
          <p:nvPr/>
        </p:nvSpPr>
        <p:spPr>
          <a:xfrm>
            <a:off x="2168524" y="4105846"/>
            <a:ext cx="2462963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IMIĘ I NAZWISKO</a:t>
            </a:r>
            <a:endParaRPr lang="pl-PL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pl-PL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Rola w drużynie: </a:t>
            </a:r>
            <a:br>
              <a:rPr lang="pl-PL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l-PL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" name="Obraz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440" y="2239749"/>
            <a:ext cx="1688949" cy="1541500"/>
          </a:xfrm>
          <a:prstGeom prst="ellipse">
            <a:avLst/>
          </a:prstGeom>
        </p:spPr>
      </p:pic>
      <p:sp>
        <p:nvSpPr>
          <p:cNvPr id="32" name="pole tekstowe 31"/>
          <p:cNvSpPr txBox="1"/>
          <p:nvPr/>
        </p:nvSpPr>
        <p:spPr>
          <a:xfrm>
            <a:off x="6781972" y="4105846"/>
            <a:ext cx="2462963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IMIĘ I NAZWISKO</a:t>
            </a:r>
            <a:endParaRPr lang="pl-PL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pl-PL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Rola w drużynie: </a:t>
            </a:r>
            <a:br>
              <a:rPr lang="pl-PL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l-PL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67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WASZA APLIKACJA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8031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WYKORZYSTANE TECHNOLOGIE </a:t>
            </a:r>
            <a:endParaRPr lang="pl-PL" dirty="0"/>
          </a:p>
        </p:txBody>
      </p:sp>
      <p:pic>
        <p:nvPicPr>
          <p:cNvPr id="1028" name="Picture 4" descr="Znalezione obrazy dla zapytania IT technolog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54830"/>
            <a:ext cx="9144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67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Wykorzystane </a:t>
            </a:r>
            <a:r>
              <a:rPr lang="pl-PL" dirty="0" err="1" smtClean="0"/>
              <a:t>api</a:t>
            </a:r>
            <a:r>
              <a:rPr lang="pl-PL" dirty="0" smtClean="0"/>
              <a:t> </a:t>
            </a:r>
            <a:endParaRPr lang="pl-PL" dirty="0"/>
          </a:p>
        </p:txBody>
      </p:sp>
      <p:pic>
        <p:nvPicPr>
          <p:cNvPr id="4098" name="Picture 2" descr="Znalezione obrazy dla zapytania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0" y="4114800"/>
            <a:ext cx="337185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29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Napotkane problemy</a:t>
            </a:r>
            <a:endParaRPr lang="pl-PL" dirty="0"/>
          </a:p>
        </p:txBody>
      </p:sp>
      <p:pic>
        <p:nvPicPr>
          <p:cNvPr id="2054" name="Picture 6" descr="Znalezione obrazy dla zapytania proble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67638">
            <a:off x="6118322" y="1457326"/>
            <a:ext cx="2562882" cy="2133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6" name="Picture 8" descr="Znalezione obrazy dla zapytania problem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1055">
            <a:off x="5231704" y="3526697"/>
            <a:ext cx="3570001" cy="26408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50896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Czym możecie się pochwalić? </a:t>
            </a:r>
            <a:endParaRPr lang="pl-PL" dirty="0"/>
          </a:p>
        </p:txBody>
      </p:sp>
      <p:pic>
        <p:nvPicPr>
          <p:cNvPr id="3078" name="Picture 6" descr="Znalezione obrazy dla zapytania succe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6919">
            <a:off x="239788" y="3164916"/>
            <a:ext cx="3131708" cy="17005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3074" name="Picture 2" descr="Znalezione obrazy dla zapytania succe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1248">
            <a:off x="358248" y="1419194"/>
            <a:ext cx="2940214" cy="16270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3076" name="Picture 4" descr="Znalezione obrazy dla zapytania succes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0944">
            <a:off x="212234" y="4924146"/>
            <a:ext cx="2906377" cy="12715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05062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 oto jak działa nasza aplikacja… </a:t>
            </a:r>
            <a:r>
              <a:rPr lang="pl-PL" dirty="0" smtClean="0">
                <a:sym typeface="Wingdings" panose="05000000000000000000" pitchFamily="2" charset="2"/>
              </a:rPr>
              <a:t> 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3"/>
          <a:srcRect l="4563"/>
          <a:stretch/>
        </p:blipFill>
        <p:spPr>
          <a:xfrm>
            <a:off x="17253" y="0"/>
            <a:ext cx="9126747" cy="684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7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C0CD501744FBD4ABE249442286FFE19" ma:contentTypeVersion="0" ma:contentTypeDescription="Utwórz nowy dokument." ma:contentTypeScope="" ma:versionID="cfd4a72f14b9957899139573a830786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fdb080088ddf1bdd98b8e55b33ddc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A2A733-6701-4747-B161-BA92D2638ADB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1E13CCC-0BE1-4C58-939F-9610FD99DA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23A89F1-0367-4192-B673-96E4C3235C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175</Words>
  <Application>Microsoft Office PowerPoint</Application>
  <PresentationFormat>Pokaz na ekranie (4:3)</PresentationFormat>
  <Paragraphs>29</Paragraphs>
  <Slides>8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Wingdings</vt:lpstr>
      <vt:lpstr>Motyw pakietu Office</vt:lpstr>
      <vt:lpstr>Prezentacja programu PowerPoint</vt:lpstr>
      <vt:lpstr>WASZA DRUŻYNA </vt:lpstr>
      <vt:lpstr>WASZA APLIKACJA </vt:lpstr>
      <vt:lpstr>WYKORZYSTANE TECHNOLOGIE </vt:lpstr>
      <vt:lpstr>Wykorzystane api </vt:lpstr>
      <vt:lpstr>Napotkane problemy</vt:lpstr>
      <vt:lpstr>Czym możecie się pochwalić? </vt:lpstr>
      <vt:lpstr>A oto jak działa nasza aplikacja… 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Magdalena Łojek</dc:creator>
  <cp:lastModifiedBy>Justyna Gruszeczka</cp:lastModifiedBy>
  <cp:revision>9</cp:revision>
  <dcterms:created xsi:type="dcterms:W3CDTF">2016-11-14T12:42:15Z</dcterms:created>
  <dcterms:modified xsi:type="dcterms:W3CDTF">2016-11-19T13:57:37Z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0x0101003C0CD501744FBD4ABE249442286FFE19</vt:lpwstr>
  </property>
</Properties>
</file>