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3" r:id="rId7"/>
    <p:sldId id="337" r:id="rId8"/>
    <p:sldId id="289" r:id="rId9"/>
    <p:sldId id="290" r:id="rId10"/>
    <p:sldId id="338" r:id="rId11"/>
    <p:sldId id="293" r:id="rId12"/>
    <p:sldId id="294" r:id="rId13"/>
    <p:sldId id="295" r:id="rId14"/>
    <p:sldId id="296" r:id="rId15"/>
    <p:sldId id="297" r:id="rId16"/>
    <p:sldId id="339" r:id="rId17"/>
    <p:sldId id="299" r:id="rId18"/>
    <p:sldId id="300" r:id="rId19"/>
    <p:sldId id="301" r:id="rId20"/>
    <p:sldId id="302" r:id="rId21"/>
    <p:sldId id="303" r:id="rId22"/>
    <p:sldId id="304" r:id="rId23"/>
    <p:sldId id="340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7" r:id="rId34"/>
    <p:sldId id="315" r:id="rId35"/>
    <p:sldId id="316" r:id="rId36"/>
    <p:sldId id="318" r:id="rId37"/>
    <p:sldId id="324" r:id="rId38"/>
    <p:sldId id="323" r:id="rId39"/>
    <p:sldId id="322" r:id="rId40"/>
    <p:sldId id="319" r:id="rId41"/>
    <p:sldId id="320" r:id="rId42"/>
    <p:sldId id="321" r:id="rId43"/>
    <p:sldId id="341" r:id="rId44"/>
    <p:sldId id="326" r:id="rId45"/>
    <p:sldId id="327" r:id="rId46"/>
    <p:sldId id="328" r:id="rId47"/>
    <p:sldId id="329" r:id="rId48"/>
    <p:sldId id="330" r:id="rId49"/>
    <p:sldId id="281" r:id="rId5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8F"/>
    <a:srgbClr val="061C52"/>
    <a:srgbClr val="331433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8"/>
    <p:restoredTop sz="94660"/>
  </p:normalViewPr>
  <p:slideViewPr>
    <p:cSldViewPr snapToGrid="0" showGuides="1">
      <p:cViewPr varScale="1">
        <p:scale>
          <a:sx n="88" d="100"/>
          <a:sy n="88" d="100"/>
        </p:scale>
        <p:origin x="234" y="96"/>
      </p:cViewPr>
      <p:guideLst>
        <p:guide orient="horz" pos="20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colorful1" csCatId="accent1" phldr="0"/>
      <dgm:spPr/>
      <dgm:t>
        <a:bodyPr/>
        <a:p>
          <a:endParaRPr lang="zh-CN" altLang="en-US"/>
        </a:p>
      </dgm:t>
    </dgm:pt>
    <dgm:pt modelId="{FCC504F5-317D-4294-815B-28489BDC584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r>
            <a:rPr lang="zh-CN" altLang="en-US"/>
            <a:t/>
          </a:r>
          <a:endParaRPr lang="zh-CN" altLang="en-US"/>
        </a:p>
      </dgm:t>
    </dgm:pt>
    <dgm:pt modelId="{8F05BE86-1921-41BD-B82E-72272E9475E9}" cxnId="{1A213E4B-879D-4FD6-B33A-FFA929A7BF5E}" type="parTrans">
      <dgm:prSet/>
      <dgm:spPr/>
      <dgm:t>
        <a:bodyPr/>
        <a:p>
          <a:endParaRPr lang="zh-CN" altLang="en-US"/>
        </a:p>
      </dgm:t>
    </dgm:pt>
    <dgm:pt modelId="{67223200-D196-44B3-9DFD-D095DDBC10AB}" cxnId="{1A213E4B-879D-4FD6-B33A-FFA929A7BF5E}" type="sibTrans">
      <dgm:prSet/>
      <dgm:spPr/>
      <dgm:t>
        <a:bodyPr/>
        <a:p>
          <a:endParaRPr lang="zh-CN" altLang="en-US"/>
        </a:p>
      </dgm:t>
    </dgm:pt>
    <dgm:pt modelId="{F3F66F6A-184E-4CBB-A544-AC2BF2A74F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选择表单组件</a:t>
          </a:r>
          <a:endParaRPr lang="zh-CN" altLang="en-US"/>
        </a:p>
      </dgm:t>
    </dgm:pt>
    <dgm:pt modelId="{7A0C70B0-5DAE-45AB-9915-863AC3FA4D2D}" cxnId="{877170B9-77C9-4A33-8377-1D1F4FC0877E}" type="parTrans">
      <dgm:prSet/>
      <dgm:spPr/>
      <dgm:t>
        <a:bodyPr/>
        <a:p>
          <a:endParaRPr lang="zh-CN" altLang="en-US"/>
        </a:p>
      </dgm:t>
    </dgm:pt>
    <dgm:pt modelId="{47DD308A-8526-455B-A37F-FEE2CC1C75AF}" cxnId="{877170B9-77C9-4A33-8377-1D1F4FC0877E}" type="sibTrans">
      <dgm:prSet/>
      <dgm:spPr/>
      <dgm:t>
        <a:bodyPr/>
        <a:p>
          <a:endParaRPr lang="zh-CN" altLang="en-US"/>
        </a:p>
      </dgm:t>
    </dgm:pt>
    <dgm:pt modelId="{EF5D57F2-37F5-4697-B23F-395FD86FB7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拖拽</a:t>
          </a:r>
          <a:r>
            <a:rPr lang="zh-CN" altLang="en-US">
              <a:sym typeface="+mn-ea"/>
            </a:rPr>
            <a:t>组件</a:t>
          </a:r>
          <a:r>
            <a:rPr lang="zh-CN" altLang="en-US"/>
            <a:t>到画布</a:t>
          </a:r>
          <a:endParaRPr lang="zh-CN" altLang="en-US"/>
        </a:p>
      </dgm:t>
    </dgm:pt>
    <dgm:pt modelId="{B1C72CD0-FBF0-425A-9AA2-EE75987D68AD}" cxnId="{47F8212D-EF05-4C3A-8C9E-BC913B3E60E3}" type="parTrans">
      <dgm:prSet/>
      <dgm:spPr/>
    </dgm:pt>
    <dgm:pt modelId="{7FA652BC-1B51-4ADA-B2AF-984CB5B0DD95}" cxnId="{47F8212D-EF05-4C3A-8C9E-BC913B3E60E3}" type="sibTrans">
      <dgm:prSet/>
      <dgm:spPr/>
    </dgm:pt>
    <dgm:pt modelId="{780FAED3-C4BD-4FF1-8B67-8499CCFAE2E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画布</a:t>
          </a:r>
          <a:r>
            <a:rPr lang="zh-CN" altLang="en-US"/>
            <a:t/>
          </a:r>
          <a:endParaRPr lang="zh-CN" altLang="en-US"/>
        </a:p>
      </dgm:t>
    </dgm:pt>
    <dgm:pt modelId="{88C57C74-C9C4-46CF-A10B-13A1A1E7714C}" cxnId="{04FB9383-7AE0-45D5-B505-DA9F1EF29651}" type="parTrans">
      <dgm:prSet/>
      <dgm:spPr/>
      <dgm:t>
        <a:bodyPr/>
        <a:p>
          <a:endParaRPr lang="zh-CN" altLang="en-US"/>
        </a:p>
      </dgm:t>
    </dgm:pt>
    <dgm:pt modelId="{34435F2A-D730-405E-99D5-BBC9FB7499FA}" cxnId="{04FB9383-7AE0-45D5-B505-DA9F1EF29651}" type="sibTrans">
      <dgm:prSet/>
      <dgm:spPr/>
      <dgm:t>
        <a:bodyPr/>
        <a:p>
          <a:endParaRPr lang="zh-CN" altLang="en-US"/>
        </a:p>
      </dgm:t>
    </dgm:pt>
    <dgm:pt modelId="{3E6D5D4F-935E-467F-A6CA-DFB49E904B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调整表单组件</a:t>
          </a:r>
          <a:r>
            <a:rPr lang="zh-CN" altLang="en-US">
              <a:sym typeface="+mn-ea"/>
            </a:rPr>
            <a:t>布局</a:t>
          </a:r>
          <a:r>
            <a:rPr lang="zh-CN" altLang="en-US">
              <a:sym typeface="+mn-ea"/>
            </a:rPr>
            <a:t>与</a:t>
          </a:r>
          <a:r>
            <a:rPr lang="zh-CN" altLang="en-US">
              <a:sym typeface="+mn-ea"/>
            </a:rPr>
            <a:t>排序</a:t>
          </a:r>
          <a:r>
            <a:rPr lang="zh-CN" altLang="en-US"/>
            <a:t/>
          </a:r>
          <a:endParaRPr lang="zh-CN" altLang="en-US"/>
        </a:p>
      </dgm:t>
    </dgm:pt>
    <dgm:pt modelId="{DFE6860A-9AF6-4E3A-8810-968954321458}" cxnId="{87F9EC62-66AF-4B56-A53E-BD02E9E68A11}" type="parTrans">
      <dgm:prSet/>
      <dgm:spPr/>
      <dgm:t>
        <a:bodyPr/>
        <a:p>
          <a:endParaRPr lang="zh-CN" altLang="en-US"/>
        </a:p>
      </dgm:t>
    </dgm:pt>
    <dgm:pt modelId="{F6E211F9-5728-4C1B-B4EC-036ED0730A63}" cxnId="{87F9EC62-66AF-4B56-A53E-BD02E9E68A11}" type="sibTrans">
      <dgm:prSet/>
      <dgm:spPr/>
      <dgm:t>
        <a:bodyPr/>
        <a:p>
          <a:endParaRPr lang="zh-CN" altLang="en-US"/>
        </a:p>
      </dgm:t>
    </dgm:pt>
    <dgm:pt modelId="{7F0D1D25-CCA2-4D5C-BA33-F4E1691F180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E2F7DEA8-1BB3-46D6-9B0F-39534CE11BC6}" cxnId="{FD4E2E69-618D-40EE-8FDB-B4545397B9EB}" type="parTrans">
      <dgm:prSet/>
      <dgm:spPr/>
    </dgm:pt>
    <dgm:pt modelId="{BBCC0E7C-B164-4FC2-AD18-F94E88EED5B4}" cxnId="{FD4E2E69-618D-40EE-8FDB-B4545397B9EB}" type="sibTrans">
      <dgm:prSet/>
      <dgm:spPr/>
    </dgm:pt>
    <dgm:pt modelId="{1D70B282-9875-47E1-864B-0DB9F83A33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4682E278-8387-4875-A48B-989607C0A09E}" cxnId="{050D9ACB-6533-4345-AAA1-65BA9BBB330B}" type="parTrans">
      <dgm:prSet/>
      <dgm:spPr/>
      <dgm:t>
        <a:bodyPr/>
        <a:p>
          <a:endParaRPr lang="zh-CN" altLang="en-US"/>
        </a:p>
      </dgm:t>
    </dgm:pt>
    <dgm:pt modelId="{DF77052B-043C-4E4A-8039-9D1D7DFB40F4}" cxnId="{050D9ACB-6533-4345-AAA1-65BA9BBB330B}" type="sibTrans">
      <dgm:prSet/>
      <dgm:spPr/>
      <dgm:t>
        <a:bodyPr/>
        <a:p>
          <a:endParaRPr lang="zh-CN" altLang="en-US"/>
        </a:p>
      </dgm:t>
    </dgm:pt>
    <dgm:pt modelId="{30BE85C4-8BB0-4C0C-B58F-618B83FFA90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修改组件属性</a:t>
          </a:r>
          <a:endParaRPr lang="zh-CN" altLang="en-US"/>
        </a:p>
      </dgm:t>
    </dgm:pt>
    <dgm:pt modelId="{99A19955-80B2-46DE-B74C-C0C8C4D708F2}" cxnId="{E14D0848-3768-4B07-9E8C-9E7022968C5C}" type="parTrans">
      <dgm:prSet/>
      <dgm:spPr/>
      <dgm:t>
        <a:bodyPr/>
        <a:p>
          <a:endParaRPr lang="zh-CN" altLang="en-US"/>
        </a:p>
      </dgm:t>
    </dgm:pt>
    <dgm:pt modelId="{CB48F5C6-507D-451D-9B2B-7C607BFEAF95}" cxnId="{E14D0848-3768-4B07-9E8C-9E7022968C5C}" type="sibTrans">
      <dgm:prSet/>
      <dgm:spPr/>
      <dgm:t>
        <a:bodyPr/>
        <a:p>
          <a:endParaRPr lang="zh-CN" altLang="en-US"/>
        </a:p>
      </dgm:t>
    </dgm:pt>
    <dgm:pt modelId="{C564E22F-AEDD-44AB-AB3F-32401D5E340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预览</a:t>
          </a:r>
          <a:r>
            <a:rPr lang="zh-CN" altLang="en-US"/>
            <a:t>表单</a:t>
          </a:r>
          <a:r>
            <a:rPr lang="zh-CN" altLang="en-US"/>
            <a:t/>
          </a:r>
          <a:endParaRPr lang="zh-CN" altLang="en-US"/>
        </a:p>
      </dgm:t>
    </dgm:pt>
    <dgm:pt modelId="{72552BC0-CE57-4F14-B72A-7066CDE54694}" cxnId="{13EB0696-BA06-4B9D-BDE8-76D60DB07768}" type="parTrans">
      <dgm:prSet/>
      <dgm:spPr/>
    </dgm:pt>
    <dgm:pt modelId="{892DB97C-1A9D-405C-865A-ADBFCC3DC1BC}" cxnId="{13EB0696-BA06-4B9D-BDE8-76D60DB07768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A213E4B-879D-4FD6-B33A-FFA929A7BF5E}" srcId="{DF9829FD-DD90-4EE7-BCD7-4AF299D6F45A}" destId="{FCC504F5-317D-4294-815B-28489BDC5845}" srcOrd="0" destOrd="0" parTransId="{8F05BE86-1921-41BD-B82E-72272E9475E9}" sibTransId="{67223200-D196-44B3-9DFD-D095DDBC10AB}"/>
    <dgm:cxn modelId="{877170B9-77C9-4A33-8377-1D1F4FC0877E}" srcId="{FCC504F5-317D-4294-815B-28489BDC5845}" destId="{F3F66F6A-184E-4CBB-A544-AC2BF2A74FC0}" srcOrd="0" destOrd="0" parTransId="{7A0C70B0-5DAE-45AB-9915-863AC3FA4D2D}" sibTransId="{47DD308A-8526-455B-A37F-FEE2CC1C75AF}"/>
    <dgm:cxn modelId="{47F8212D-EF05-4C3A-8C9E-BC913B3E60E3}" srcId="{FCC504F5-317D-4294-815B-28489BDC5845}" destId="{EF5D57F2-37F5-4697-B23F-395FD86FB7AD}" srcOrd="1" destOrd="0" parTransId="{B1C72CD0-FBF0-425A-9AA2-EE75987D68AD}" sibTransId="{7FA652BC-1B51-4ADA-B2AF-984CB5B0DD95}"/>
    <dgm:cxn modelId="{04FB9383-7AE0-45D5-B505-DA9F1EF29651}" srcId="{DF9829FD-DD90-4EE7-BCD7-4AF299D6F45A}" destId="{780FAED3-C4BD-4FF1-8B67-8499CCFAE2ED}" srcOrd="1" destOrd="0" parTransId="{88C57C74-C9C4-46CF-A10B-13A1A1E7714C}" sibTransId="{34435F2A-D730-405E-99D5-BBC9FB7499FA}"/>
    <dgm:cxn modelId="{87F9EC62-66AF-4B56-A53E-BD02E9E68A11}" srcId="{780FAED3-C4BD-4FF1-8B67-8499CCFAE2ED}" destId="{3E6D5D4F-935E-467F-A6CA-DFB49E904BF2}" srcOrd="0" destOrd="1" parTransId="{DFE6860A-9AF6-4E3A-8810-968954321458}" sibTransId="{F6E211F9-5728-4C1B-B4EC-036ED0730A63}"/>
    <dgm:cxn modelId="{FD4E2E69-618D-40EE-8FDB-B4545397B9EB}" srcId="{780FAED3-C4BD-4FF1-8B67-8499CCFAE2ED}" destId="{7F0D1D25-CCA2-4D5C-BA33-F4E1691F1806}" srcOrd="1" destOrd="1" parTransId="{E2F7DEA8-1BB3-46D6-9B0F-39534CE11BC6}" sibTransId="{BBCC0E7C-B164-4FC2-AD18-F94E88EED5B4}"/>
    <dgm:cxn modelId="{050D9ACB-6533-4345-AAA1-65BA9BBB330B}" srcId="{DF9829FD-DD90-4EE7-BCD7-4AF299D6F45A}" destId="{1D70B282-9875-47E1-864B-0DB9F83A3309}" srcOrd="2" destOrd="0" parTransId="{4682E278-8387-4875-A48B-989607C0A09E}" sibTransId="{DF77052B-043C-4E4A-8039-9D1D7DFB40F4}"/>
    <dgm:cxn modelId="{E14D0848-3768-4B07-9E8C-9E7022968C5C}" srcId="{1D70B282-9875-47E1-864B-0DB9F83A3309}" destId="{30BE85C4-8BB0-4C0C-B58F-618B83FFA907}" srcOrd="0" destOrd="2" parTransId="{99A19955-80B2-46DE-B74C-C0C8C4D708F2}" sibTransId="{CB48F5C6-507D-451D-9B2B-7C607BFEAF95}"/>
    <dgm:cxn modelId="{13EB0696-BA06-4B9D-BDE8-76D60DB07768}" srcId="{1D70B282-9875-47E1-864B-0DB9F83A3309}" destId="{C564E22F-AEDD-44AB-AB3F-32401D5E3400}" srcOrd="1" destOrd="2" parTransId="{72552BC0-CE57-4F14-B72A-7066CDE54694}" sibTransId="{892DB97C-1A9D-405C-865A-ADBFCC3DC1BC}"/>
    <dgm:cxn modelId="{F7DE5AF4-D4F8-458C-9DFF-FDDB9F6FFB7B}" type="presOf" srcId="{DF9829FD-DD90-4EE7-BCD7-4AF299D6F45A}" destId="{7BB0B505-7D43-42E4-8FC0-6C91316CBFEB}" srcOrd="0" destOrd="0" presId="urn:microsoft.com/office/officeart/2005/8/layout/chevron2"/>
    <dgm:cxn modelId="{5CF5021B-B1E9-449A-83E8-FB7AEC8220F9}" type="presParOf" srcId="{7BB0B505-7D43-42E4-8FC0-6C91316CBFEB}" destId="{97F2BEE4-0E0F-4FCA-A4B0-E20AD8C04C13}" srcOrd="0" destOrd="0" presId="urn:microsoft.com/office/officeart/2005/8/layout/chevron2"/>
    <dgm:cxn modelId="{E0CFF709-60E9-4D3A-818E-AB789930A40F}" type="presParOf" srcId="{97F2BEE4-0E0F-4FCA-A4B0-E20AD8C04C13}" destId="{A16E3110-57E1-4619-A55C-DCD0DD5CE084}" srcOrd="0" destOrd="0" presId="urn:microsoft.com/office/officeart/2005/8/layout/chevron2"/>
    <dgm:cxn modelId="{5035F2A8-6644-49E3-8BE5-6BC41101C12C}" type="presOf" srcId="{FCC504F5-317D-4294-815B-28489BDC5845}" destId="{A16E3110-57E1-4619-A55C-DCD0DD5CE084}" srcOrd="0" destOrd="0" presId="urn:microsoft.com/office/officeart/2005/8/layout/chevron2"/>
    <dgm:cxn modelId="{EA30F89D-7662-43F1-ABAA-93244F47D8FC}" type="presParOf" srcId="{97F2BEE4-0E0F-4FCA-A4B0-E20AD8C04C13}" destId="{544D3F38-216B-445A-B1B9-8008AEDB7A9D}" srcOrd="1" destOrd="0" presId="urn:microsoft.com/office/officeart/2005/8/layout/chevron2"/>
    <dgm:cxn modelId="{D596CB56-1E0C-415D-A0BA-1D88677ADC56}" type="presOf" srcId="{F3F66F6A-184E-4CBB-A544-AC2BF2A74FC0}" destId="{544D3F38-216B-445A-B1B9-8008AEDB7A9D}" srcOrd="0" destOrd="0" presId="urn:microsoft.com/office/officeart/2005/8/layout/chevron2"/>
    <dgm:cxn modelId="{CED64E2F-40BE-4D75-A42F-35287B1A58AE}" type="presOf" srcId="{EF5D57F2-37F5-4697-B23F-395FD86FB7AD}" destId="{544D3F38-216B-445A-B1B9-8008AEDB7A9D}" srcOrd="0" destOrd="1" presId="urn:microsoft.com/office/officeart/2005/8/layout/chevron2"/>
    <dgm:cxn modelId="{79DBB729-D1F3-462D-A53A-FE1645A01683}" type="presParOf" srcId="{7BB0B505-7D43-42E4-8FC0-6C91316CBFEB}" destId="{D3A691E5-F443-4F8D-81BB-9D15C0875E8C}" srcOrd="1" destOrd="0" presId="urn:microsoft.com/office/officeart/2005/8/layout/chevron2"/>
    <dgm:cxn modelId="{B502B0CA-84C7-4430-B9C6-45116955F9F0}" type="presOf" srcId="{67223200-D196-44B3-9DFD-D095DDBC10AB}" destId="{D3A691E5-F443-4F8D-81BB-9D15C0875E8C}" srcOrd="0" destOrd="0" presId="urn:microsoft.com/office/officeart/2005/8/layout/chevron2"/>
    <dgm:cxn modelId="{E07CCBF7-CA97-4626-A6A3-2F24815EE548}" type="presParOf" srcId="{7BB0B505-7D43-42E4-8FC0-6C91316CBFEB}" destId="{D4BECBBB-7CE2-4791-839D-9FE6F36B775D}" srcOrd="2" destOrd="0" presId="urn:microsoft.com/office/officeart/2005/8/layout/chevron2"/>
    <dgm:cxn modelId="{F2230A95-7E7A-441A-9B1D-BB3DCE3E7447}" type="presParOf" srcId="{D4BECBBB-7CE2-4791-839D-9FE6F36B775D}" destId="{722E1094-83C7-45E2-B20F-DB9D09AD94F0}" srcOrd="0" destOrd="2" presId="urn:microsoft.com/office/officeart/2005/8/layout/chevron2"/>
    <dgm:cxn modelId="{9AC74EE5-0B3F-4377-9855-41950281646C}" type="presOf" srcId="{780FAED3-C4BD-4FF1-8B67-8499CCFAE2ED}" destId="{722E1094-83C7-45E2-B20F-DB9D09AD94F0}" srcOrd="0" destOrd="0" presId="urn:microsoft.com/office/officeart/2005/8/layout/chevron2"/>
    <dgm:cxn modelId="{1E80026A-7EC3-4855-9F52-0E692CEF9265}" type="presParOf" srcId="{D4BECBBB-7CE2-4791-839D-9FE6F36B775D}" destId="{AC67BBE6-9B82-4D3D-BF22-48713AF46E9C}" srcOrd="1" destOrd="2" presId="urn:microsoft.com/office/officeart/2005/8/layout/chevron2"/>
    <dgm:cxn modelId="{E01B5E67-DB0E-49D8-BB06-CAE3AAF942C3}" type="presOf" srcId="{3E6D5D4F-935E-467F-A6CA-DFB49E904BF2}" destId="{AC67BBE6-9B82-4D3D-BF22-48713AF46E9C}" srcOrd="0" destOrd="0" presId="urn:microsoft.com/office/officeart/2005/8/layout/chevron2"/>
    <dgm:cxn modelId="{982832E3-26E5-4732-B9F6-83F209D55B88}" type="presOf" srcId="{7F0D1D25-CCA2-4D5C-BA33-F4E1691F1806}" destId="{AC67BBE6-9B82-4D3D-BF22-48713AF46E9C}" srcOrd="0" destOrd="1" presId="urn:microsoft.com/office/officeart/2005/8/layout/chevron2"/>
    <dgm:cxn modelId="{87123D76-1ED4-4784-A1A9-4E03A8F937E1}" type="presParOf" srcId="{7BB0B505-7D43-42E4-8FC0-6C91316CBFEB}" destId="{5C381A65-34D3-41B1-9499-0884AAA35FC6}" srcOrd="3" destOrd="0" presId="urn:microsoft.com/office/officeart/2005/8/layout/chevron2"/>
    <dgm:cxn modelId="{11AD66B9-0DA9-4DF5-B36E-BB804AA7AFBA}" type="presOf" srcId="{34435F2A-D730-405E-99D5-BBC9FB7499FA}" destId="{5C381A65-34D3-41B1-9499-0884AAA35FC6}" srcOrd="0" destOrd="0" presId="urn:microsoft.com/office/officeart/2005/8/layout/chevron2"/>
    <dgm:cxn modelId="{8AFA0468-9F30-4348-93A2-A41D242826FC}" type="presParOf" srcId="{7BB0B505-7D43-42E4-8FC0-6C91316CBFEB}" destId="{C1BF0EA4-CB4D-4391-82EF-EC1874A282F9}" srcOrd="4" destOrd="0" presId="urn:microsoft.com/office/officeart/2005/8/layout/chevron2"/>
    <dgm:cxn modelId="{673C1655-A6C7-4D53-B02D-1460A556EDE0}" type="presParOf" srcId="{C1BF0EA4-CB4D-4391-82EF-EC1874A282F9}" destId="{95C8A2DE-C1F8-4D5A-A3A4-1DC2FA1C0073}" srcOrd="0" destOrd="4" presId="urn:microsoft.com/office/officeart/2005/8/layout/chevron2"/>
    <dgm:cxn modelId="{21B44AD6-C64A-477A-8F00-02180E4A1ADE}" type="presOf" srcId="{1D70B282-9875-47E1-864B-0DB9F83A3309}" destId="{95C8A2DE-C1F8-4D5A-A3A4-1DC2FA1C0073}" srcOrd="0" destOrd="0" presId="urn:microsoft.com/office/officeart/2005/8/layout/chevron2"/>
    <dgm:cxn modelId="{97A3224D-3548-4D1F-8C55-636651F6A7F5}" type="presParOf" srcId="{C1BF0EA4-CB4D-4391-82EF-EC1874A282F9}" destId="{BE17FEF5-EEE1-41BB-96FD-8FBB3FCF3860}" srcOrd="1" destOrd="4" presId="urn:microsoft.com/office/officeart/2005/8/layout/chevron2"/>
    <dgm:cxn modelId="{9C4E7434-BF5D-4EE8-BFAC-4A1CCE678C3E}" type="presOf" srcId="{30BE85C4-8BB0-4C0C-B58F-618B83FFA907}" destId="{BE17FEF5-EEE1-41BB-96FD-8FBB3FCF3860}" srcOrd="0" destOrd="0" presId="urn:microsoft.com/office/officeart/2005/8/layout/chevron2"/>
    <dgm:cxn modelId="{7469CFE9-A08A-4B26-8CD4-277A72CB6A4A}" type="presOf" srcId="{C564E22F-AEDD-44AB-AB3F-32401D5E3400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column</a:t>
          </a:r>
          <a:endParaRPr lang="en-US" altLang="zh-CN"/>
        </a:p>
      </dgm:t>
    </dgm:pt>
    <dgm:pt modelId="{7C4D8020-E6A5-42B0-ACC1-F3A6FF2AC2B4}" cxnId="{3BA99C7A-E3AF-40D4-9699-68555B23752A}" type="parTrans">
      <dgm:prSet/>
      <dgm:spPr/>
      <dgm:t>
        <a:bodyPr/>
        <a:p>
          <a:endParaRPr lang="zh-CN" altLang="en-US"/>
        </a:p>
      </dgm:t>
    </dgm:pt>
    <dgm:pt modelId="{EC14B256-0355-49D6-9784-F21A5D6A7477}" cxnId="{3BA99C7A-E3AF-40D4-9699-68555B23752A}" type="sibTrans">
      <dgm:prSet/>
      <dgm:spPr/>
      <dgm:t>
        <a:bodyPr/>
        <a:p>
          <a:endParaRPr lang="zh-CN" altLang="en-US"/>
        </a:p>
      </dgm:t>
    </dgm:pt>
    <dgm:pt modelId="{208C3ECA-836E-44C3-9E7E-DCEB2758BFED}" type="asst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插件</a:t>
          </a:r>
          <a:r>
            <a:rPr lang="zh-CN" altLang="en-US"/>
            <a:t/>
          </a:r>
          <a:endParaRPr lang="zh-CN" altLang="en-US"/>
        </a:p>
      </dgm:t>
    </dgm:pt>
    <dgm:pt modelId="{1DD3A1FC-08E5-4213-A772-EF2C5924801D}" cxnId="{A37403AC-BD48-46BE-93F8-D6FA2BD56495}" type="parTrans">
      <dgm:prSet/>
      <dgm:spPr/>
      <dgm:t>
        <a:bodyPr/>
        <a:p>
          <a:endParaRPr lang="zh-CN" altLang="en-US"/>
        </a:p>
      </dgm:t>
    </dgm:pt>
    <dgm:pt modelId="{A0650BD5-A964-4239-B03E-DCBB2854FA8B}" cxnId="{A37403AC-BD48-46BE-93F8-D6FA2BD56495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交互</a:t>
          </a:r>
          <a:r>
            <a:rPr lang="zh-CN" altLang="en-US"/>
            <a:t>参数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C52E9AF5-35B7-49FB-AA7A-7D9A48EF0277}" type="parTrans">
      <dgm:prSet/>
      <dgm:spPr/>
      <dgm:t>
        <a:bodyPr/>
        <a:p>
          <a:endParaRPr lang="zh-CN" altLang="en-US"/>
        </a:p>
      </dgm:t>
    </dgm:pt>
    <dgm:pt modelId="{6E8CAA27-4324-4304-92E5-3562A8011552}" cxnId="{C52E9AF5-35B7-49FB-AA7A-7D9A48EF0277}" type="sibTrans">
      <dgm:prSet/>
      <dgm:spPr/>
      <dgm:t>
        <a:bodyPr/>
        <a:p>
          <a:endParaRPr lang="zh-CN" altLang="en-US"/>
        </a:p>
      </dgm:t>
    </dgm:pt>
    <dgm:pt modelId="{D543C110-2098-457D-ADCF-D2935D3328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生成</a:t>
          </a:r>
          <a:r>
            <a:rPr lang="zh-CN"/>
            <a:t/>
          </a:r>
          <a:endParaRPr lang="zh-CN"/>
        </a:p>
      </dgm:t>
    </dgm:pt>
    <dgm:pt modelId="{65B9A995-E540-4384-A033-FF081D956F11}" cxnId="{E1A9561B-6AD0-4AD1-9889-540340960D3A}" type="parTrans">
      <dgm:prSet/>
      <dgm:spPr/>
    </dgm:pt>
    <dgm:pt modelId="{CCF7D9DF-C942-4578-AF83-8090FC70165D}" cxnId="{E1A9561B-6AD0-4AD1-9889-540340960D3A}" type="sibTrans">
      <dgm:prSet/>
      <dgm:spPr/>
    </dgm:pt>
    <dgm:pt modelId="{E942D19F-4431-49B3-BC8E-3BB6F819A41A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avue</a:t>
          </a:r>
          <a:r>
            <a:rPr lang="zh-CN" altLang="en-US"/>
            <a:t>事件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FFDF56AC-DC9E-4FB1-9456-62B43275F352}" cxnId="{E48BAF84-A335-40FF-9EF2-6F8CB60DA27D}" type="parTrans">
      <dgm:prSet/>
      <dgm:spPr/>
    </dgm:pt>
    <dgm:pt modelId="{7B52BBEE-9D43-4461-9B3F-3890398E4D04}" cxnId="{E48BAF84-A335-40FF-9EF2-6F8CB60DA27D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补丁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2D16B9D0-FE77-46A3-A260-A8A4F7F0A827}" type="parTrans">
      <dgm:prSet/>
      <dgm:spPr/>
      <dgm:t>
        <a:bodyPr/>
        <a:p>
          <a:endParaRPr lang="zh-CN" altLang="en-US"/>
        </a:p>
      </dgm:t>
    </dgm:pt>
    <dgm:pt modelId="{A79A0933-F266-4AC1-9DE1-FD7E900B09C8}" cxnId="{2D16B9D0-FE77-46A3-A260-A8A4F7F0A827}" type="sibTrans">
      <dgm:prSet/>
      <dgm:spPr/>
      <dgm:t>
        <a:bodyPr/>
        <a:p>
          <a:endParaRPr lang="zh-CN" altLang="en-US"/>
        </a:p>
      </dgm:t>
    </dgm:pt>
    <dgm:pt modelId="{F08644B2-70AE-4AE1-AA36-719A32A0B12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调整</a:t>
          </a:r>
          <a:r>
            <a:rPr lang="zh-CN"/>
            <a:t/>
          </a:r>
          <a:endParaRPr lang="zh-CN"/>
        </a:p>
      </dgm:t>
    </dgm:pt>
    <dgm:pt modelId="{025A8D17-6B20-4268-869E-D2EEEAEC6ED5}" cxnId="{5C7DEBFD-D09E-45B0-97EF-837735EB2C19}" type="parTrans">
      <dgm:prSet/>
      <dgm:spPr/>
    </dgm:pt>
    <dgm:pt modelId="{1AE53995-A9F7-4F0C-B68B-D228BD6ACA70}" cxnId="{5C7DEBFD-D09E-45B0-97EF-837735EB2C19}" type="sibTrans">
      <dgm:prSet/>
      <dgm:spPr/>
    </dgm:pt>
    <dgm:pt modelId="{027B3282-E670-44C3-B3B4-0DB7985A313B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按需求</a:t>
          </a:r>
          <a:r>
            <a:rPr lang="zh-CN"/>
            <a:t>调整</a:t>
          </a:r>
          <a:r>
            <a:rPr lang="zh-CN"/>
            <a:t>配置</a:t>
          </a:r>
          <a:r>
            <a:rPr lang="zh-CN"/>
            <a:t>字段</a:t>
          </a:r>
          <a:r>
            <a:rPr lang="zh-CN"/>
            <a:t/>
          </a:r>
          <a:endParaRPr lang="zh-CN"/>
        </a:p>
      </dgm:t>
    </dgm:pt>
    <dgm:pt modelId="{DF053D3E-CFF0-461D-8373-15F746B06CDA}" cxnId="{C9EA8E1F-DB89-4463-BB26-448C5CA5FBF7}" type="parTrans">
      <dgm:prSet/>
      <dgm:spPr/>
    </dgm:pt>
    <dgm:pt modelId="{B60B450E-0E4F-4227-AF72-A8281BDC321D}" cxnId="{C9EA8E1F-DB89-4463-BB26-448C5CA5FBF7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dictName</a:t>
          </a:r>
          <a:endParaRPr lang="en-US" altLang="zh-CN"/>
        </a:p>
      </dgm:t>
    </dgm:pt>
    <dgm:pt modelId="{01FF1330-6476-4A29-B36A-956B908B4DC2}" cxnId="{B593AAD6-98BD-4924-9898-B8587538C8B6}" type="parTrans">
      <dgm:prSet/>
      <dgm:spPr/>
      <dgm:t>
        <a:bodyPr/>
        <a:p>
          <a:endParaRPr lang="zh-CN" altLang="en-US"/>
        </a:p>
      </dgm:t>
    </dgm:pt>
    <dgm:pt modelId="{72C2C69A-BE49-48A9-B607-A2F8C3C08133}" cxnId="{B593AAD6-98BD-4924-9898-B8587538C8B6}" type="sibTrans">
      <dgm:prSet/>
      <dgm:spPr/>
      <dgm:t>
        <a:bodyPr/>
        <a:p>
          <a:endParaRPr lang="zh-CN" altLang="en-US"/>
        </a:p>
      </dgm:t>
    </dgm:pt>
    <dgm:pt modelId="{BBA2F55A-85B1-4AFA-805E-287D2DE3F08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填充</a:t>
          </a:r>
          <a:r>
            <a:rPr lang="zh-CN" altLang="en-US"/>
            <a:t/>
          </a:r>
          <a:endParaRPr lang="zh-CN" altLang="en-US"/>
        </a:p>
      </dgm:t>
    </dgm:pt>
    <dgm:pt modelId="{0C8C5A89-0E56-4F50-94EE-521C2094C9AD}" cxnId="{81D93B0A-6867-4A71-A296-130E5BB8BB54}" type="parTrans">
      <dgm:prSet/>
      <dgm:spPr/>
    </dgm:pt>
    <dgm:pt modelId="{F4E5A8A0-625F-4394-A1FC-5C3E4929532F}" cxnId="{81D93B0A-6867-4A71-A296-130E5BB8BB54}" type="sibTrans">
      <dgm:prSet/>
      <dgm:spPr/>
    </dgm:pt>
    <dgm:pt modelId="{A3742AFD-F7C0-48D8-89A2-CBB302705A67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字典</a:t>
          </a:r>
          <a:r>
            <a:rPr lang="zh-CN" altLang="en-US"/>
            <a:t>数据</a:t>
          </a:r>
          <a:r>
            <a:rPr lang="zh-CN" altLang="en-US"/>
            <a:t/>
          </a:r>
          <a:endParaRPr lang="zh-CN" altLang="en-US"/>
        </a:p>
      </dgm:t>
    </dgm:pt>
    <dgm:pt modelId="{952032AF-15EA-4672-B620-FB7AB9B5001F}" cxnId="{7FB1C35A-D2BA-45F9-93A7-64A83905F305}" type="parTrans">
      <dgm:prSet/>
      <dgm:spPr/>
    </dgm:pt>
    <dgm:pt modelId="{BBA267BF-DF59-4627-BB29-E6E64E65C03D}" cxnId="{7FB1C35A-D2BA-45F9-93A7-64A83905F305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4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1B39FD98-7962-4F67-94E1-B7E999875710}" type="pres">
      <dgm:prSet presAssocID="{65B9A995-E540-4384-A033-FF081D956F11}" presName="Name37" presStyleLbl="parChTrans1D3" presStyleIdx="0" presStyleCnt="3"/>
      <dgm:spPr/>
    </dgm:pt>
    <dgm:pt modelId="{39D0B4BE-9BFB-4AE9-B733-570DFCFA0600}" type="pres">
      <dgm:prSet presAssocID="{D543C110-2098-457D-ADCF-D2935D33289B}" presName="hierRoot2" presStyleCnt="0">
        <dgm:presLayoutVars>
          <dgm:hierBranch val="init"/>
        </dgm:presLayoutVars>
      </dgm:prSet>
      <dgm:spPr/>
    </dgm:pt>
    <dgm:pt modelId="{6A4D3E63-642F-4E0F-BC9C-595E4786957A}" type="pres">
      <dgm:prSet presAssocID="{D543C110-2098-457D-ADCF-D2935D33289B}" presName="rootComposite" presStyleCnt="0"/>
      <dgm:spPr/>
    </dgm:pt>
    <dgm:pt modelId="{481835FE-990A-4CED-BA72-F2A461686D5A}" type="pres">
      <dgm:prSet presAssocID="{D543C110-2098-457D-ADCF-D2935D33289B}" presName="rootText" presStyleLbl="node3" presStyleIdx="0" presStyleCnt="3">
        <dgm:presLayoutVars>
          <dgm:chPref val="3"/>
        </dgm:presLayoutVars>
      </dgm:prSet>
      <dgm:spPr/>
    </dgm:pt>
    <dgm:pt modelId="{9D6F406F-8D33-4DA5-AF27-3668999A50E4}" type="pres">
      <dgm:prSet presAssocID="{D543C110-2098-457D-ADCF-D2935D33289B}" presName="rootConnector" presStyleCnt="0"/>
      <dgm:spPr/>
    </dgm:pt>
    <dgm:pt modelId="{5F9D1F92-0B08-4C3C-9107-637CD2D373E0}" type="pres">
      <dgm:prSet presAssocID="{D543C110-2098-457D-ADCF-D2935D33289B}" presName="hierChild4" presStyleCnt="0"/>
      <dgm:spPr/>
    </dgm:pt>
    <dgm:pt modelId="{C09EBBCD-8060-4721-BDCB-7653D945E809}" type="pres">
      <dgm:prSet presAssocID="{D543C110-2098-457D-ADCF-D2935D33289B}" presName="hierChild5" presStyleCnt="0"/>
      <dgm:spPr/>
    </dgm:pt>
    <dgm:pt modelId="{4F97215D-D522-4631-B335-47AADE91A8EF}" type="pres">
      <dgm:prSet presAssocID="{FFDF56AC-DC9E-4FB1-9456-62B43275F352}" presName="Name111" presStyleLbl="parChTrans1D4" presStyleIdx="0" presStyleCnt="3"/>
      <dgm:spPr/>
    </dgm:pt>
    <dgm:pt modelId="{56AC9873-9BAC-429B-B0C9-9DE6B74F70A3}" type="pres">
      <dgm:prSet presAssocID="{E942D19F-4431-49B3-BC8E-3BB6F819A41A}" presName="hierRoot3" presStyleCnt="0">
        <dgm:presLayoutVars>
          <dgm:hierBranch val="init"/>
        </dgm:presLayoutVars>
      </dgm:prSet>
      <dgm:spPr/>
    </dgm:pt>
    <dgm:pt modelId="{9601F25F-7ED2-443C-81EE-85393CAE1587}" type="pres">
      <dgm:prSet presAssocID="{E942D19F-4431-49B3-BC8E-3BB6F819A41A}" presName="rootComposite3" presStyleCnt="0"/>
      <dgm:spPr/>
    </dgm:pt>
    <dgm:pt modelId="{6789ACCD-E18D-4405-8DBC-F725A16023D8}" type="pres">
      <dgm:prSet presAssocID="{E942D19F-4431-49B3-BC8E-3BB6F819A41A}" presName="rootText3" presStyleLbl="asst3" presStyleIdx="0" presStyleCnt="3">
        <dgm:presLayoutVars>
          <dgm:chPref val="3"/>
        </dgm:presLayoutVars>
      </dgm:prSet>
      <dgm:spPr/>
    </dgm:pt>
    <dgm:pt modelId="{E079B5BF-D686-4ABE-98AA-4D2D1BC7BE58}" type="pres">
      <dgm:prSet presAssocID="{E942D19F-4431-49B3-BC8E-3BB6F819A41A}" presName="rootConnector3" presStyleCnt="0"/>
      <dgm:spPr/>
    </dgm:pt>
    <dgm:pt modelId="{A88DEB2C-BC70-4367-A3B4-651CE7965824}" type="pres">
      <dgm:prSet presAssocID="{E942D19F-4431-49B3-BC8E-3BB6F819A41A}" presName="hierChild6" presStyleCnt="0"/>
      <dgm:spPr/>
    </dgm:pt>
    <dgm:pt modelId="{65175A93-BE4E-41A0-B8F3-7CE84A4DAD71}" type="pres">
      <dgm:prSet presAssocID="{E942D19F-4431-49B3-BC8E-3BB6F819A41A}" presName="hierChild7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4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EAE7F0D4-88EB-45FE-8065-40C632F44005}" type="pres">
      <dgm:prSet presAssocID="{025A8D17-6B20-4268-869E-D2EEEAEC6ED5}" presName="Name37" presStyleLbl="parChTrans1D3" presStyleIdx="1" presStyleCnt="3"/>
      <dgm:spPr/>
    </dgm:pt>
    <dgm:pt modelId="{FAC28C3E-68D2-44B3-9F6C-9D3BA6FCE6A3}" type="pres">
      <dgm:prSet presAssocID="{F08644B2-70AE-4AE1-AA36-719A32A0B122}" presName="hierRoot2" presStyleCnt="0">
        <dgm:presLayoutVars>
          <dgm:hierBranch val="init"/>
        </dgm:presLayoutVars>
      </dgm:prSet>
      <dgm:spPr/>
    </dgm:pt>
    <dgm:pt modelId="{13925573-EE88-4581-9AC6-66FACDEDDFF5}" type="pres">
      <dgm:prSet presAssocID="{F08644B2-70AE-4AE1-AA36-719A32A0B122}" presName="rootComposite" presStyleCnt="0"/>
      <dgm:spPr/>
    </dgm:pt>
    <dgm:pt modelId="{1D5EBFBB-AB7A-4D55-A6AF-88479C6629DC}" type="pres">
      <dgm:prSet presAssocID="{F08644B2-70AE-4AE1-AA36-719A32A0B122}" presName="rootText" presStyleLbl="node3" presStyleIdx="1" presStyleCnt="3">
        <dgm:presLayoutVars>
          <dgm:chPref val="3"/>
        </dgm:presLayoutVars>
      </dgm:prSet>
      <dgm:spPr/>
    </dgm:pt>
    <dgm:pt modelId="{EC3B967A-65D3-4D7F-865A-9F72C95733FF}" type="pres">
      <dgm:prSet presAssocID="{F08644B2-70AE-4AE1-AA36-719A32A0B122}" presName="rootConnector" presStyleCnt="0"/>
      <dgm:spPr/>
    </dgm:pt>
    <dgm:pt modelId="{6CFFFF48-B727-4307-8D5E-973007D5F5EF}" type="pres">
      <dgm:prSet presAssocID="{F08644B2-70AE-4AE1-AA36-719A32A0B122}" presName="hierChild4" presStyleCnt="0"/>
      <dgm:spPr/>
    </dgm:pt>
    <dgm:pt modelId="{BF0412FD-9A49-4298-A6EB-D83C9FE727A9}" type="pres">
      <dgm:prSet presAssocID="{F08644B2-70AE-4AE1-AA36-719A32A0B122}" presName="hierChild5" presStyleCnt="0"/>
      <dgm:spPr/>
    </dgm:pt>
    <dgm:pt modelId="{F7E1356E-4A51-430A-B656-33B230CA443A}" type="pres">
      <dgm:prSet presAssocID="{DF053D3E-CFF0-461D-8373-15F746B06CDA}" presName="Name111" presStyleLbl="parChTrans1D4" presStyleIdx="1" presStyleCnt="3"/>
      <dgm:spPr/>
    </dgm:pt>
    <dgm:pt modelId="{CBF8FD89-E427-4788-A3C2-2A1713419F80}" type="pres">
      <dgm:prSet presAssocID="{027B3282-E670-44C3-B3B4-0DB7985A313B}" presName="hierRoot3" presStyleCnt="0">
        <dgm:presLayoutVars>
          <dgm:hierBranch val="init"/>
        </dgm:presLayoutVars>
      </dgm:prSet>
      <dgm:spPr/>
    </dgm:pt>
    <dgm:pt modelId="{3F8F28FA-0EDB-41B1-8322-A3090FDD8C19}" type="pres">
      <dgm:prSet presAssocID="{027B3282-E670-44C3-B3B4-0DB7985A313B}" presName="rootComposite3" presStyleCnt="0"/>
      <dgm:spPr/>
    </dgm:pt>
    <dgm:pt modelId="{D14EC6BB-DE12-4832-9754-E888E9B63345}" type="pres">
      <dgm:prSet presAssocID="{027B3282-E670-44C3-B3B4-0DB7985A313B}" presName="rootText3" presStyleLbl="asst3" presStyleIdx="1" presStyleCnt="3">
        <dgm:presLayoutVars>
          <dgm:chPref val="3"/>
        </dgm:presLayoutVars>
      </dgm:prSet>
      <dgm:spPr/>
    </dgm:pt>
    <dgm:pt modelId="{3FC03952-BBE6-4C08-A3C4-7C4A6B1C6FA1}" type="pres">
      <dgm:prSet presAssocID="{027B3282-E670-44C3-B3B4-0DB7985A313B}" presName="rootConnector3" presStyleCnt="0"/>
      <dgm:spPr/>
    </dgm:pt>
    <dgm:pt modelId="{D3A7AD52-CC8C-4467-83BC-9482F91A74BA}" type="pres">
      <dgm:prSet presAssocID="{027B3282-E670-44C3-B3B4-0DB7985A313B}" presName="hierChild6" presStyleCnt="0"/>
      <dgm:spPr/>
    </dgm:pt>
    <dgm:pt modelId="{03D164AB-1854-4013-820D-EBC695DC843B}" type="pres">
      <dgm:prSet presAssocID="{027B3282-E670-44C3-B3B4-0DB7985A313B}" presName="hierChild7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4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5C87E4F6-87FB-4E8C-B2B7-597CD70DCFBE}" type="pres">
      <dgm:prSet presAssocID="{0C8C5A89-0E56-4F50-94EE-521C2094C9AD}" presName="Name37" presStyleLbl="parChTrans1D3" presStyleIdx="2" presStyleCnt="3"/>
      <dgm:spPr/>
    </dgm:pt>
    <dgm:pt modelId="{964DF97A-5459-45A5-B17F-F4504B415E55}" type="pres">
      <dgm:prSet presAssocID="{BBA2F55A-85B1-4AFA-805E-287D2DE3F083}" presName="hierRoot2" presStyleCnt="0">
        <dgm:presLayoutVars>
          <dgm:hierBranch val="init"/>
        </dgm:presLayoutVars>
      </dgm:prSet>
      <dgm:spPr/>
    </dgm:pt>
    <dgm:pt modelId="{8A6778AF-D9E9-4C62-9FBF-4A5F8C4C0973}" type="pres">
      <dgm:prSet presAssocID="{BBA2F55A-85B1-4AFA-805E-287D2DE3F083}" presName="rootComposite" presStyleCnt="0"/>
      <dgm:spPr/>
    </dgm:pt>
    <dgm:pt modelId="{22EA1714-EED7-4343-92DD-1C226FD00562}" type="pres">
      <dgm:prSet presAssocID="{BBA2F55A-85B1-4AFA-805E-287D2DE3F083}" presName="rootText" presStyleLbl="node3" presStyleIdx="2" presStyleCnt="3">
        <dgm:presLayoutVars>
          <dgm:chPref val="3"/>
        </dgm:presLayoutVars>
      </dgm:prSet>
      <dgm:spPr/>
    </dgm:pt>
    <dgm:pt modelId="{0D99BBD5-E2C1-4B75-9869-017C57ABFC3F}" type="pres">
      <dgm:prSet presAssocID="{BBA2F55A-85B1-4AFA-805E-287D2DE3F083}" presName="rootConnector" presStyleCnt="0"/>
      <dgm:spPr/>
    </dgm:pt>
    <dgm:pt modelId="{FAAF5323-8B8F-4165-9307-E4743841F4F5}" type="pres">
      <dgm:prSet presAssocID="{BBA2F55A-85B1-4AFA-805E-287D2DE3F083}" presName="hierChild4" presStyleCnt="0"/>
      <dgm:spPr/>
    </dgm:pt>
    <dgm:pt modelId="{79189F4D-644F-4C6F-A878-36AEEF326C15}" type="pres">
      <dgm:prSet presAssocID="{BBA2F55A-85B1-4AFA-805E-287D2DE3F083}" presName="hierChild5" presStyleCnt="0"/>
      <dgm:spPr/>
    </dgm:pt>
    <dgm:pt modelId="{E2FCA5A0-7015-4933-84C6-0D73D8F3DC5F}" type="pres">
      <dgm:prSet presAssocID="{952032AF-15EA-4672-B620-FB7AB9B5001F}" presName="Name111" presStyleLbl="parChTrans1D4" presStyleIdx="2" presStyleCnt="3"/>
      <dgm:spPr/>
    </dgm:pt>
    <dgm:pt modelId="{CECEBE45-B27E-4B62-9F01-C3FCED8AF66E}" type="pres">
      <dgm:prSet presAssocID="{A3742AFD-F7C0-48D8-89A2-CBB302705A67}" presName="hierRoot3" presStyleCnt="0">
        <dgm:presLayoutVars>
          <dgm:hierBranch val="init"/>
        </dgm:presLayoutVars>
      </dgm:prSet>
      <dgm:spPr/>
    </dgm:pt>
    <dgm:pt modelId="{3AC3C867-2F3D-465E-9633-543771378137}" type="pres">
      <dgm:prSet presAssocID="{A3742AFD-F7C0-48D8-89A2-CBB302705A67}" presName="rootComposite3" presStyleCnt="0"/>
      <dgm:spPr/>
    </dgm:pt>
    <dgm:pt modelId="{4A05354D-D0A7-4E54-B7BD-57F5AFDE0A08}" type="pres">
      <dgm:prSet presAssocID="{A3742AFD-F7C0-48D8-89A2-CBB302705A67}" presName="rootText3" presStyleLbl="asst3" presStyleIdx="2" presStyleCnt="3">
        <dgm:presLayoutVars>
          <dgm:chPref val="3"/>
        </dgm:presLayoutVars>
      </dgm:prSet>
      <dgm:spPr/>
    </dgm:pt>
    <dgm:pt modelId="{E0227334-D079-4994-8728-868EC64BFED1}" type="pres">
      <dgm:prSet presAssocID="{A3742AFD-F7C0-48D8-89A2-CBB302705A67}" presName="rootConnector3" presStyleCnt="0"/>
      <dgm:spPr/>
    </dgm:pt>
    <dgm:pt modelId="{E0D70039-9A30-4B00-B806-5193445FC54F}" type="pres">
      <dgm:prSet presAssocID="{A3742AFD-F7C0-48D8-89A2-CBB302705A67}" presName="hierChild6" presStyleCnt="0"/>
      <dgm:spPr/>
    </dgm:pt>
    <dgm:pt modelId="{744DED05-41F7-4362-9D82-5504BC8654D8}" type="pres">
      <dgm:prSet presAssocID="{A3742AFD-F7C0-48D8-89A2-CBB302705A67}" presName="hierChild7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  <dgm:pt modelId="{70AC2E7E-DEF9-4FCB-8D7A-D4D6DA10477F}" type="pres">
      <dgm:prSet presAssocID="{1DD3A1FC-08E5-4213-A772-EF2C5924801D}" presName="Name111" presStyleLbl="parChTrans1D2" presStyleIdx="3" presStyleCnt="4"/>
      <dgm:spPr/>
    </dgm:pt>
    <dgm:pt modelId="{1C3CBA0B-F369-4C0A-A8C0-9DB3D44F5E87}" type="pres">
      <dgm:prSet presAssocID="{208C3ECA-836E-44C3-9E7E-DCEB2758BFED}" presName="hierRoot3" presStyleCnt="0">
        <dgm:presLayoutVars>
          <dgm:hierBranch val="init"/>
        </dgm:presLayoutVars>
      </dgm:prSet>
      <dgm:spPr/>
    </dgm:pt>
    <dgm:pt modelId="{9CA1345B-E706-451A-BAD0-13C23F2DC8CB}" type="pres">
      <dgm:prSet presAssocID="{208C3ECA-836E-44C3-9E7E-DCEB2758BFED}" presName="rootComposite3" presStyleCnt="0"/>
      <dgm:spPr/>
    </dgm:pt>
    <dgm:pt modelId="{64EC3CC8-2E60-44B4-AF3B-9B113B2FBE98}" type="pres">
      <dgm:prSet presAssocID="{208C3ECA-836E-44C3-9E7E-DCEB2758BFED}" presName="rootText3" presStyleLbl="asst1" presStyleIdx="0" presStyleCnt="1">
        <dgm:presLayoutVars>
          <dgm:chPref val="3"/>
        </dgm:presLayoutVars>
      </dgm:prSet>
      <dgm:spPr/>
    </dgm:pt>
    <dgm:pt modelId="{D53B110D-7E5D-4C32-AC0A-757DFA3B10F1}" type="pres">
      <dgm:prSet presAssocID="{208C3ECA-836E-44C3-9E7E-DCEB2758BFED}" presName="rootConnector3" presStyleCnt="0"/>
      <dgm:spPr/>
    </dgm:pt>
    <dgm:pt modelId="{01C86296-9B3C-4474-B41D-62FEC09F6AB7}" type="pres">
      <dgm:prSet presAssocID="{208C3ECA-836E-44C3-9E7E-DCEB2758BFED}" presName="hierChild6" presStyleCnt="0"/>
      <dgm:spPr/>
    </dgm:pt>
    <dgm:pt modelId="{43C76964-7837-43DD-91F4-F7BF4B233776}" type="pres">
      <dgm:prSet presAssocID="{208C3ECA-836E-44C3-9E7E-DCEB2758BFED}" presName="hierChild7" presStyleCnt="0"/>
      <dgm:spPr/>
    </dgm:pt>
  </dgm:ptLst>
  <dgm:cxnLst>
    <dgm:cxn modelId="{3BA99C7A-E3AF-40D4-9699-68555B23752A}" srcId="{C17B9AAD-24D5-4918-8EDF-B332210074D7}" destId="{64128110-2BC2-4E83-AE3D-7442626E6916}" srcOrd="0" destOrd="0" parTransId="{7C4D8020-E6A5-42B0-ACC1-F3A6FF2AC2B4}" sibTransId="{EC14B256-0355-49D6-9784-F21A5D6A7477}"/>
    <dgm:cxn modelId="{A37403AC-BD48-46BE-93F8-D6FA2BD56495}" srcId="{64128110-2BC2-4E83-AE3D-7442626E6916}" destId="{208C3ECA-836E-44C3-9E7E-DCEB2758BFED}" srcOrd="0" destOrd="0" parTransId="{1DD3A1FC-08E5-4213-A772-EF2C5924801D}" sibTransId="{A0650BD5-A964-4239-B03E-DCBB2854FA8B}"/>
    <dgm:cxn modelId="{C52E9AF5-35B7-49FB-AA7A-7D9A48EF0277}" srcId="{64128110-2BC2-4E83-AE3D-7442626E6916}" destId="{225828B5-AAC3-48E3-8DDE-6E14A1E9FCE8}" srcOrd="1" destOrd="0" parTransId="{90F8E70F-E1C5-4691-812A-47839830C40B}" sibTransId="{6E8CAA27-4324-4304-92E5-3562A8011552}"/>
    <dgm:cxn modelId="{E1A9561B-6AD0-4AD1-9889-540340960D3A}" srcId="{225828B5-AAC3-48E3-8DDE-6E14A1E9FCE8}" destId="{D543C110-2098-457D-ADCF-D2935D33289B}" srcOrd="0" destOrd="1" parTransId="{65B9A995-E540-4384-A033-FF081D956F11}" sibTransId="{CCF7D9DF-C942-4578-AF83-8090FC70165D}"/>
    <dgm:cxn modelId="{E48BAF84-A335-40FF-9EF2-6F8CB60DA27D}" srcId="{D543C110-2098-457D-ADCF-D2935D33289B}" destId="{E942D19F-4431-49B3-BC8E-3BB6F819A41A}" srcOrd="0" destOrd="0" parTransId="{FFDF56AC-DC9E-4FB1-9456-62B43275F352}" sibTransId="{7B52BBEE-9D43-4461-9B3F-3890398E4D04}"/>
    <dgm:cxn modelId="{2D16B9D0-FE77-46A3-A260-A8A4F7F0A827}" srcId="{64128110-2BC2-4E83-AE3D-7442626E6916}" destId="{37D77502-DD69-4FCD-BFD3-1B91FA3A0B41}" srcOrd="2" destOrd="0" parTransId="{56E3332C-AB51-492A-BF41-0AEAAF10CB36}" sibTransId="{A79A0933-F266-4AC1-9DE1-FD7E900B09C8}"/>
    <dgm:cxn modelId="{5C7DEBFD-D09E-45B0-97EF-837735EB2C19}" srcId="{37D77502-DD69-4FCD-BFD3-1B91FA3A0B41}" destId="{F08644B2-70AE-4AE1-AA36-719A32A0B122}" srcOrd="0" destOrd="2" parTransId="{025A8D17-6B20-4268-869E-D2EEEAEC6ED5}" sibTransId="{1AE53995-A9F7-4F0C-B68B-D228BD6ACA70}"/>
    <dgm:cxn modelId="{C9EA8E1F-DB89-4463-BB26-448C5CA5FBF7}" srcId="{F08644B2-70AE-4AE1-AA36-719A32A0B122}" destId="{027B3282-E670-44C3-B3B4-0DB7985A313B}" srcOrd="0" destOrd="0" parTransId="{DF053D3E-CFF0-461D-8373-15F746B06CDA}" sibTransId="{B60B450E-0E4F-4227-AF72-A8281BDC321D}"/>
    <dgm:cxn modelId="{B593AAD6-98BD-4924-9898-B8587538C8B6}" srcId="{64128110-2BC2-4E83-AE3D-7442626E6916}" destId="{81EE2E0C-6A5F-4B2C-ADA9-FDFFCB8C7AC8}" srcOrd="3" destOrd="0" parTransId="{01FF1330-6476-4A29-B36A-956B908B4DC2}" sibTransId="{72C2C69A-BE49-48A9-B607-A2F8C3C08133}"/>
    <dgm:cxn modelId="{81D93B0A-6867-4A71-A296-130E5BB8BB54}" srcId="{81EE2E0C-6A5F-4B2C-ADA9-FDFFCB8C7AC8}" destId="{BBA2F55A-85B1-4AFA-805E-287D2DE3F083}" srcOrd="0" destOrd="3" parTransId="{0C8C5A89-0E56-4F50-94EE-521C2094C9AD}" sibTransId="{F4E5A8A0-625F-4394-A1FC-5C3E4929532F}"/>
    <dgm:cxn modelId="{7FB1C35A-D2BA-45F9-93A7-64A83905F305}" srcId="{BBA2F55A-85B1-4AFA-805E-287D2DE3F083}" destId="{A3742AFD-F7C0-48D8-89A2-CBB302705A67}" srcOrd="0" destOrd="0" parTransId="{952032AF-15EA-4672-B620-FB7AB9B5001F}" sibTransId="{BBA267BF-DF59-4627-BB29-E6E64E65C03D}"/>
    <dgm:cxn modelId="{EB5FE9EB-4FDC-4454-9B2C-570ECB576674}" type="presOf" srcId="{C17B9AAD-24D5-4918-8EDF-B332210074D7}" destId="{0F89BA2F-7FB1-47A4-B6A8-9A821D15E1C1}" srcOrd="0" destOrd="0" presId="urn:microsoft.com/office/officeart/2005/8/layout/orgChart1"/>
    <dgm:cxn modelId="{07707E2A-D144-4AC5-B966-9472A7F0CC39}" type="presParOf" srcId="{0F89BA2F-7FB1-47A4-B6A8-9A821D15E1C1}" destId="{43B1D5CD-F6F5-420F-9336-DAB5AE405CAB}" srcOrd="0" destOrd="0" presId="urn:microsoft.com/office/officeart/2005/8/layout/orgChart1"/>
    <dgm:cxn modelId="{522C66DD-2A60-4166-90B2-992E6751F770}" type="presParOf" srcId="{43B1D5CD-F6F5-420F-9336-DAB5AE405CAB}" destId="{87C865EB-D9C7-4E5F-B312-83EF73AB58D0}" srcOrd="0" destOrd="0" presId="urn:microsoft.com/office/officeart/2005/8/layout/orgChart1"/>
    <dgm:cxn modelId="{7FECA713-4E05-4FF1-B039-25767367CC97}" type="presOf" srcId="{64128110-2BC2-4E83-AE3D-7442626E6916}" destId="{87C865EB-D9C7-4E5F-B312-83EF73AB58D0}" srcOrd="0" destOrd="0" presId="urn:microsoft.com/office/officeart/2005/8/layout/orgChart1"/>
    <dgm:cxn modelId="{2AD40533-E40E-4A02-AEE5-3591DE5FF88C}" type="presParOf" srcId="{87C865EB-D9C7-4E5F-B312-83EF73AB58D0}" destId="{3F87A36D-B515-4CB3-9442-512F3C54FBDD}" srcOrd="0" destOrd="0" presId="urn:microsoft.com/office/officeart/2005/8/layout/orgChart1"/>
    <dgm:cxn modelId="{5741E311-FDA2-44AD-8821-C95E7E004096}" type="presOf" srcId="{64128110-2BC2-4E83-AE3D-7442626E6916}" destId="{3F87A36D-B515-4CB3-9442-512F3C54FBDD}" srcOrd="0" destOrd="0" presId="urn:microsoft.com/office/officeart/2005/8/layout/orgChart1"/>
    <dgm:cxn modelId="{D543E708-2408-43C8-98B1-2E8C664B610D}" type="presParOf" srcId="{87C865EB-D9C7-4E5F-B312-83EF73AB58D0}" destId="{C8EA578D-1EEF-4168-811C-C3CB6C46B153}" srcOrd="1" destOrd="0" presId="urn:microsoft.com/office/officeart/2005/8/layout/orgChart1"/>
    <dgm:cxn modelId="{1663FDDA-CA5C-4ACB-8C1B-664C673B900C}" type="presOf" srcId="{64128110-2BC2-4E83-AE3D-7442626E6916}" destId="{C8EA578D-1EEF-4168-811C-C3CB6C46B153}" srcOrd="0" destOrd="0" presId="urn:microsoft.com/office/officeart/2005/8/layout/orgChart1"/>
    <dgm:cxn modelId="{B42CE888-8568-4FE4-8929-27938B784F8A}" type="presParOf" srcId="{43B1D5CD-F6F5-420F-9336-DAB5AE405CAB}" destId="{5BEABAEC-9F0C-4E39-AD8E-6628EFFC11DC}" srcOrd="1" destOrd="0" presId="urn:microsoft.com/office/officeart/2005/8/layout/orgChart1"/>
    <dgm:cxn modelId="{7AFC5C00-778D-4E59-B1EA-7BF8BE4B5C8B}" type="presParOf" srcId="{5BEABAEC-9F0C-4E39-AD8E-6628EFFC11DC}" destId="{1F968B94-413B-42AE-BA1D-5E5D1F62B58B}" srcOrd="0" destOrd="1" presId="urn:microsoft.com/office/officeart/2005/8/layout/orgChart1"/>
    <dgm:cxn modelId="{7365A119-C694-435D-A4B3-9BA7A20E9BD0}" type="presOf" srcId="{90F8E70F-E1C5-4691-812A-47839830C40B}" destId="{1F968B94-413B-42AE-BA1D-5E5D1F62B58B}" srcOrd="0" destOrd="0" presId="urn:microsoft.com/office/officeart/2005/8/layout/orgChart1"/>
    <dgm:cxn modelId="{930236FA-A5ED-478A-9CB2-C06D751966F3}" type="presParOf" srcId="{5BEABAEC-9F0C-4E39-AD8E-6628EFFC11DC}" destId="{841E9607-AFA8-422E-867A-D0B9A43F76FB}" srcOrd="1" destOrd="1" presId="urn:microsoft.com/office/officeart/2005/8/layout/orgChart1"/>
    <dgm:cxn modelId="{23600507-B798-452D-A477-641F3BD129C2}" type="presParOf" srcId="{841E9607-AFA8-422E-867A-D0B9A43F76FB}" destId="{7848FCCC-0559-4207-BA93-63FF4F6D75CC}" srcOrd="0" destOrd="1" presId="urn:microsoft.com/office/officeart/2005/8/layout/orgChart1"/>
    <dgm:cxn modelId="{C665B308-9650-4D8F-8DC7-A835DBB4F837}" type="presOf" srcId="{225828B5-AAC3-48E3-8DDE-6E14A1E9FCE8}" destId="{7848FCCC-0559-4207-BA93-63FF4F6D75CC}" srcOrd="0" destOrd="0" presId="urn:microsoft.com/office/officeart/2005/8/layout/orgChart1"/>
    <dgm:cxn modelId="{8D460F8C-2BAC-495F-ABFD-9A8A4C208DAB}" type="presParOf" srcId="{7848FCCC-0559-4207-BA93-63FF4F6D75CC}" destId="{2FB69221-32D0-434B-B23D-866F77A6B0EE}" srcOrd="0" destOrd="0" presId="urn:microsoft.com/office/officeart/2005/8/layout/orgChart1"/>
    <dgm:cxn modelId="{4C1C6220-F7DF-4F14-AF83-C7DE80CBF774}" type="presOf" srcId="{225828B5-AAC3-48E3-8DDE-6E14A1E9FCE8}" destId="{2FB69221-32D0-434B-B23D-866F77A6B0EE}" srcOrd="0" destOrd="0" presId="urn:microsoft.com/office/officeart/2005/8/layout/orgChart1"/>
    <dgm:cxn modelId="{D23F6648-ED28-4EAF-BD0E-90772587FA4A}" type="presParOf" srcId="{7848FCCC-0559-4207-BA93-63FF4F6D75CC}" destId="{5C67B634-DB68-4653-97A5-5D62FE999B47}" srcOrd="1" destOrd="0" presId="urn:microsoft.com/office/officeart/2005/8/layout/orgChart1"/>
    <dgm:cxn modelId="{E644E8AA-A356-4E05-B4DB-048B36F31CD7}" type="presOf" srcId="{225828B5-AAC3-48E3-8DDE-6E14A1E9FCE8}" destId="{5C67B634-DB68-4653-97A5-5D62FE999B47}" srcOrd="0" destOrd="0" presId="urn:microsoft.com/office/officeart/2005/8/layout/orgChart1"/>
    <dgm:cxn modelId="{CCADFADD-B66F-45C2-9156-E90392962553}" type="presParOf" srcId="{841E9607-AFA8-422E-867A-D0B9A43F76FB}" destId="{A7817FA8-C290-4779-9081-B0B52FF24E56}" srcOrd="1" destOrd="1" presId="urn:microsoft.com/office/officeart/2005/8/layout/orgChart1"/>
    <dgm:cxn modelId="{A0615A84-2755-4D97-B032-473F15327BDA}" type="presParOf" srcId="{A7817FA8-C290-4779-9081-B0B52FF24E56}" destId="{1B39FD98-7962-4F67-94E1-B7E999875710}" srcOrd="0" destOrd="1" presId="urn:microsoft.com/office/officeart/2005/8/layout/orgChart1"/>
    <dgm:cxn modelId="{9AA24FC8-B1BF-47F1-8399-0958BD1FA504}" type="presOf" srcId="{65B9A995-E540-4384-A033-FF081D956F11}" destId="{1B39FD98-7962-4F67-94E1-B7E999875710}" srcOrd="0" destOrd="0" presId="urn:microsoft.com/office/officeart/2005/8/layout/orgChart1"/>
    <dgm:cxn modelId="{2BE1A87F-FEC1-4988-8B90-230657F721EC}" type="presParOf" srcId="{A7817FA8-C290-4779-9081-B0B52FF24E56}" destId="{39D0B4BE-9BFB-4AE9-B733-570DFCFA0600}" srcOrd="1" destOrd="1" presId="urn:microsoft.com/office/officeart/2005/8/layout/orgChart1"/>
    <dgm:cxn modelId="{A7AFDDC8-9632-4C7A-A6F2-E3A337A11B5C}" type="presParOf" srcId="{39D0B4BE-9BFB-4AE9-B733-570DFCFA0600}" destId="{6A4D3E63-642F-4E0F-BC9C-595E4786957A}" srcOrd="0" destOrd="1" presId="urn:microsoft.com/office/officeart/2005/8/layout/orgChart1"/>
    <dgm:cxn modelId="{1258AB1B-47BB-4E58-9B8D-CD90DC920083}" type="presOf" srcId="{D543C110-2098-457D-ADCF-D2935D33289B}" destId="{6A4D3E63-642F-4E0F-BC9C-595E4786957A}" srcOrd="0" destOrd="0" presId="urn:microsoft.com/office/officeart/2005/8/layout/orgChart1"/>
    <dgm:cxn modelId="{CE7A248B-00A5-44DE-8C2D-1C3538315A75}" type="presParOf" srcId="{6A4D3E63-642F-4E0F-BC9C-595E4786957A}" destId="{481835FE-990A-4CED-BA72-F2A461686D5A}" srcOrd="0" destOrd="0" presId="urn:microsoft.com/office/officeart/2005/8/layout/orgChart1"/>
    <dgm:cxn modelId="{A88A021C-3C60-44C2-95ED-F27950883A8E}" type="presOf" srcId="{D543C110-2098-457D-ADCF-D2935D33289B}" destId="{481835FE-990A-4CED-BA72-F2A461686D5A}" srcOrd="0" destOrd="0" presId="urn:microsoft.com/office/officeart/2005/8/layout/orgChart1"/>
    <dgm:cxn modelId="{6DF352A3-E5F3-4E4F-8A6D-A69586123906}" type="presParOf" srcId="{6A4D3E63-642F-4E0F-BC9C-595E4786957A}" destId="{9D6F406F-8D33-4DA5-AF27-3668999A50E4}" srcOrd="1" destOrd="0" presId="urn:microsoft.com/office/officeart/2005/8/layout/orgChart1"/>
    <dgm:cxn modelId="{B5415519-E3D5-4E2E-BF23-43C8BD5D1A09}" type="presOf" srcId="{D543C110-2098-457D-ADCF-D2935D33289B}" destId="{9D6F406F-8D33-4DA5-AF27-3668999A50E4}" srcOrd="0" destOrd="0" presId="urn:microsoft.com/office/officeart/2005/8/layout/orgChart1"/>
    <dgm:cxn modelId="{C96E4239-BDF3-428A-A8F1-B93ECEFC1EC6}" type="presParOf" srcId="{39D0B4BE-9BFB-4AE9-B733-570DFCFA0600}" destId="{5F9D1F92-0B08-4C3C-9107-637CD2D373E0}" srcOrd="1" destOrd="1" presId="urn:microsoft.com/office/officeart/2005/8/layout/orgChart1"/>
    <dgm:cxn modelId="{1B81C595-AF92-4F77-9720-BD1B9CCC4A0F}" type="presParOf" srcId="{39D0B4BE-9BFB-4AE9-B733-570DFCFA0600}" destId="{C09EBBCD-8060-4721-BDCB-7653D945E809}" srcOrd="2" destOrd="1" presId="urn:microsoft.com/office/officeart/2005/8/layout/orgChart1"/>
    <dgm:cxn modelId="{7E816EA9-5B00-4D22-B351-2A484863D7E8}" type="presParOf" srcId="{C09EBBCD-8060-4721-BDCB-7653D945E809}" destId="{4F97215D-D522-4631-B335-47AADE91A8EF}" srcOrd="0" destOrd="2" presId="urn:microsoft.com/office/officeart/2005/8/layout/orgChart1"/>
    <dgm:cxn modelId="{5E371277-AB95-4FA9-AB90-015AA78BB2DB}" type="presOf" srcId="{FFDF56AC-DC9E-4FB1-9456-62B43275F352}" destId="{4F97215D-D522-4631-B335-47AADE91A8EF}" srcOrd="0" destOrd="0" presId="urn:microsoft.com/office/officeart/2005/8/layout/orgChart1"/>
    <dgm:cxn modelId="{B6CC3EE6-251B-4C28-A145-B9CABF806746}" type="presParOf" srcId="{C09EBBCD-8060-4721-BDCB-7653D945E809}" destId="{56AC9873-9BAC-429B-B0C9-9DE6B74F70A3}" srcOrd="1" destOrd="2" presId="urn:microsoft.com/office/officeart/2005/8/layout/orgChart1"/>
    <dgm:cxn modelId="{89E465E3-4464-49CF-A931-15ADC26435CF}" type="presParOf" srcId="{56AC9873-9BAC-429B-B0C9-9DE6B74F70A3}" destId="{9601F25F-7ED2-443C-81EE-85393CAE1587}" srcOrd="0" destOrd="1" presId="urn:microsoft.com/office/officeart/2005/8/layout/orgChart1"/>
    <dgm:cxn modelId="{6D412786-FCFD-4FB3-9E54-BFBF2C027F5E}" type="presOf" srcId="{E942D19F-4431-49B3-BC8E-3BB6F819A41A}" destId="{9601F25F-7ED2-443C-81EE-85393CAE1587}" srcOrd="0" destOrd="0" presId="urn:microsoft.com/office/officeart/2005/8/layout/orgChart1"/>
    <dgm:cxn modelId="{E7E859B8-7BCC-4C7E-8DA5-BEBB27C46838}" type="presParOf" srcId="{9601F25F-7ED2-443C-81EE-85393CAE1587}" destId="{6789ACCD-E18D-4405-8DBC-F725A16023D8}" srcOrd="0" destOrd="0" presId="urn:microsoft.com/office/officeart/2005/8/layout/orgChart1"/>
    <dgm:cxn modelId="{3DD42B40-DC45-4696-B22E-42949BAAEDE4}" type="presOf" srcId="{E942D19F-4431-49B3-BC8E-3BB6F819A41A}" destId="{6789ACCD-E18D-4405-8DBC-F725A16023D8}" srcOrd="0" destOrd="0" presId="urn:microsoft.com/office/officeart/2005/8/layout/orgChart1"/>
    <dgm:cxn modelId="{46C47EEA-351E-42AA-A4AA-60CB264AB34D}" type="presParOf" srcId="{9601F25F-7ED2-443C-81EE-85393CAE1587}" destId="{E079B5BF-D686-4ABE-98AA-4D2D1BC7BE58}" srcOrd="1" destOrd="0" presId="urn:microsoft.com/office/officeart/2005/8/layout/orgChart1"/>
    <dgm:cxn modelId="{BB12D347-8DC8-4251-B8C3-0863B69B274E}" type="presOf" srcId="{E942D19F-4431-49B3-BC8E-3BB6F819A41A}" destId="{E079B5BF-D686-4ABE-98AA-4D2D1BC7BE58}" srcOrd="0" destOrd="0" presId="urn:microsoft.com/office/officeart/2005/8/layout/orgChart1"/>
    <dgm:cxn modelId="{971D4938-1038-4FCC-A7CE-79F39335B7B7}" type="presParOf" srcId="{56AC9873-9BAC-429B-B0C9-9DE6B74F70A3}" destId="{A88DEB2C-BC70-4367-A3B4-651CE7965824}" srcOrd="1" destOrd="1" presId="urn:microsoft.com/office/officeart/2005/8/layout/orgChart1"/>
    <dgm:cxn modelId="{E4A79A98-015A-4124-91B1-63665D6D3587}" type="presParOf" srcId="{56AC9873-9BAC-429B-B0C9-9DE6B74F70A3}" destId="{65175A93-BE4E-41A0-B8F3-7CE84A4DAD71}" srcOrd="2" destOrd="1" presId="urn:microsoft.com/office/officeart/2005/8/layout/orgChart1"/>
    <dgm:cxn modelId="{00005D62-AB09-45E4-A584-827F7A526D37}" type="presParOf" srcId="{841E9607-AFA8-422E-867A-D0B9A43F76FB}" destId="{782C31C6-F89C-4EE5-9321-5D7AEDFD4677}" srcOrd="2" destOrd="1" presId="urn:microsoft.com/office/officeart/2005/8/layout/orgChart1"/>
    <dgm:cxn modelId="{92C06C6B-6EEA-4370-A3C4-8440FC93BF61}" type="presParOf" srcId="{5BEABAEC-9F0C-4E39-AD8E-6628EFFC11DC}" destId="{4336AD91-6774-4DB4-BDD0-A33B76AEE6B7}" srcOrd="2" destOrd="1" presId="urn:microsoft.com/office/officeart/2005/8/layout/orgChart1"/>
    <dgm:cxn modelId="{0352FA30-6113-4898-B75B-89730A099500}" type="presOf" srcId="{56E3332C-AB51-492A-BF41-0AEAAF10CB36}" destId="{4336AD91-6774-4DB4-BDD0-A33B76AEE6B7}" srcOrd="0" destOrd="0" presId="urn:microsoft.com/office/officeart/2005/8/layout/orgChart1"/>
    <dgm:cxn modelId="{EAD3BBB6-26A5-417E-A47D-46F171BE8336}" type="presParOf" srcId="{5BEABAEC-9F0C-4E39-AD8E-6628EFFC11DC}" destId="{9DFAC067-11BC-4885-918F-10D0401D4F77}" srcOrd="3" destOrd="1" presId="urn:microsoft.com/office/officeart/2005/8/layout/orgChart1"/>
    <dgm:cxn modelId="{263E9D0A-20D4-45BA-91CB-F98F7299940C}" type="presParOf" srcId="{9DFAC067-11BC-4885-918F-10D0401D4F77}" destId="{3798E192-B322-4C1D-A304-A3A890D1C199}" srcOrd="0" destOrd="3" presId="urn:microsoft.com/office/officeart/2005/8/layout/orgChart1"/>
    <dgm:cxn modelId="{10897F0A-6712-4BE9-AD08-A0977C3BBD88}" type="presOf" srcId="{37D77502-DD69-4FCD-BFD3-1B91FA3A0B41}" destId="{3798E192-B322-4C1D-A304-A3A890D1C199}" srcOrd="0" destOrd="0" presId="urn:microsoft.com/office/officeart/2005/8/layout/orgChart1"/>
    <dgm:cxn modelId="{136EF225-80B7-4217-AF90-98C5374E435C}" type="presParOf" srcId="{3798E192-B322-4C1D-A304-A3A890D1C199}" destId="{AFBE47F0-7A8F-4C93-AF1D-8BA2F7BEC08C}" srcOrd="0" destOrd="0" presId="urn:microsoft.com/office/officeart/2005/8/layout/orgChart1"/>
    <dgm:cxn modelId="{206ACEC7-E563-45A8-9CB3-8F447AE0D2EA}" type="presOf" srcId="{37D77502-DD69-4FCD-BFD3-1B91FA3A0B41}" destId="{AFBE47F0-7A8F-4C93-AF1D-8BA2F7BEC08C}" srcOrd="0" destOrd="0" presId="urn:microsoft.com/office/officeart/2005/8/layout/orgChart1"/>
    <dgm:cxn modelId="{955DBA02-AFA7-4D99-8BD7-069291ED3F8E}" type="presParOf" srcId="{3798E192-B322-4C1D-A304-A3A890D1C199}" destId="{2445C7C8-45D2-4D23-B6BE-965FFAF23B88}" srcOrd="1" destOrd="0" presId="urn:microsoft.com/office/officeart/2005/8/layout/orgChart1"/>
    <dgm:cxn modelId="{CB459DFD-3D7E-48CF-987D-47F88C61DA06}" type="presOf" srcId="{37D77502-DD69-4FCD-BFD3-1B91FA3A0B41}" destId="{2445C7C8-45D2-4D23-B6BE-965FFAF23B88}" srcOrd="0" destOrd="0" presId="urn:microsoft.com/office/officeart/2005/8/layout/orgChart1"/>
    <dgm:cxn modelId="{83FA93B6-30A4-4D7B-A2BF-F5C78377907F}" type="presParOf" srcId="{9DFAC067-11BC-4885-918F-10D0401D4F77}" destId="{B814C46B-2953-4DFE-86D5-6641B5D8BDFD}" srcOrd="1" destOrd="3" presId="urn:microsoft.com/office/officeart/2005/8/layout/orgChart1"/>
    <dgm:cxn modelId="{9151EA2B-8B3F-4C84-BF00-C6AAA8F0FC3C}" type="presParOf" srcId="{B814C46B-2953-4DFE-86D5-6641B5D8BDFD}" destId="{EAE7F0D4-88EB-45FE-8065-40C632F44005}" srcOrd="0" destOrd="1" presId="urn:microsoft.com/office/officeart/2005/8/layout/orgChart1"/>
    <dgm:cxn modelId="{A5230A6C-A886-4362-9B23-5C2D3E97F04D}" type="presOf" srcId="{025A8D17-6B20-4268-869E-D2EEEAEC6ED5}" destId="{EAE7F0D4-88EB-45FE-8065-40C632F44005}" srcOrd="0" destOrd="0" presId="urn:microsoft.com/office/officeart/2005/8/layout/orgChart1"/>
    <dgm:cxn modelId="{45B0645D-47E9-4A4D-A662-A6D187828108}" type="presParOf" srcId="{B814C46B-2953-4DFE-86D5-6641B5D8BDFD}" destId="{FAC28C3E-68D2-44B3-9F6C-9D3BA6FCE6A3}" srcOrd="1" destOrd="1" presId="urn:microsoft.com/office/officeart/2005/8/layout/orgChart1"/>
    <dgm:cxn modelId="{67F2801F-7A9E-4FD8-972D-4E5CCD069DC9}" type="presParOf" srcId="{FAC28C3E-68D2-44B3-9F6C-9D3BA6FCE6A3}" destId="{13925573-EE88-4581-9AC6-66FACDEDDFF5}" srcOrd="0" destOrd="1" presId="urn:microsoft.com/office/officeart/2005/8/layout/orgChart1"/>
    <dgm:cxn modelId="{34E4DF17-F3DC-4940-801A-125009F2DAE7}" type="presOf" srcId="{F08644B2-70AE-4AE1-AA36-719A32A0B122}" destId="{13925573-EE88-4581-9AC6-66FACDEDDFF5}" srcOrd="0" destOrd="0" presId="urn:microsoft.com/office/officeart/2005/8/layout/orgChart1"/>
    <dgm:cxn modelId="{95AFE9C9-5F19-4F05-8448-116543C44377}" type="presParOf" srcId="{13925573-EE88-4581-9AC6-66FACDEDDFF5}" destId="{1D5EBFBB-AB7A-4D55-A6AF-88479C6629DC}" srcOrd="0" destOrd="0" presId="urn:microsoft.com/office/officeart/2005/8/layout/orgChart1"/>
    <dgm:cxn modelId="{BAC980AA-3180-4035-A03F-2C66139678F2}" type="presOf" srcId="{F08644B2-70AE-4AE1-AA36-719A32A0B122}" destId="{1D5EBFBB-AB7A-4D55-A6AF-88479C6629DC}" srcOrd="0" destOrd="0" presId="urn:microsoft.com/office/officeart/2005/8/layout/orgChart1"/>
    <dgm:cxn modelId="{FAC8843C-90ED-40C6-AA2D-382B51373B5E}" type="presParOf" srcId="{13925573-EE88-4581-9AC6-66FACDEDDFF5}" destId="{EC3B967A-65D3-4D7F-865A-9F72C95733FF}" srcOrd="1" destOrd="0" presId="urn:microsoft.com/office/officeart/2005/8/layout/orgChart1"/>
    <dgm:cxn modelId="{73C8DC5E-F232-4F73-8F5A-6D67CBEBC115}" type="presOf" srcId="{F08644B2-70AE-4AE1-AA36-719A32A0B122}" destId="{EC3B967A-65D3-4D7F-865A-9F72C95733FF}" srcOrd="0" destOrd="0" presId="urn:microsoft.com/office/officeart/2005/8/layout/orgChart1"/>
    <dgm:cxn modelId="{D9D65221-E7B5-473A-9305-49A1B5FFE583}" type="presParOf" srcId="{FAC28C3E-68D2-44B3-9F6C-9D3BA6FCE6A3}" destId="{6CFFFF48-B727-4307-8D5E-973007D5F5EF}" srcOrd="1" destOrd="1" presId="urn:microsoft.com/office/officeart/2005/8/layout/orgChart1"/>
    <dgm:cxn modelId="{152CD196-9F13-42A8-BC3C-C2A01F801072}" type="presParOf" srcId="{FAC28C3E-68D2-44B3-9F6C-9D3BA6FCE6A3}" destId="{BF0412FD-9A49-4298-A6EB-D83C9FE727A9}" srcOrd="2" destOrd="1" presId="urn:microsoft.com/office/officeart/2005/8/layout/orgChart1"/>
    <dgm:cxn modelId="{FC8DE2C2-7535-40D4-9302-ADBB3BAC1A32}" type="presParOf" srcId="{BF0412FD-9A49-4298-A6EB-D83C9FE727A9}" destId="{F7E1356E-4A51-430A-B656-33B230CA443A}" srcOrd="0" destOrd="2" presId="urn:microsoft.com/office/officeart/2005/8/layout/orgChart1"/>
    <dgm:cxn modelId="{726E5EC8-B4F1-4DFF-A4CB-EBBE42CE38D1}" type="presOf" srcId="{DF053D3E-CFF0-461D-8373-15F746B06CDA}" destId="{F7E1356E-4A51-430A-B656-33B230CA443A}" srcOrd="0" destOrd="0" presId="urn:microsoft.com/office/officeart/2005/8/layout/orgChart1"/>
    <dgm:cxn modelId="{DCD83909-4197-48B6-BCD1-1E35058FDB54}" type="presParOf" srcId="{BF0412FD-9A49-4298-A6EB-D83C9FE727A9}" destId="{CBF8FD89-E427-4788-A3C2-2A1713419F80}" srcOrd="1" destOrd="2" presId="urn:microsoft.com/office/officeart/2005/8/layout/orgChart1"/>
    <dgm:cxn modelId="{8D57E125-ACC8-413D-BE73-AB6672D7F5C8}" type="presParOf" srcId="{CBF8FD89-E427-4788-A3C2-2A1713419F80}" destId="{3F8F28FA-0EDB-41B1-8322-A3090FDD8C19}" srcOrd="0" destOrd="1" presId="urn:microsoft.com/office/officeart/2005/8/layout/orgChart1"/>
    <dgm:cxn modelId="{BD8AF2F3-F7AF-4A1F-84BA-11255F9E416E}" type="presOf" srcId="{027B3282-E670-44C3-B3B4-0DB7985A313B}" destId="{3F8F28FA-0EDB-41B1-8322-A3090FDD8C19}" srcOrd="0" destOrd="0" presId="urn:microsoft.com/office/officeart/2005/8/layout/orgChart1"/>
    <dgm:cxn modelId="{7CAB45D2-0A78-430C-8270-10E81077F2B7}" type="presParOf" srcId="{3F8F28FA-0EDB-41B1-8322-A3090FDD8C19}" destId="{D14EC6BB-DE12-4832-9754-E888E9B63345}" srcOrd="0" destOrd="0" presId="urn:microsoft.com/office/officeart/2005/8/layout/orgChart1"/>
    <dgm:cxn modelId="{9968E50B-F0F4-4A3E-B179-0ABB6BF7DB0F}" type="presOf" srcId="{027B3282-E670-44C3-B3B4-0DB7985A313B}" destId="{D14EC6BB-DE12-4832-9754-E888E9B63345}" srcOrd="0" destOrd="0" presId="urn:microsoft.com/office/officeart/2005/8/layout/orgChart1"/>
    <dgm:cxn modelId="{09CC313C-0ECC-45A9-B8AC-0C5FDFED0485}" type="presParOf" srcId="{3F8F28FA-0EDB-41B1-8322-A3090FDD8C19}" destId="{3FC03952-BBE6-4C08-A3C4-7C4A6B1C6FA1}" srcOrd="1" destOrd="0" presId="urn:microsoft.com/office/officeart/2005/8/layout/orgChart1"/>
    <dgm:cxn modelId="{7A00CE07-A1F8-4094-9BC4-0E61546EAE9C}" type="presOf" srcId="{027B3282-E670-44C3-B3B4-0DB7985A313B}" destId="{3FC03952-BBE6-4C08-A3C4-7C4A6B1C6FA1}" srcOrd="0" destOrd="0" presId="urn:microsoft.com/office/officeart/2005/8/layout/orgChart1"/>
    <dgm:cxn modelId="{720E2C97-1805-484E-9627-838ADE567659}" type="presParOf" srcId="{CBF8FD89-E427-4788-A3C2-2A1713419F80}" destId="{D3A7AD52-CC8C-4467-83BC-9482F91A74BA}" srcOrd="1" destOrd="1" presId="urn:microsoft.com/office/officeart/2005/8/layout/orgChart1"/>
    <dgm:cxn modelId="{5F113FAA-4C49-4287-8CE8-4E2CB181DD3F}" type="presParOf" srcId="{CBF8FD89-E427-4788-A3C2-2A1713419F80}" destId="{03D164AB-1854-4013-820D-EBC695DC843B}" srcOrd="2" destOrd="1" presId="urn:microsoft.com/office/officeart/2005/8/layout/orgChart1"/>
    <dgm:cxn modelId="{2448E880-70F8-4FA6-8477-16637F368050}" type="presParOf" srcId="{9DFAC067-11BC-4885-918F-10D0401D4F77}" destId="{8C5F1B03-FD37-43EA-A7E6-8885D7520042}" srcOrd="2" destOrd="3" presId="urn:microsoft.com/office/officeart/2005/8/layout/orgChart1"/>
    <dgm:cxn modelId="{138A3583-2761-4932-AD20-9336FC70F1D3}" type="presParOf" srcId="{5BEABAEC-9F0C-4E39-AD8E-6628EFFC11DC}" destId="{F3FBFC0D-1C10-482A-B755-432B7B102F58}" srcOrd="4" destOrd="1" presId="urn:microsoft.com/office/officeart/2005/8/layout/orgChart1"/>
    <dgm:cxn modelId="{F15DE610-80BF-4851-91EE-CB0831B94532}" type="presOf" srcId="{01FF1330-6476-4A29-B36A-956B908B4DC2}" destId="{F3FBFC0D-1C10-482A-B755-432B7B102F58}" srcOrd="0" destOrd="0" presId="urn:microsoft.com/office/officeart/2005/8/layout/orgChart1"/>
    <dgm:cxn modelId="{57DD65C3-DF23-41B6-BBA5-D7B1C1558156}" type="presParOf" srcId="{5BEABAEC-9F0C-4E39-AD8E-6628EFFC11DC}" destId="{55EB3F4A-D96C-45F8-A083-E0A674B482EF}" srcOrd="5" destOrd="1" presId="urn:microsoft.com/office/officeart/2005/8/layout/orgChart1"/>
    <dgm:cxn modelId="{5AA96696-420E-4B25-8C41-E33C66B852EE}" type="presParOf" srcId="{55EB3F4A-D96C-45F8-A083-E0A674B482EF}" destId="{26427A8A-8184-401A-BA5F-B732C715EED7}" srcOrd="0" destOrd="5" presId="urn:microsoft.com/office/officeart/2005/8/layout/orgChart1"/>
    <dgm:cxn modelId="{1222377C-0F27-48D8-81CC-062186DF0995}" type="presOf" srcId="{81EE2E0C-6A5F-4B2C-ADA9-FDFFCB8C7AC8}" destId="{26427A8A-8184-401A-BA5F-B732C715EED7}" srcOrd="0" destOrd="0" presId="urn:microsoft.com/office/officeart/2005/8/layout/orgChart1"/>
    <dgm:cxn modelId="{B57FBAE9-D4DF-4051-80C3-A86C518FDB7C}" type="presParOf" srcId="{26427A8A-8184-401A-BA5F-B732C715EED7}" destId="{CD29CA80-3F78-4D10-B0B9-E1DB408EE544}" srcOrd="0" destOrd="0" presId="urn:microsoft.com/office/officeart/2005/8/layout/orgChart1"/>
    <dgm:cxn modelId="{79D6AED1-AD04-41FC-B9F2-E03CA8569A52}" type="presOf" srcId="{81EE2E0C-6A5F-4B2C-ADA9-FDFFCB8C7AC8}" destId="{CD29CA80-3F78-4D10-B0B9-E1DB408EE544}" srcOrd="0" destOrd="0" presId="urn:microsoft.com/office/officeart/2005/8/layout/orgChart1"/>
    <dgm:cxn modelId="{41FC64B7-3405-42E6-A83A-1829DDE389AE}" type="presParOf" srcId="{26427A8A-8184-401A-BA5F-B732C715EED7}" destId="{64484104-CFD4-449D-95B4-82574E1BEAC9}" srcOrd="1" destOrd="0" presId="urn:microsoft.com/office/officeart/2005/8/layout/orgChart1"/>
    <dgm:cxn modelId="{2E6FFA96-B170-4501-89C7-97E6C5F709F4}" type="presOf" srcId="{81EE2E0C-6A5F-4B2C-ADA9-FDFFCB8C7AC8}" destId="{64484104-CFD4-449D-95B4-82574E1BEAC9}" srcOrd="0" destOrd="0" presId="urn:microsoft.com/office/officeart/2005/8/layout/orgChart1"/>
    <dgm:cxn modelId="{5038E3C9-32FD-44B3-93FD-3FEECA287C3E}" type="presParOf" srcId="{55EB3F4A-D96C-45F8-A083-E0A674B482EF}" destId="{03ED9A96-D917-442C-960F-6C2655E777D9}" srcOrd="1" destOrd="5" presId="urn:microsoft.com/office/officeart/2005/8/layout/orgChart1"/>
    <dgm:cxn modelId="{DC7DBAF7-D76A-49FB-8D51-6A3E918BAFD3}" type="presParOf" srcId="{03ED9A96-D917-442C-960F-6C2655E777D9}" destId="{5C87E4F6-87FB-4E8C-B2B7-597CD70DCFBE}" srcOrd="0" destOrd="1" presId="urn:microsoft.com/office/officeart/2005/8/layout/orgChart1"/>
    <dgm:cxn modelId="{716BCDC8-E7DC-4B5E-8C07-2B9339DEA6B3}" type="presOf" srcId="{0C8C5A89-0E56-4F50-94EE-521C2094C9AD}" destId="{5C87E4F6-87FB-4E8C-B2B7-597CD70DCFBE}" srcOrd="0" destOrd="0" presId="urn:microsoft.com/office/officeart/2005/8/layout/orgChart1"/>
    <dgm:cxn modelId="{7F5D2BE8-85BA-47B5-A03C-2CDBE9CEFD8A}" type="presParOf" srcId="{03ED9A96-D917-442C-960F-6C2655E777D9}" destId="{964DF97A-5459-45A5-B17F-F4504B415E55}" srcOrd="1" destOrd="1" presId="urn:microsoft.com/office/officeart/2005/8/layout/orgChart1"/>
    <dgm:cxn modelId="{1608D95E-B527-4D3F-8B14-120CB8F20771}" type="presParOf" srcId="{964DF97A-5459-45A5-B17F-F4504B415E55}" destId="{8A6778AF-D9E9-4C62-9FBF-4A5F8C4C0973}" srcOrd="0" destOrd="1" presId="urn:microsoft.com/office/officeart/2005/8/layout/orgChart1"/>
    <dgm:cxn modelId="{2A1D4DEC-EB65-40E5-9C9A-FA1F86043401}" type="presOf" srcId="{BBA2F55A-85B1-4AFA-805E-287D2DE3F083}" destId="{8A6778AF-D9E9-4C62-9FBF-4A5F8C4C0973}" srcOrd="0" destOrd="0" presId="urn:microsoft.com/office/officeart/2005/8/layout/orgChart1"/>
    <dgm:cxn modelId="{C6893951-3442-4B3D-BEAE-563E0C05620C}" type="presParOf" srcId="{8A6778AF-D9E9-4C62-9FBF-4A5F8C4C0973}" destId="{22EA1714-EED7-4343-92DD-1C226FD00562}" srcOrd="0" destOrd="0" presId="urn:microsoft.com/office/officeart/2005/8/layout/orgChart1"/>
    <dgm:cxn modelId="{97E63C36-9F5A-4222-B68B-997CBD370F0D}" type="presOf" srcId="{BBA2F55A-85B1-4AFA-805E-287D2DE3F083}" destId="{22EA1714-EED7-4343-92DD-1C226FD00562}" srcOrd="0" destOrd="0" presId="urn:microsoft.com/office/officeart/2005/8/layout/orgChart1"/>
    <dgm:cxn modelId="{7E100323-CF34-463C-B38B-7C0E721CD37A}" type="presParOf" srcId="{8A6778AF-D9E9-4C62-9FBF-4A5F8C4C0973}" destId="{0D99BBD5-E2C1-4B75-9869-017C57ABFC3F}" srcOrd="1" destOrd="0" presId="urn:microsoft.com/office/officeart/2005/8/layout/orgChart1"/>
    <dgm:cxn modelId="{FEB489FB-68A4-487D-A4DB-4439F5758C25}" type="presOf" srcId="{BBA2F55A-85B1-4AFA-805E-287D2DE3F083}" destId="{0D99BBD5-E2C1-4B75-9869-017C57ABFC3F}" srcOrd="0" destOrd="0" presId="urn:microsoft.com/office/officeart/2005/8/layout/orgChart1"/>
    <dgm:cxn modelId="{A60EEC97-D861-4723-B9FF-9754F90BD979}" type="presParOf" srcId="{964DF97A-5459-45A5-B17F-F4504B415E55}" destId="{FAAF5323-8B8F-4165-9307-E4743841F4F5}" srcOrd="1" destOrd="1" presId="urn:microsoft.com/office/officeart/2005/8/layout/orgChart1"/>
    <dgm:cxn modelId="{47D9C3A8-EA90-4D12-94B2-1DAA8BBB805D}" type="presParOf" srcId="{964DF97A-5459-45A5-B17F-F4504B415E55}" destId="{79189F4D-644F-4C6F-A878-36AEEF326C15}" srcOrd="2" destOrd="1" presId="urn:microsoft.com/office/officeart/2005/8/layout/orgChart1"/>
    <dgm:cxn modelId="{C79E8DAB-7C80-49B4-A27A-54F35799A4C5}" type="presParOf" srcId="{79189F4D-644F-4C6F-A878-36AEEF326C15}" destId="{E2FCA5A0-7015-4933-84C6-0D73D8F3DC5F}" srcOrd="0" destOrd="2" presId="urn:microsoft.com/office/officeart/2005/8/layout/orgChart1"/>
    <dgm:cxn modelId="{D84B9D58-2D05-4A26-BC44-1D309BC30C71}" type="presOf" srcId="{952032AF-15EA-4672-B620-FB7AB9B5001F}" destId="{E2FCA5A0-7015-4933-84C6-0D73D8F3DC5F}" srcOrd="0" destOrd="0" presId="urn:microsoft.com/office/officeart/2005/8/layout/orgChart1"/>
    <dgm:cxn modelId="{0AF0F808-6980-4CA6-BEDB-7CAF950FC49D}" type="presParOf" srcId="{79189F4D-644F-4C6F-A878-36AEEF326C15}" destId="{CECEBE45-B27E-4B62-9F01-C3FCED8AF66E}" srcOrd="1" destOrd="2" presId="urn:microsoft.com/office/officeart/2005/8/layout/orgChart1"/>
    <dgm:cxn modelId="{128AB733-AD33-4233-9466-A2B455974C1C}" type="presParOf" srcId="{CECEBE45-B27E-4B62-9F01-C3FCED8AF66E}" destId="{3AC3C867-2F3D-465E-9633-543771378137}" srcOrd="0" destOrd="1" presId="urn:microsoft.com/office/officeart/2005/8/layout/orgChart1"/>
    <dgm:cxn modelId="{17DF6FCE-EC42-4E19-AD00-307C4128C0D6}" type="presOf" srcId="{A3742AFD-F7C0-48D8-89A2-CBB302705A67}" destId="{3AC3C867-2F3D-465E-9633-543771378137}" srcOrd="0" destOrd="0" presId="urn:microsoft.com/office/officeart/2005/8/layout/orgChart1"/>
    <dgm:cxn modelId="{62026D1C-1BC5-4F83-97DF-AE76C1BABDFD}" type="presParOf" srcId="{3AC3C867-2F3D-465E-9633-543771378137}" destId="{4A05354D-D0A7-4E54-B7BD-57F5AFDE0A08}" srcOrd="0" destOrd="0" presId="urn:microsoft.com/office/officeart/2005/8/layout/orgChart1"/>
    <dgm:cxn modelId="{18B90146-0A30-4793-AAD8-8E42E6A58521}" type="presOf" srcId="{A3742AFD-F7C0-48D8-89A2-CBB302705A67}" destId="{4A05354D-D0A7-4E54-B7BD-57F5AFDE0A08}" srcOrd="0" destOrd="0" presId="urn:microsoft.com/office/officeart/2005/8/layout/orgChart1"/>
    <dgm:cxn modelId="{114AFAEE-AC6F-4EAF-9FD2-6A9461937D65}" type="presParOf" srcId="{3AC3C867-2F3D-465E-9633-543771378137}" destId="{E0227334-D079-4994-8728-868EC64BFED1}" srcOrd="1" destOrd="0" presId="urn:microsoft.com/office/officeart/2005/8/layout/orgChart1"/>
    <dgm:cxn modelId="{AE525A83-9746-46E0-95C8-2820D4C4D2B4}" type="presOf" srcId="{A3742AFD-F7C0-48D8-89A2-CBB302705A67}" destId="{E0227334-D079-4994-8728-868EC64BFED1}" srcOrd="0" destOrd="0" presId="urn:microsoft.com/office/officeart/2005/8/layout/orgChart1"/>
    <dgm:cxn modelId="{86CE3C28-A25A-4208-8E3B-BA47294E2DCD}" type="presParOf" srcId="{CECEBE45-B27E-4B62-9F01-C3FCED8AF66E}" destId="{E0D70039-9A30-4B00-B806-5193445FC54F}" srcOrd="1" destOrd="1" presId="urn:microsoft.com/office/officeart/2005/8/layout/orgChart1"/>
    <dgm:cxn modelId="{62D30F4E-4498-43C0-8AE7-D696E113F437}" type="presParOf" srcId="{CECEBE45-B27E-4B62-9F01-C3FCED8AF66E}" destId="{744DED05-41F7-4362-9D82-5504BC8654D8}" srcOrd="2" destOrd="1" presId="urn:microsoft.com/office/officeart/2005/8/layout/orgChart1"/>
    <dgm:cxn modelId="{024E38F6-C71D-46BF-8544-0595B3844A3F}" type="presParOf" srcId="{55EB3F4A-D96C-45F8-A083-E0A674B482EF}" destId="{07BBFBE8-D4F9-47E6-AB6D-6C2BA5426163}" srcOrd="2" destOrd="5" presId="urn:microsoft.com/office/officeart/2005/8/layout/orgChart1"/>
    <dgm:cxn modelId="{3BA1C826-BD8A-4777-AC3C-945BA3FCD591}" type="presParOf" srcId="{43B1D5CD-F6F5-420F-9336-DAB5AE405CAB}" destId="{4AECC906-F21A-45D0-9402-FE140FA9EBA5}" srcOrd="2" destOrd="0" presId="urn:microsoft.com/office/officeart/2005/8/layout/orgChart1"/>
    <dgm:cxn modelId="{46255AB2-4307-4A80-9903-AC0C29483E3F}" type="presParOf" srcId="{4AECC906-F21A-45D0-9402-FE140FA9EBA5}" destId="{70AC2E7E-DEF9-4FCB-8D7A-D4D6DA10477F}" srcOrd="0" destOrd="2" presId="urn:microsoft.com/office/officeart/2005/8/layout/orgChart1"/>
    <dgm:cxn modelId="{BFCE3C13-30ED-4F66-9D25-F2A7A884D26E}" type="presOf" srcId="{1DD3A1FC-08E5-4213-A772-EF2C5924801D}" destId="{70AC2E7E-DEF9-4FCB-8D7A-D4D6DA10477F}" srcOrd="0" destOrd="0" presId="urn:microsoft.com/office/officeart/2005/8/layout/orgChart1"/>
    <dgm:cxn modelId="{E2C07A6E-613F-40CE-B542-32B2179D8B21}" type="presParOf" srcId="{4AECC906-F21A-45D0-9402-FE140FA9EBA5}" destId="{1C3CBA0B-F369-4C0A-A8C0-9DB3D44F5E87}" srcOrd="1" destOrd="2" presId="urn:microsoft.com/office/officeart/2005/8/layout/orgChart1"/>
    <dgm:cxn modelId="{F7AC4021-BC5B-4505-9AB3-88FD26174752}" type="presParOf" srcId="{1C3CBA0B-F369-4C0A-A8C0-9DB3D44F5E87}" destId="{9CA1345B-E706-451A-BAD0-13C23F2DC8CB}" srcOrd="0" destOrd="1" presId="urn:microsoft.com/office/officeart/2005/8/layout/orgChart1"/>
    <dgm:cxn modelId="{55B479D7-FAC5-4394-BC83-25F181D67BAB}" type="presOf" srcId="{208C3ECA-836E-44C3-9E7E-DCEB2758BFED}" destId="{9CA1345B-E706-451A-BAD0-13C23F2DC8CB}" srcOrd="0" destOrd="0" presId="urn:microsoft.com/office/officeart/2005/8/layout/orgChart1"/>
    <dgm:cxn modelId="{B50C9D68-81AC-4F58-92CA-EBE50E675101}" type="presParOf" srcId="{9CA1345B-E706-451A-BAD0-13C23F2DC8CB}" destId="{64EC3CC8-2E60-44B4-AF3B-9B113B2FBE98}" srcOrd="0" destOrd="0" presId="urn:microsoft.com/office/officeart/2005/8/layout/orgChart1"/>
    <dgm:cxn modelId="{CE353380-93A7-42FD-B337-CC3B34CB17B3}" type="presOf" srcId="{208C3ECA-836E-44C3-9E7E-DCEB2758BFED}" destId="{64EC3CC8-2E60-44B4-AF3B-9B113B2FBE98}" srcOrd="0" destOrd="0" presId="urn:microsoft.com/office/officeart/2005/8/layout/orgChart1"/>
    <dgm:cxn modelId="{60DC481E-1006-42C1-BC22-9136077410C3}" type="presParOf" srcId="{9CA1345B-E706-451A-BAD0-13C23F2DC8CB}" destId="{D53B110D-7E5D-4C32-AC0A-757DFA3B10F1}" srcOrd="1" destOrd="0" presId="urn:microsoft.com/office/officeart/2005/8/layout/orgChart1"/>
    <dgm:cxn modelId="{F81D85F9-ECFF-4071-8C52-85AA20DA457A}" type="presOf" srcId="{208C3ECA-836E-44C3-9E7E-DCEB2758BFED}" destId="{D53B110D-7E5D-4C32-AC0A-757DFA3B10F1}" srcOrd="0" destOrd="0" presId="urn:microsoft.com/office/officeart/2005/8/layout/orgChart1"/>
    <dgm:cxn modelId="{960B898B-9243-4B21-B05C-B4E03F701971}" type="presParOf" srcId="{1C3CBA0B-F369-4C0A-A8C0-9DB3D44F5E87}" destId="{01C86296-9B3C-4474-B41D-62FEC09F6AB7}" srcOrd="1" destOrd="1" presId="urn:microsoft.com/office/officeart/2005/8/layout/orgChart1"/>
    <dgm:cxn modelId="{1493A6A5-6C7E-4C90-8E7B-7202397FB0D5}" type="presParOf" srcId="{1C3CBA0B-F369-4C0A-A8C0-9DB3D44F5E87}" destId="{43C76964-7837-43DD-91F4-F7BF4B233776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ECB21F-4407-44B9-AB2E-E3EF102BB14E}" type="doc">
      <dgm:prSet loTypeId="urn:microsoft.com/office/officeart/2005/8/layout/matrix1" loCatId="matrix" qsTypeId="urn:microsoft.com/office/officeart/2005/8/quickstyle/simple1" qsCatId="simple" csTypeId="urn:microsoft.com/office/officeart/2005/8/colors/accent2_5" csCatId="accent1" phldr="0"/>
      <dgm:spPr/>
      <dgm:t>
        <a:bodyPr/>
        <a:p>
          <a:endParaRPr lang="zh-CN" altLang="en-US"/>
        </a:p>
      </dgm:t>
    </dgm:pt>
    <dgm:pt modelId="{584E2EFC-4BAA-456A-8377-2A4841D9265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可视化</a:t>
          </a:r>
          <a:r>
            <a:rPr lang="zh-CN" altLang="en-US"/>
            <a:t/>
          </a:r>
          <a:endParaRPr lang="zh-CN" altLang="en-US"/>
        </a:p>
      </dgm:t>
    </dgm:pt>
    <dgm:pt modelId="{D6B69770-7BE3-4E0F-A882-E369A79C6A03}" cxnId="{074A552D-8C17-481A-8DC8-6E0F2074490D}" type="parTrans">
      <dgm:prSet/>
      <dgm:spPr/>
      <dgm:t>
        <a:bodyPr/>
        <a:p>
          <a:endParaRPr lang="zh-CN" altLang="en-US"/>
        </a:p>
      </dgm:t>
    </dgm:pt>
    <dgm:pt modelId="{08FF8C2B-E3BD-42B2-95E8-633DACB4656E}" cxnId="{074A552D-8C17-481A-8DC8-6E0F2074490D}" type="sibTrans">
      <dgm:prSet/>
      <dgm:spPr/>
      <dgm:t>
        <a:bodyPr/>
        <a:p>
          <a:endParaRPr lang="zh-CN" altLang="en-US"/>
        </a:p>
      </dgm:t>
    </dgm:pt>
    <dgm:pt modelId="{07AC599A-41D3-41C4-BC17-E75B7A2D312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组件库</a:t>
          </a:r>
          <a:r>
            <a:rPr lang="zh-CN" altLang="en-US"/>
            <a:t/>
          </a:r>
          <a:endParaRPr lang="zh-CN" altLang="en-US"/>
        </a:p>
      </dgm:t>
    </dgm:pt>
    <dgm:pt modelId="{562D7F28-8BC7-4D0C-BE2B-FEB2BD3BE247}" cxnId="{AF2B4381-9FB0-41B8-9005-205D8EA7D641}" type="parTrans">
      <dgm:prSet/>
      <dgm:spPr/>
      <dgm:t>
        <a:bodyPr/>
        <a:p>
          <a:endParaRPr lang="zh-CN" altLang="en-US"/>
        </a:p>
      </dgm:t>
    </dgm:pt>
    <dgm:pt modelId="{5904B8F7-B6CC-453A-A9F3-C94ABE2FE713}" cxnId="{AF2B4381-9FB0-41B8-9005-205D8EA7D641}" type="sibTrans">
      <dgm:prSet/>
      <dgm:spPr/>
      <dgm:t>
        <a:bodyPr/>
        <a:p>
          <a:endParaRPr lang="zh-CN" altLang="en-US"/>
        </a:p>
      </dgm:t>
    </dgm:pt>
    <dgm:pt modelId="{F7EF5031-3FDF-4982-A6DC-AF3F72BAF7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</a:t>
          </a:r>
          <a:r>
            <a:rPr lang="zh-CN" altLang="en-US"/>
            <a:t/>
          </a:r>
          <a:endParaRPr lang="zh-CN" altLang="en-US"/>
        </a:p>
      </dgm:t>
    </dgm:pt>
    <dgm:pt modelId="{9D6C5A3D-4668-40E6-8011-5C66D79B93DB}" cxnId="{9F59F63A-10E3-4727-9879-A56DD1E5BBCE}" type="parTrans">
      <dgm:prSet/>
      <dgm:spPr/>
      <dgm:t>
        <a:bodyPr/>
        <a:p>
          <a:endParaRPr lang="zh-CN" altLang="en-US"/>
        </a:p>
      </dgm:t>
    </dgm:pt>
    <dgm:pt modelId="{2E6C5309-4271-4FB9-89FC-47ED936E6268}" cxnId="{9F59F63A-10E3-4727-9879-A56DD1E5BBCE}" type="sibTrans">
      <dgm:prSet/>
      <dgm:spPr/>
      <dgm:t>
        <a:bodyPr/>
        <a:p>
          <a:endParaRPr lang="zh-CN" altLang="en-US"/>
        </a:p>
      </dgm:t>
    </dgm:pt>
    <dgm:pt modelId="{3600573B-3408-4B7A-B364-1A4373D7FF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拖拽</a:t>
          </a:r>
          <a:r>
            <a:rPr lang="zh-CN" altLang="en-US"/>
            <a:t/>
          </a:r>
          <a:endParaRPr lang="zh-CN" altLang="en-US"/>
        </a:p>
      </dgm:t>
    </dgm:pt>
    <dgm:pt modelId="{1255DA58-A873-4C0C-8513-FBC4FAC47491}" cxnId="{1CA170D6-EBF9-4EA1-A4E2-47421BEE8935}" type="parTrans">
      <dgm:prSet/>
      <dgm:spPr/>
      <dgm:t>
        <a:bodyPr/>
        <a:p>
          <a:endParaRPr lang="zh-CN" altLang="en-US"/>
        </a:p>
      </dgm:t>
    </dgm:pt>
    <dgm:pt modelId="{BEF2AB4B-68CB-44B5-BBED-F1B3F93801ED}" cxnId="{1CA170D6-EBF9-4EA1-A4E2-47421BEE8935}" type="sibTrans">
      <dgm:prSet/>
      <dgm:spPr/>
      <dgm:t>
        <a:bodyPr/>
        <a:p>
          <a:endParaRPr lang="zh-CN" altLang="en-US"/>
        </a:p>
      </dgm:t>
    </dgm:pt>
    <dgm:pt modelId="{0777222B-C5EF-4EEC-9B10-A9689AAAF7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及时预览</a:t>
          </a:r>
          <a:r>
            <a:rPr lang="zh-CN" altLang="en-US"/>
            <a:t/>
          </a:r>
          <a:endParaRPr lang="zh-CN" altLang="en-US"/>
        </a:p>
      </dgm:t>
    </dgm:pt>
    <dgm:pt modelId="{DEBFF4A5-5C9E-41D9-9B9F-F9C6EB9CA05F}" cxnId="{157035CF-4DA9-4E00-B0FC-336269F934B2}" type="parTrans">
      <dgm:prSet/>
      <dgm:spPr/>
      <dgm:t>
        <a:bodyPr/>
        <a:p>
          <a:endParaRPr lang="zh-CN" altLang="en-US"/>
        </a:p>
      </dgm:t>
    </dgm:pt>
    <dgm:pt modelId="{8C298325-DC6B-41BF-91A8-244A155D3589}" cxnId="{157035CF-4DA9-4E00-B0FC-336269F934B2}" type="sibTrans">
      <dgm:prSet/>
      <dgm:spPr/>
      <dgm:t>
        <a:bodyPr/>
        <a:p>
          <a:endParaRPr lang="zh-CN" altLang="en-US"/>
        </a:p>
      </dgm:t>
    </dgm:pt>
    <dgm:pt modelId="{A79A14FB-C4CA-484B-9EC0-7D118FD97147}" type="pres">
      <dgm:prSet presAssocID="{61ECB21F-4407-44B9-AB2E-E3EF102BB14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5003DD-7E3D-42F3-A78D-60B72C8E2FBC}" type="pres">
      <dgm:prSet presAssocID="{61ECB21F-4407-44B9-AB2E-E3EF102BB14E}" presName="matrix" presStyleCnt="0"/>
      <dgm:spPr/>
    </dgm:pt>
    <dgm:pt modelId="{B1BFD8B5-6CF9-4B52-A6FD-4E32C8B42DD0}" type="pres">
      <dgm:prSet presAssocID="{61ECB21F-4407-44B9-AB2E-E3EF102BB14E}" presName="tile1" presStyleLbl="node1" presStyleIdx="0" presStyleCnt="4"/>
      <dgm:spPr/>
    </dgm:pt>
    <dgm:pt modelId="{8FFEBF0B-5E5D-449C-A914-53FD89338039}" type="pres">
      <dgm:prSet presAssocID="{61ECB21F-4407-44B9-AB2E-E3EF102BB14E}" presName="tile1text" presStyleCnt="0">
        <dgm:presLayoutVars>
          <dgm:chMax val="0"/>
          <dgm:chPref val="0"/>
          <dgm:bulletEnabled val="1"/>
        </dgm:presLayoutVars>
      </dgm:prSet>
      <dgm:spPr/>
    </dgm:pt>
    <dgm:pt modelId="{97AE02B1-131E-4D76-8495-C710475CA3F5}" type="pres">
      <dgm:prSet presAssocID="{61ECB21F-4407-44B9-AB2E-E3EF102BB14E}" presName="tile2" presStyleLbl="node1" presStyleIdx="1" presStyleCnt="4"/>
      <dgm:spPr/>
    </dgm:pt>
    <dgm:pt modelId="{B09A33FE-C5A3-434B-B11E-5C5785AFDB00}" type="pres">
      <dgm:prSet presAssocID="{61ECB21F-4407-44B9-AB2E-E3EF102BB14E}" presName="tile2text" presStyleCnt="0">
        <dgm:presLayoutVars>
          <dgm:chMax val="0"/>
          <dgm:chPref val="0"/>
          <dgm:bulletEnabled val="1"/>
        </dgm:presLayoutVars>
      </dgm:prSet>
      <dgm:spPr/>
    </dgm:pt>
    <dgm:pt modelId="{E9423DCB-0F58-4AB8-A9AB-FA09BF248D4C}" type="pres">
      <dgm:prSet presAssocID="{61ECB21F-4407-44B9-AB2E-E3EF102BB14E}" presName="tile3" presStyleLbl="node1" presStyleIdx="2" presStyleCnt="4"/>
      <dgm:spPr/>
    </dgm:pt>
    <dgm:pt modelId="{C72F99E5-142D-4358-A387-FE2B565392FC}" type="pres">
      <dgm:prSet presAssocID="{61ECB21F-4407-44B9-AB2E-E3EF102BB14E}" presName="tile3text" presStyleCnt="0">
        <dgm:presLayoutVars>
          <dgm:chMax val="0"/>
          <dgm:chPref val="0"/>
          <dgm:bulletEnabled val="1"/>
        </dgm:presLayoutVars>
      </dgm:prSet>
      <dgm:spPr/>
    </dgm:pt>
    <dgm:pt modelId="{9528372C-7B29-4DDD-98C9-64AE00BAEDAF}" type="pres">
      <dgm:prSet presAssocID="{61ECB21F-4407-44B9-AB2E-E3EF102BB14E}" presName="tile4" presStyleLbl="node1" presStyleIdx="3" presStyleCnt="4"/>
      <dgm:spPr/>
    </dgm:pt>
    <dgm:pt modelId="{D0641572-000E-4E20-BC51-97648E176446}" type="pres">
      <dgm:prSet presAssocID="{61ECB21F-4407-44B9-AB2E-E3EF102BB14E}" presName="tile4text" presStyleCnt="0">
        <dgm:presLayoutVars>
          <dgm:chMax val="0"/>
          <dgm:chPref val="0"/>
          <dgm:bulletEnabled val="1"/>
        </dgm:presLayoutVars>
      </dgm:prSet>
      <dgm:spPr/>
    </dgm:pt>
    <dgm:pt modelId="{5F404160-09B3-4383-B293-CADF417D25C2}" type="pres">
      <dgm:prSet presAssocID="{61ECB21F-4407-44B9-AB2E-E3EF102BB14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74A552D-8C17-481A-8DC8-6E0F2074490D}" srcId="{61ECB21F-4407-44B9-AB2E-E3EF102BB14E}" destId="{584E2EFC-4BAA-456A-8377-2A4841D92655}" srcOrd="0" destOrd="0" parTransId="{D6B69770-7BE3-4E0F-A882-E369A79C6A03}" sibTransId="{08FF8C2B-E3BD-42B2-95E8-633DACB4656E}"/>
    <dgm:cxn modelId="{AF2B4381-9FB0-41B8-9005-205D8EA7D641}" srcId="{584E2EFC-4BAA-456A-8377-2A4841D92655}" destId="{07AC599A-41D3-41C4-BC17-E75B7A2D3122}" srcOrd="0" destOrd="0" parTransId="{562D7F28-8BC7-4D0C-BE2B-FEB2BD3BE247}" sibTransId="{5904B8F7-B6CC-453A-A9F3-C94ABE2FE713}"/>
    <dgm:cxn modelId="{9F59F63A-10E3-4727-9879-A56DD1E5BBCE}" srcId="{584E2EFC-4BAA-456A-8377-2A4841D92655}" destId="{F7EF5031-3FDF-4982-A6DC-AF3F72BAF783}" srcOrd="1" destOrd="0" parTransId="{9D6C5A3D-4668-40E6-8011-5C66D79B93DB}" sibTransId="{2E6C5309-4271-4FB9-89FC-47ED936E6268}"/>
    <dgm:cxn modelId="{1CA170D6-EBF9-4EA1-A4E2-47421BEE8935}" srcId="{584E2EFC-4BAA-456A-8377-2A4841D92655}" destId="{3600573B-3408-4B7A-B364-1A4373D7FF12}" srcOrd="2" destOrd="0" parTransId="{1255DA58-A873-4C0C-8513-FBC4FAC47491}" sibTransId="{BEF2AB4B-68CB-44B5-BBED-F1B3F93801ED}"/>
    <dgm:cxn modelId="{157035CF-4DA9-4E00-B0FC-336269F934B2}" srcId="{584E2EFC-4BAA-456A-8377-2A4841D92655}" destId="{0777222B-C5EF-4EEC-9B10-A9689AAAF709}" srcOrd="3" destOrd="0" parTransId="{DEBFF4A5-5C9E-41D9-9B9F-F9C6EB9CA05F}" sibTransId="{8C298325-DC6B-41BF-91A8-244A155D3589}"/>
    <dgm:cxn modelId="{78FE281E-3337-45A3-8D78-070F7802F119}" type="presOf" srcId="{61ECB21F-4407-44B9-AB2E-E3EF102BB14E}" destId="{A79A14FB-C4CA-484B-9EC0-7D118FD97147}" srcOrd="0" destOrd="0" presId="urn:microsoft.com/office/officeart/2005/8/layout/matrix1"/>
    <dgm:cxn modelId="{40B32505-3442-446E-BF11-31D3398698EC}" type="presParOf" srcId="{A79A14FB-C4CA-484B-9EC0-7D118FD97147}" destId="{985003DD-7E3D-42F3-A78D-60B72C8E2FBC}" srcOrd="0" destOrd="0" presId="urn:microsoft.com/office/officeart/2005/8/layout/matrix1"/>
    <dgm:cxn modelId="{1E281D1C-97F5-42BA-9579-4360F2EC9515}" type="presParOf" srcId="{985003DD-7E3D-42F3-A78D-60B72C8E2FBC}" destId="{B1BFD8B5-6CF9-4B52-A6FD-4E32C8B42DD0}" srcOrd="0" destOrd="0" presId="urn:microsoft.com/office/officeart/2005/8/layout/matrix1"/>
    <dgm:cxn modelId="{CA2621E1-F357-4508-BFAE-576A082CA8F8}" type="presOf" srcId="{07AC599A-41D3-41C4-BC17-E75B7A2D3122}" destId="{B1BFD8B5-6CF9-4B52-A6FD-4E32C8B42DD0}" srcOrd="0" destOrd="0" presId="urn:microsoft.com/office/officeart/2005/8/layout/matrix1"/>
    <dgm:cxn modelId="{704FD0A2-CD16-438A-8E69-7D3F0E7DD77B}" type="presParOf" srcId="{985003DD-7E3D-42F3-A78D-60B72C8E2FBC}" destId="{8FFEBF0B-5E5D-449C-A914-53FD89338039}" srcOrd="1" destOrd="0" presId="urn:microsoft.com/office/officeart/2005/8/layout/matrix1"/>
    <dgm:cxn modelId="{F732AF3C-9DD7-4F13-B07E-EB41C1452932}" type="presOf" srcId="{07AC599A-41D3-41C4-BC17-E75B7A2D3122}" destId="{8FFEBF0B-5E5D-449C-A914-53FD89338039}" srcOrd="1" destOrd="0" presId="urn:microsoft.com/office/officeart/2005/8/layout/matrix1"/>
    <dgm:cxn modelId="{6F1170F7-AFDF-49D4-BD94-9610A735F1D8}" type="presParOf" srcId="{985003DD-7E3D-42F3-A78D-60B72C8E2FBC}" destId="{97AE02B1-131E-4D76-8495-C710475CA3F5}" srcOrd="2" destOrd="0" presId="urn:microsoft.com/office/officeart/2005/8/layout/matrix1"/>
    <dgm:cxn modelId="{4958B66C-69BE-4EC4-8F81-BAC637BC0365}" type="presOf" srcId="{F7EF5031-3FDF-4982-A6DC-AF3F72BAF783}" destId="{97AE02B1-131E-4D76-8495-C710475CA3F5}" srcOrd="0" destOrd="0" presId="urn:microsoft.com/office/officeart/2005/8/layout/matrix1"/>
    <dgm:cxn modelId="{69D00E29-361C-4A11-9698-FC13C7AFD75A}" type="presParOf" srcId="{985003DD-7E3D-42F3-A78D-60B72C8E2FBC}" destId="{B09A33FE-C5A3-434B-B11E-5C5785AFDB00}" srcOrd="3" destOrd="0" presId="urn:microsoft.com/office/officeart/2005/8/layout/matrix1"/>
    <dgm:cxn modelId="{C2706F4C-7D8B-414B-9A33-869ADC79900C}" type="presOf" srcId="{F7EF5031-3FDF-4982-A6DC-AF3F72BAF783}" destId="{B09A33FE-C5A3-434B-B11E-5C5785AFDB00}" srcOrd="1" destOrd="0" presId="urn:microsoft.com/office/officeart/2005/8/layout/matrix1"/>
    <dgm:cxn modelId="{64E9407A-D2DE-47C4-909D-3ED27C1194B3}" type="presParOf" srcId="{985003DD-7E3D-42F3-A78D-60B72C8E2FBC}" destId="{E9423DCB-0F58-4AB8-A9AB-FA09BF248D4C}" srcOrd="4" destOrd="0" presId="urn:microsoft.com/office/officeart/2005/8/layout/matrix1"/>
    <dgm:cxn modelId="{43CE531A-F602-4572-B4F8-1AA9F3608548}" type="presOf" srcId="{3600573B-3408-4B7A-B364-1A4373D7FF12}" destId="{E9423DCB-0F58-4AB8-A9AB-FA09BF248D4C}" srcOrd="0" destOrd="0" presId="urn:microsoft.com/office/officeart/2005/8/layout/matrix1"/>
    <dgm:cxn modelId="{7B98065D-1F46-47D3-80E1-D17D05C66CD5}" type="presParOf" srcId="{985003DD-7E3D-42F3-A78D-60B72C8E2FBC}" destId="{C72F99E5-142D-4358-A387-FE2B565392FC}" srcOrd="5" destOrd="0" presId="urn:microsoft.com/office/officeart/2005/8/layout/matrix1"/>
    <dgm:cxn modelId="{3FCA1D11-9F89-4B0A-89F6-186EFEFDC525}" type="presOf" srcId="{3600573B-3408-4B7A-B364-1A4373D7FF12}" destId="{C72F99E5-142D-4358-A387-FE2B565392FC}" srcOrd="1" destOrd="0" presId="urn:microsoft.com/office/officeart/2005/8/layout/matrix1"/>
    <dgm:cxn modelId="{BA7C8D98-C7D1-4CE4-8788-02CB514985A2}" type="presParOf" srcId="{985003DD-7E3D-42F3-A78D-60B72C8E2FBC}" destId="{9528372C-7B29-4DDD-98C9-64AE00BAEDAF}" srcOrd="6" destOrd="0" presId="urn:microsoft.com/office/officeart/2005/8/layout/matrix1"/>
    <dgm:cxn modelId="{BC2E9E3F-8276-4CCE-B77A-AF90CB79CD2C}" type="presOf" srcId="{0777222B-C5EF-4EEC-9B10-A9689AAAF709}" destId="{9528372C-7B29-4DDD-98C9-64AE00BAEDAF}" srcOrd="0" destOrd="0" presId="urn:microsoft.com/office/officeart/2005/8/layout/matrix1"/>
    <dgm:cxn modelId="{B855364D-BF6E-453F-8BE7-5C4FF65541DE}" type="presParOf" srcId="{985003DD-7E3D-42F3-A78D-60B72C8E2FBC}" destId="{D0641572-000E-4E20-BC51-97648E176446}" srcOrd="7" destOrd="0" presId="urn:microsoft.com/office/officeart/2005/8/layout/matrix1"/>
    <dgm:cxn modelId="{6B2EF79B-CDD6-484C-B6A4-9A263FCB213E}" type="presOf" srcId="{0777222B-C5EF-4EEC-9B10-A9689AAAF709}" destId="{D0641572-000E-4E20-BC51-97648E176446}" srcOrd="1" destOrd="0" presId="urn:microsoft.com/office/officeart/2005/8/layout/matrix1"/>
    <dgm:cxn modelId="{9A8FE55A-D94B-488D-AA1B-7569AC333464}" type="presParOf" srcId="{A79A14FB-C4CA-484B-9EC0-7D118FD97147}" destId="{5F404160-09B3-4383-B293-CADF417D25C2}" srcOrd="1" destOrd="0" presId="urn:microsoft.com/office/officeart/2005/8/layout/matrix1"/>
    <dgm:cxn modelId="{4429CB06-CEA1-45BC-A860-E9A2F160A702}" type="presOf" srcId="{584E2EFC-4BAA-456A-8377-2A4841D92655}" destId="{5F404160-09B3-4383-B293-CADF417D25C2}" srcOrd="0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4" qsCatId="simple" csTypeId="urn:microsoft.com/office/officeart/2005/8/colors/accent2_5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表单设计器</a:t>
          </a:r>
          <a:r>
            <a:rPr lang="zh-CN" altLang="en-US">
              <a:sym typeface="+mn-ea"/>
            </a:rPr>
            <a:t>页</a:t>
          </a:r>
          <a:r>
            <a:rPr lang="zh-CN" altLang="en-US"/>
            <a:t/>
          </a:r>
          <a:endParaRPr lang="zh-CN" altLang="en-US"/>
        </a:p>
      </dgm:t>
    </dgm:pt>
    <dgm:pt modelId="{23A428E2-7436-4875-B687-115F44990015}" cxnId="{0BC598E1-7742-4046-BFB9-0A3FF48F9279}" type="parTrans">
      <dgm:prSet/>
      <dgm:spPr/>
      <dgm:t>
        <a:bodyPr/>
        <a:p>
          <a:endParaRPr lang="zh-CN" altLang="en-US"/>
        </a:p>
      </dgm:t>
    </dgm:pt>
    <dgm:pt modelId="{A0F7AFDE-37EE-4590-B516-72A7DE6B722E}" cxnId="{0BC598E1-7742-4046-BFB9-0A3FF48F9279}" type="sibTrans">
      <dgm:prSet/>
      <dgm:spPr/>
      <dgm:t>
        <a:bodyPr/>
        <a:p>
          <a:endParaRPr lang="zh-CN" altLang="en-US"/>
        </a:p>
      </dgm:t>
    </dgm:pt>
    <dgm:pt modelId="{E42ED75B-2131-4179-ABB3-81C04455A0F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表单页面管理</a:t>
          </a:r>
          <a:r>
            <a:rPr lang="zh-CN" altLang="en-US">
              <a:sym typeface="+mn-ea"/>
            </a:rPr>
            <a:t>页</a:t>
          </a:r>
          <a:r>
            <a:rPr lang="zh-CN" altLang="en-US"/>
            <a:t/>
          </a:r>
          <a:endParaRPr lang="zh-CN" altLang="en-US"/>
        </a:p>
      </dgm:t>
    </dgm:pt>
    <dgm:pt modelId="{811AD7EC-422A-4894-B347-AE527E734FDB}" cxnId="{266BEDB4-5009-4AFD-BE6C-2A669CC66233}" type="parTrans">
      <dgm:prSet/>
      <dgm:spPr/>
      <dgm:t>
        <a:bodyPr/>
        <a:p>
          <a:endParaRPr lang="zh-CN" altLang="en-US"/>
        </a:p>
      </dgm:t>
    </dgm:pt>
    <dgm:pt modelId="{08979843-BCC0-4CCC-A73F-0C305B3C7561}" cxnId="{266BEDB4-5009-4AFD-BE6C-2A669CC66233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模板管理</a:t>
          </a:r>
          <a:r>
            <a:rPr lang="zh-CN" altLang="en-US">
              <a:sym typeface="+mn-ea"/>
            </a:rPr>
            <a:t>页</a:t>
          </a:r>
          <a:r>
            <a:rPr lang="zh-CN" altLang="en-US"/>
            <a:t/>
          </a:r>
          <a:endParaRPr lang="zh-CN" altLang="en-US"/>
        </a:p>
      </dgm:t>
    </dgm:pt>
    <dgm:pt modelId="{B683AC80-2A49-4BDE-9C17-3A87CE755D2C}" cxnId="{5FA7450D-CDE0-4032-A6D6-D4F262F6BF45}" type="parTrans">
      <dgm:prSet/>
      <dgm:spPr/>
      <dgm:t>
        <a:bodyPr/>
        <a:p>
          <a:endParaRPr lang="zh-CN" altLang="en-US"/>
        </a:p>
      </dgm:t>
    </dgm:pt>
    <dgm:pt modelId="{A02E4318-5E29-46D5-8916-F71B153C1EED}" cxnId="{5FA7450D-CDE0-4032-A6D6-D4F262F6BF45}" type="sibTrans">
      <dgm:prSet/>
      <dgm:spPr/>
      <dgm:t>
        <a:bodyPr/>
        <a:p>
          <a:endParaRPr lang="zh-CN" altLang="en-US"/>
        </a:p>
      </dgm:t>
    </dgm:pt>
    <dgm:pt modelId="{E0ED85BB-82C7-4FB6-B51F-3B49593DF0F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</a:t>
          </a:r>
          <a:r>
            <a:rPr lang="zh-CN" altLang="en-US"/>
            <a:t>管理</a:t>
          </a:r>
          <a:r>
            <a:rPr lang="zh-CN" altLang="en-US"/>
            <a:t>页</a:t>
          </a:r>
          <a:r>
            <a:rPr lang="zh-CN" altLang="en-US"/>
            <a:t/>
          </a:r>
          <a:endParaRPr lang="zh-CN" altLang="en-US"/>
        </a:p>
      </dgm:t>
    </dgm:pt>
    <dgm:pt modelId="{21ABD4A3-1863-4EE9-8727-5377E04071E3}" cxnId="{5935C11C-4B45-4DAF-AAAA-543FA9DCA73A}" type="parTrans">
      <dgm:prSet/>
      <dgm:spPr/>
      <dgm:t>
        <a:bodyPr/>
        <a:p>
          <a:endParaRPr lang="zh-CN" altLang="en-US"/>
        </a:p>
      </dgm:t>
    </dgm:pt>
    <dgm:pt modelId="{1244D915-2EC1-4E23-86A2-7AC90F247990}" cxnId="{5935C11C-4B45-4DAF-AAAA-543FA9DCA73A}" type="sibTrans">
      <dgm:prSet/>
      <dgm:spPr/>
      <dgm:t>
        <a:bodyPr/>
        <a:p>
          <a:endParaRPr lang="zh-CN" altLang="en-US"/>
        </a:p>
      </dgm:t>
    </dgm:pt>
    <dgm:pt modelId="{350B45B7-8935-41A2-A3FE-287D9949A96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组件库管理</a:t>
          </a:r>
          <a:r>
            <a:rPr lang="zh-CN" altLang="en-US">
              <a:sym typeface="+mn-ea"/>
            </a:rPr>
            <a:t>页</a:t>
          </a:r>
          <a:r>
            <a:rPr lang="zh-CN" altLang="en-US"/>
            <a:t/>
          </a:r>
          <a:endParaRPr lang="zh-CN" altLang="en-US"/>
        </a:p>
      </dgm:t>
    </dgm:pt>
    <dgm:pt modelId="{5A9DF959-C46A-4789-8548-D586E5C78DCD}" cxnId="{2B74700F-4533-403D-AA3C-8FEBCD349A0B}" type="parTrans">
      <dgm:prSet/>
      <dgm:spPr/>
      <dgm:t>
        <a:bodyPr/>
        <a:p>
          <a:endParaRPr lang="zh-CN" altLang="en-US"/>
        </a:p>
      </dgm:t>
    </dgm:pt>
    <dgm:pt modelId="{1F312132-E8D0-404D-938F-3F31022CCF89}" cxnId="{2B74700F-4533-403D-AA3C-8FEBCD349A0B}" type="sibTrans">
      <dgm:prSet/>
      <dgm:spPr/>
      <dgm:t>
        <a:bodyPr/>
        <a:p>
          <a:endParaRPr lang="zh-CN" altLang="en-US"/>
        </a:p>
      </dgm:t>
    </dgm:pt>
    <dgm:pt modelId="{7FC7C898-19E0-4F8B-97C5-C8725FDA627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Schema 校验工具</a:t>
          </a:r>
          <a:r>
            <a:rPr lang="zh-CN" altLang="en-US">
              <a:sym typeface="+mn-ea"/>
            </a:rPr>
            <a:t>页</a:t>
          </a:r>
          <a:r>
            <a:rPr lang="zh-CN" altLang="en-US"/>
            <a:t/>
          </a:r>
          <a:endParaRPr lang="zh-CN" altLang="en-US"/>
        </a:p>
      </dgm:t>
    </dgm:pt>
    <dgm:pt modelId="{714B6A6D-EAAC-4BAB-83BD-DCB47B4254C3}" cxnId="{871C378F-C701-49BC-AF9F-9953C4473E97}" type="parTrans">
      <dgm:prSet/>
      <dgm:spPr/>
      <dgm:t>
        <a:bodyPr/>
        <a:p>
          <a:endParaRPr lang="zh-CN" altLang="en-US"/>
        </a:p>
      </dgm:t>
    </dgm:pt>
    <dgm:pt modelId="{C8794775-0C20-4714-AF39-5FEA953315D3}" cxnId="{871C378F-C701-49BC-AF9F-9953C4473E97}" type="sibTrans">
      <dgm:prSet/>
      <dgm:spPr/>
      <dgm:t>
        <a:bodyPr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35801378-86A5-4DFC-913B-010801B8973E}" type="pres">
      <dgm:prSet presAssocID="{E42ED75B-2131-4179-ABB3-81C04455A0FE}" presName="vertTwo" presStyleCnt="0"/>
      <dgm:spPr/>
    </dgm:pt>
    <dgm:pt modelId="{A273FBB4-03FE-41EA-8D26-B5EFDA20D4B1}" type="pres">
      <dgm:prSet presAssocID="{E42ED75B-2131-4179-ABB3-81C04455A0FE}" presName="txTwo" presStyleLbl="node2" presStyleIdx="0" presStyleCnt="2">
        <dgm:presLayoutVars>
          <dgm:chPref val="3"/>
        </dgm:presLayoutVars>
      </dgm:prSet>
      <dgm:spPr/>
    </dgm:pt>
    <dgm:pt modelId="{CC42C6D6-CF1E-4B46-A95B-A8DACF81A9C4}" type="pres">
      <dgm:prSet presAssocID="{E42ED75B-2131-4179-ABB3-81C04455A0FE}" presName="parTransTwo" presStyleCnt="0"/>
      <dgm:spPr/>
    </dgm:pt>
    <dgm:pt modelId="{C2772AE6-2B82-4A44-BBD6-CE57ACF0586D}" type="pres">
      <dgm:prSet presAssocID="{E42ED75B-2131-4179-ABB3-81C04455A0FE}" presName="horzTwo" presStyleCnt="0"/>
      <dgm:spPr/>
    </dgm:pt>
    <dgm:pt modelId="{AB0122CA-73E9-4940-AF45-7DF40E27E2CD}" type="pres">
      <dgm:prSet presAssocID="{4B6826B2-0176-4E61-AD28-15F6D99E52E3}" presName="vertThree" presStyleCnt="0"/>
      <dgm:spPr/>
    </dgm:pt>
    <dgm:pt modelId="{33895B74-9806-4ADF-BA5A-BE54D637093A}" type="pres">
      <dgm:prSet presAssocID="{4B6826B2-0176-4E61-AD28-15F6D99E52E3}" presName="txThree" presStyleLbl="node3" presStyleIdx="0" presStyleCnt="3">
        <dgm:presLayoutVars>
          <dgm:chPref val="3"/>
        </dgm:presLayoutVars>
      </dgm:prSet>
      <dgm:spPr/>
    </dgm:pt>
    <dgm:pt modelId="{6BF82076-1460-4E1C-B90F-3C8D8C035F22}" type="pres">
      <dgm:prSet presAssocID="{4B6826B2-0176-4E61-AD28-15F6D99E52E3}" presName="horzThree" presStyleCnt="0"/>
      <dgm:spPr/>
    </dgm:pt>
    <dgm:pt modelId="{3340EC55-0BFF-479B-A38D-59A7A21F62F7}" type="pres">
      <dgm:prSet presAssocID="{A02E4318-5E29-46D5-8916-F71B153C1EED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3">
        <dgm:presLayoutVars>
          <dgm:chPref val="3"/>
        </dgm:presLayoutVars>
      </dgm:prSet>
      <dgm:spPr/>
    </dgm:pt>
    <dgm:pt modelId="{2C09B7DA-EB70-45A3-B7FE-DEF6A155C1EA}" type="pres">
      <dgm:prSet presAssocID="{E0ED85BB-82C7-4FB6-B51F-3B49593DF0F1}" presName="horzThree" presStyleCnt="0"/>
      <dgm:spPr/>
    </dgm:pt>
    <dgm:pt modelId="{DFB7ADE5-A73E-4E93-AE37-52FF8F58CE9F}" type="pres">
      <dgm:prSet presAssocID="{08979843-BCC0-4CCC-A73F-0C305B3C756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1" presStyleCnt="2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2" presStyleCnt="3">
        <dgm:presLayoutVars>
          <dgm:chPref val="3"/>
        </dgm:presLayoutVars>
      </dgm:prSet>
      <dgm:spPr/>
    </dgm:pt>
    <dgm:pt modelId="{6CF9B31C-F3D0-4997-AD31-41BF1104D6C6}" type="pres">
      <dgm:prSet presAssocID="{7FC7C898-19E0-4F8B-97C5-C8725FDA627B}" presName="horzThree" presStyleCnt="0"/>
      <dgm:spPr/>
    </dgm:pt>
  </dgm:ptLst>
  <dgm:cxnLst>
    <dgm:cxn modelId="{0BC598E1-7742-4046-BFB9-0A3FF48F9279}" srcId="{3ED11FAF-F249-4AD8-81EE-DE1AF2564EB5}" destId="{279B103B-3EF0-4EBD-866E-85F63AE29D65}" srcOrd="0" destOrd="0" parTransId="{23A428E2-7436-4875-B687-115F44990015}" sibTransId="{A0F7AFDE-37EE-4590-B516-72A7DE6B722E}"/>
    <dgm:cxn modelId="{266BEDB4-5009-4AFD-BE6C-2A669CC66233}" srcId="{279B103B-3EF0-4EBD-866E-85F63AE29D65}" destId="{E42ED75B-2131-4179-ABB3-81C04455A0FE}" srcOrd="0" destOrd="0" parTransId="{811AD7EC-422A-4894-B347-AE527E734FDB}" sibTransId="{08979843-BCC0-4CCC-A73F-0C305B3C7561}"/>
    <dgm:cxn modelId="{5FA7450D-CDE0-4032-A6D6-D4F262F6BF45}" srcId="{E42ED75B-2131-4179-ABB3-81C04455A0FE}" destId="{4B6826B2-0176-4E61-AD28-15F6D99E52E3}" srcOrd="0" destOrd="0" parTransId="{B683AC80-2A49-4BDE-9C17-3A87CE755D2C}" sibTransId="{A02E4318-5E29-46D5-8916-F71B153C1EED}"/>
    <dgm:cxn modelId="{5935C11C-4B45-4DAF-AAAA-543FA9DCA73A}" srcId="{E42ED75B-2131-4179-ABB3-81C04455A0FE}" destId="{E0ED85BB-82C7-4FB6-B51F-3B49593DF0F1}" srcOrd="1" destOrd="0" parTransId="{21ABD4A3-1863-4EE9-8727-5377E04071E3}" sibTransId="{1244D915-2EC1-4E23-86A2-7AC90F247990}"/>
    <dgm:cxn modelId="{2B74700F-4533-403D-AA3C-8FEBCD349A0B}" srcId="{279B103B-3EF0-4EBD-866E-85F63AE29D65}" destId="{350B45B7-8935-41A2-A3FE-287D9949A966}" srcOrd="1" destOrd="0" parTransId="{5A9DF959-C46A-4789-8548-D586E5C78DCD}" sibTransId="{1F312132-E8D0-404D-938F-3F31022CCF89}"/>
    <dgm:cxn modelId="{871C378F-C701-49BC-AF9F-9953C4473E97}" srcId="{350B45B7-8935-41A2-A3FE-287D9949A966}" destId="{7FC7C898-19E0-4F8B-97C5-C8725FDA627B}" srcOrd="0" destOrd="1" parTransId="{714B6A6D-EAAC-4BAB-83BD-DCB47B4254C3}" sibTransId="{C8794775-0C20-4714-AF39-5FEA953315D3}"/>
    <dgm:cxn modelId="{96441953-12A9-48AF-BF65-134D0A7F70AC}" type="presOf" srcId="{3ED11FAF-F249-4AD8-81EE-DE1AF2564EB5}" destId="{F4CF7D25-EC55-4CC2-A191-A180F9892444}" srcOrd="0" destOrd="0" presId="urn:microsoft.com/office/officeart/2005/8/layout/hierarchy4"/>
    <dgm:cxn modelId="{30C6EF64-A024-4724-907C-EF1A0A457300}" type="presParOf" srcId="{F4CF7D25-EC55-4CC2-A191-A180F9892444}" destId="{86628150-E81F-407C-BBDA-DD41D73A1D58}" srcOrd="0" destOrd="0" presId="urn:microsoft.com/office/officeart/2005/8/layout/hierarchy4"/>
    <dgm:cxn modelId="{76D00F58-DBA0-4586-9D7C-2954C6DCD473}" type="presParOf" srcId="{86628150-E81F-407C-BBDA-DD41D73A1D58}" destId="{70E11759-2403-454F-AA72-C47A7039B843}" srcOrd="0" destOrd="0" presId="urn:microsoft.com/office/officeart/2005/8/layout/hierarchy4"/>
    <dgm:cxn modelId="{AC58D7D2-560F-456B-9515-8A75CFC3243D}" type="presOf" srcId="{279B103B-3EF0-4EBD-866E-85F63AE29D65}" destId="{70E11759-2403-454F-AA72-C47A7039B843}" srcOrd="0" destOrd="0" presId="urn:microsoft.com/office/officeart/2005/8/layout/hierarchy4"/>
    <dgm:cxn modelId="{6333EE5A-C47F-4258-BBD9-9DED1B753FB2}" type="presParOf" srcId="{86628150-E81F-407C-BBDA-DD41D73A1D58}" destId="{BBBCE7EB-C57C-467B-90FF-ADA7EBD4EAE6}" srcOrd="1" destOrd="0" presId="urn:microsoft.com/office/officeart/2005/8/layout/hierarchy4"/>
    <dgm:cxn modelId="{F770C4AF-D001-432B-8441-D93D5E32773A}" type="presParOf" srcId="{86628150-E81F-407C-BBDA-DD41D73A1D58}" destId="{AC5D52D0-4933-4D7F-A8E4-251E11D165BA}" srcOrd="2" destOrd="0" presId="urn:microsoft.com/office/officeart/2005/8/layout/hierarchy4"/>
    <dgm:cxn modelId="{BE7BB48B-BBBB-43D2-875F-BA12EF1AD278}" type="presParOf" srcId="{AC5D52D0-4933-4D7F-A8E4-251E11D165BA}" destId="{35801378-86A5-4DFC-913B-010801B8973E}" srcOrd="0" destOrd="2" presId="urn:microsoft.com/office/officeart/2005/8/layout/hierarchy4"/>
    <dgm:cxn modelId="{B8C33EC8-002D-4F55-AC5A-871BE28CE501}" type="presParOf" srcId="{35801378-86A5-4DFC-913B-010801B8973E}" destId="{A273FBB4-03FE-41EA-8D26-B5EFDA20D4B1}" srcOrd="0" destOrd="0" presId="urn:microsoft.com/office/officeart/2005/8/layout/hierarchy4"/>
    <dgm:cxn modelId="{6D51B8C2-A22D-4279-8112-0E1678E49385}" type="presOf" srcId="{E42ED75B-2131-4179-ABB3-81C04455A0FE}" destId="{A273FBB4-03FE-41EA-8D26-B5EFDA20D4B1}" srcOrd="0" destOrd="0" presId="urn:microsoft.com/office/officeart/2005/8/layout/hierarchy4"/>
    <dgm:cxn modelId="{A1EBE0D4-5E52-4483-8608-045A3BA01B3E}" type="presParOf" srcId="{35801378-86A5-4DFC-913B-010801B8973E}" destId="{CC42C6D6-CF1E-4B46-A95B-A8DACF81A9C4}" srcOrd="1" destOrd="0" presId="urn:microsoft.com/office/officeart/2005/8/layout/hierarchy4"/>
    <dgm:cxn modelId="{F4EB73F2-8B21-424D-BEFF-B9194FC5E6E4}" type="presParOf" srcId="{35801378-86A5-4DFC-913B-010801B8973E}" destId="{C2772AE6-2B82-4A44-BBD6-CE57ACF0586D}" srcOrd="2" destOrd="0" presId="urn:microsoft.com/office/officeart/2005/8/layout/hierarchy4"/>
    <dgm:cxn modelId="{5075F728-CE5D-4430-9CEB-E756B3015291}" type="presParOf" srcId="{C2772AE6-2B82-4A44-BBD6-CE57ACF0586D}" destId="{AB0122CA-73E9-4940-AF45-7DF40E27E2CD}" srcOrd="0" destOrd="2" presId="urn:microsoft.com/office/officeart/2005/8/layout/hierarchy4"/>
    <dgm:cxn modelId="{816A0A86-D30A-4141-82D4-1772151E624F}" type="presParOf" srcId="{AB0122CA-73E9-4940-AF45-7DF40E27E2CD}" destId="{33895B74-9806-4ADF-BA5A-BE54D637093A}" srcOrd="0" destOrd="0" presId="urn:microsoft.com/office/officeart/2005/8/layout/hierarchy4"/>
    <dgm:cxn modelId="{D7B05040-B978-4B01-8D9A-D0E5F9A26915}" type="presOf" srcId="{4B6826B2-0176-4E61-AD28-15F6D99E52E3}" destId="{33895B74-9806-4ADF-BA5A-BE54D637093A}" srcOrd="0" destOrd="0" presId="urn:microsoft.com/office/officeart/2005/8/layout/hierarchy4"/>
    <dgm:cxn modelId="{94E4B13A-D33C-47EE-BC1E-24945D296552}" type="presParOf" srcId="{AB0122CA-73E9-4940-AF45-7DF40E27E2CD}" destId="{6BF82076-1460-4E1C-B90F-3C8D8C035F22}" srcOrd="1" destOrd="0" presId="urn:microsoft.com/office/officeart/2005/8/layout/hierarchy4"/>
    <dgm:cxn modelId="{FE65CC5A-9222-4A47-809B-837578A69CF0}" type="presParOf" srcId="{C2772AE6-2B82-4A44-BBD6-CE57ACF0586D}" destId="{3340EC55-0BFF-479B-A38D-59A7A21F62F7}" srcOrd="1" destOrd="2" presId="urn:microsoft.com/office/officeart/2005/8/layout/hierarchy4"/>
    <dgm:cxn modelId="{F5FD1ACA-119F-4F92-8936-D5784FBC1DB7}" type="presParOf" srcId="{C2772AE6-2B82-4A44-BBD6-CE57ACF0586D}" destId="{5F32D3ED-5977-4AA9-8877-5E661998C43F}" srcOrd="2" destOrd="2" presId="urn:microsoft.com/office/officeart/2005/8/layout/hierarchy4"/>
    <dgm:cxn modelId="{E7E001DA-2B7A-4C4E-900B-8CC90CDC2B69}" type="presParOf" srcId="{5F32D3ED-5977-4AA9-8877-5E661998C43F}" destId="{AFF15C07-F7A7-41C9-8AD9-E689AA0BA727}" srcOrd="0" destOrd="2" presId="urn:microsoft.com/office/officeart/2005/8/layout/hierarchy4"/>
    <dgm:cxn modelId="{4D9D7A9D-34EA-4C00-B47D-6E927C54B782}" type="presOf" srcId="{E0ED85BB-82C7-4FB6-B51F-3B49593DF0F1}" destId="{AFF15C07-F7A7-41C9-8AD9-E689AA0BA727}" srcOrd="0" destOrd="0" presId="urn:microsoft.com/office/officeart/2005/8/layout/hierarchy4"/>
    <dgm:cxn modelId="{3B9EC272-6464-41CF-A483-38D320B37430}" type="presParOf" srcId="{5F32D3ED-5977-4AA9-8877-5E661998C43F}" destId="{2C09B7DA-EB70-45A3-B7FE-DEF6A155C1EA}" srcOrd="1" destOrd="2" presId="urn:microsoft.com/office/officeart/2005/8/layout/hierarchy4"/>
    <dgm:cxn modelId="{BCEE7330-89E2-447C-84F8-8A604F65352A}" type="presParOf" srcId="{AC5D52D0-4933-4D7F-A8E4-251E11D165BA}" destId="{DFB7ADE5-A73E-4E93-AE37-52FF8F58CE9F}" srcOrd="1" destOrd="2" presId="urn:microsoft.com/office/officeart/2005/8/layout/hierarchy4"/>
    <dgm:cxn modelId="{6D1A5F0E-AB6D-446F-A98F-5BB63B929394}" type="presParOf" srcId="{AC5D52D0-4933-4D7F-A8E4-251E11D165BA}" destId="{A51BBB75-8860-4C11-B97F-C105114E1EE7}" srcOrd="2" destOrd="2" presId="urn:microsoft.com/office/officeart/2005/8/layout/hierarchy4"/>
    <dgm:cxn modelId="{84DD5E8A-CE0F-4EC9-92A5-972AA4727A38}" type="presParOf" srcId="{A51BBB75-8860-4C11-B97F-C105114E1EE7}" destId="{3CD3C501-EE2C-4577-B984-DBD582D4E070}" srcOrd="0" destOrd="2" presId="urn:microsoft.com/office/officeart/2005/8/layout/hierarchy4"/>
    <dgm:cxn modelId="{9CFBE81A-08F4-497E-83A2-AE9E1B8035C5}" type="presOf" srcId="{350B45B7-8935-41A2-A3FE-287D9949A966}" destId="{3CD3C501-EE2C-4577-B984-DBD582D4E070}" srcOrd="0" destOrd="0" presId="urn:microsoft.com/office/officeart/2005/8/layout/hierarchy4"/>
    <dgm:cxn modelId="{D9B06498-386C-4603-9BFA-A0C8AE1845B4}" type="presParOf" srcId="{A51BBB75-8860-4C11-B97F-C105114E1EE7}" destId="{2856F190-C767-4F0F-A7F4-B191F09787A9}" srcOrd="1" destOrd="2" presId="urn:microsoft.com/office/officeart/2005/8/layout/hierarchy4"/>
    <dgm:cxn modelId="{6DEB5987-81DB-43B4-9A23-CD9808C589E3}" type="presParOf" srcId="{A51BBB75-8860-4C11-B97F-C105114E1EE7}" destId="{29E610BE-2BC6-42E6-BC5C-FC8AE0788DB3}" srcOrd="2" destOrd="2" presId="urn:microsoft.com/office/officeart/2005/8/layout/hierarchy4"/>
    <dgm:cxn modelId="{94D74E4E-97E5-42D3-8366-5B8A71A0F8BE}" type="presParOf" srcId="{29E610BE-2BC6-42E6-BC5C-FC8AE0788DB3}" destId="{D8F6F5AE-2292-4BBF-9943-D4B0EE268938}" srcOrd="0" destOrd="2" presId="urn:microsoft.com/office/officeart/2005/8/layout/hierarchy4"/>
    <dgm:cxn modelId="{FFCBA060-BC1A-4536-BDFF-9410DA4D65E4}" type="presParOf" srcId="{D8F6F5AE-2292-4BBF-9943-D4B0EE268938}" destId="{7B23FE4C-DE89-4AAE-A0BD-454373502390}" srcOrd="0" destOrd="0" presId="urn:microsoft.com/office/officeart/2005/8/layout/hierarchy4"/>
    <dgm:cxn modelId="{4E85684A-B0E6-4F76-B14A-18CACE78168F}" type="presOf" srcId="{7FC7C898-19E0-4F8B-97C5-C8725FDA627B}" destId="{7B23FE4C-DE89-4AAE-A0BD-454373502390}" srcOrd="0" destOrd="0" presId="urn:microsoft.com/office/officeart/2005/8/layout/hierarchy4"/>
    <dgm:cxn modelId="{2A95B135-FE7E-4BAD-A2BA-74EA1A39E2F6}" type="presParOf" srcId="{D8F6F5AE-2292-4BBF-9943-D4B0EE268938}" destId="{6CF9B31C-F3D0-4997-AD31-41BF1104D6C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cycle" loCatId="cycle" qsTypeId="urn:microsoft.com/office/officeart/2005/8/quickstyle/simple1" qsCatId="simple" csTypeId="urn:microsoft.com/office/officeart/2005/8/colors/accent2_4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设计</a:t>
          </a:r>
          <a:r>
            <a:rPr lang="zh-CN" altLang="en-US"/>
            <a:t>器</a:t>
          </a:r>
          <a:r>
            <a:rPr lang="zh-CN" altLang="en-US"/>
            <a:t/>
          </a:r>
          <a:endParaRPr lang="zh-CN" altLang="en-US"/>
        </a:p>
      </dgm:t>
    </dgm:pt>
    <dgm:pt modelId="{40722E6B-70D7-49DD-BCDB-C5F5A53BB946}" cxnId="{8B454790-5C95-474B-A147-B46E7CE0D730}" type="parTrans">
      <dgm:prSet/>
      <dgm:spPr/>
      <dgm:t>
        <a:bodyPr/>
        <a:p>
          <a:endParaRPr lang="zh-CN" altLang="en-US"/>
        </a:p>
      </dgm:t>
    </dgm:pt>
    <dgm:pt modelId="{AC66A5CC-387D-4D7B-8E90-1B8214C2F261}" cxnId="{8B454790-5C95-474B-A147-B46E7CE0D730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组件库</a:t>
          </a:r>
          <a:r>
            <a:rPr lang="zh-CN" altLang="en-US">
              <a:sym typeface="+mn-ea"/>
            </a:rPr>
            <a:t>加载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055F34F9-26B5-46B6-B947-B5718EF53A09}" cxnId="{C5518745-8BEE-4A69-A01B-169A1D90E661}" type="parTrans">
      <dgm:prSet/>
      <dgm:spPr/>
      <dgm:t>
        <a:bodyPr/>
        <a:p>
          <a:endParaRPr lang="zh-CN" altLang="en-US"/>
        </a:p>
      </dgm:t>
    </dgm:pt>
    <dgm:pt modelId="{4116C939-0673-4613-8FA7-CB6FE7258301}" cxnId="{C5518745-8BEE-4A69-A01B-169A1D90E661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画布工作台拖拽</a:t>
          </a:r>
          <a:r>
            <a:rPr lang="zh-CN" altLang="en-US"/>
            <a:t/>
          </a:r>
          <a:endParaRPr lang="zh-CN" altLang="en-US"/>
        </a:p>
      </dgm:t>
    </dgm:pt>
    <dgm:pt modelId="{A96BE2DD-535A-47FD-A010-195BD3C076B9}" cxnId="{7B9E344A-E1C7-452D-80C1-CE62D953623D}" type="parTrans">
      <dgm:prSet/>
      <dgm:spPr/>
      <dgm:t>
        <a:bodyPr/>
        <a:p>
          <a:endParaRPr lang="zh-CN" altLang="en-US"/>
        </a:p>
      </dgm:t>
    </dgm:pt>
    <dgm:pt modelId="{75EA9321-EAFA-4AF6-8313-8107E8EB3526}" cxnId="{7B9E344A-E1C7-452D-80C1-CE62D953623D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表单组件属性</a:t>
          </a:r>
          <a:r>
            <a:rPr lang="zh-CN" altLang="en-US">
              <a:sym typeface="+mn-ea"/>
            </a:rPr>
            <a:t>配置</a:t>
          </a:r>
          <a:r>
            <a:rPr lang="zh-CN" altLang="en-US"/>
            <a:t/>
          </a:r>
          <a:endParaRPr lang="zh-CN" altLang="en-US"/>
        </a:p>
      </dgm:t>
    </dgm:pt>
    <dgm:pt modelId="{6BAC1755-6217-4715-99C2-D1422148265D}" cxnId="{2491DBB8-EA1E-4252-A06B-203843109DF7}" type="parTrans">
      <dgm:prSet/>
      <dgm:spPr/>
      <dgm:t>
        <a:bodyPr/>
        <a:p>
          <a:endParaRPr lang="zh-CN" altLang="en-US"/>
        </a:p>
      </dgm:t>
    </dgm:pt>
    <dgm:pt modelId="{925984A4-8E6F-4D28-B868-DBAB08F4BD28}" cxnId="{2491DBB8-EA1E-4252-A06B-203843109DF7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/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效果</a:t>
          </a:r>
          <a:r>
            <a:rPr lang="zh-CN" altLang="en-US">
              <a:sym typeface="+mn-ea"/>
            </a:rPr>
            <a:t>预览</a:t>
          </a:r>
          <a:r>
            <a:rPr lang="zh-CN" altLang="en-US"/>
            <a:t/>
          </a:r>
          <a:endParaRPr lang="zh-CN" altLang="en-US"/>
        </a:p>
      </dgm:t>
    </dgm:pt>
    <dgm:pt modelId="{F205FF88-2C9B-4658-BCAA-BEA6EB7393B2}" cxnId="{890C5540-FF78-4175-9D3D-2A3D04557434}" type="parTrans">
      <dgm:prSet/>
      <dgm:spPr/>
      <dgm:t>
        <a:bodyPr/>
        <a:p>
          <a:endParaRPr lang="zh-CN" altLang="en-US"/>
        </a:p>
      </dgm:t>
    </dgm:pt>
    <dgm:pt modelId="{B5C730DE-1181-420B-A78D-195E914DCCF5}" cxnId="{890C5540-FF78-4175-9D3D-2A3D04557434}" type="sibTrans">
      <dgm:prSet/>
      <dgm:spPr/>
      <dgm:t>
        <a:bodyPr/>
        <a:p>
          <a:endParaRPr lang="zh-CN" altLang="en-US"/>
        </a:p>
      </dgm:t>
    </dgm:pt>
    <dgm:pt modelId="{C0CB6580-8957-44F8-8663-6F25C9DC0C3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配置</a:t>
          </a:r>
          <a:r>
            <a:rPr lang="zh-CN">
              <a:sym typeface="+mn-ea"/>
            </a:rPr>
            <a:t>保存</a:t>
          </a:r>
          <a:r>
            <a:rPr lang="zh-CN"/>
            <a:t/>
          </a:r>
          <a:endParaRPr lang="zh-CN"/>
        </a:p>
      </dgm:t>
    </dgm:pt>
    <dgm:pt modelId="{F78E5A69-2A00-4DF8-916A-D69D0DEE5F23}" cxnId="{4555BF1D-36BE-4519-9A7B-F7117ABDFBE5}" type="parTrans">
      <dgm:prSet/>
      <dgm:spPr/>
    </dgm:pt>
    <dgm:pt modelId="{8DB3AFE5-8234-4555-B819-6BBB3F7EC8C2}" cxnId="{4555BF1D-36BE-4519-9A7B-F7117ABDFBE5}" type="sibTrans">
      <dgm:prSet/>
      <dgm:spPr/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5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5"/>
      <dgm:spPr/>
    </dgm:pt>
    <dgm:pt modelId="{44F31994-0027-4DC3-B39E-FEE01FB1A852}" type="pres">
      <dgm:prSet presAssocID="{D34FE5D7-7525-4D59-ABC9-3998105E634C}" presName="node" presStyleLbl="node1" presStyleIdx="1" presStyleCnt="5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5"/>
      <dgm:spPr/>
    </dgm:pt>
    <dgm:pt modelId="{0DA4B7DF-BD6B-46E8-940A-69050C019BB3}" type="pres">
      <dgm:prSet presAssocID="{E17F1310-B4AD-4B57-8D9B-BF776721EA77}" presName="node" presStyleLbl="node1" presStyleIdx="2" presStyleCnt="5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5"/>
      <dgm:spPr/>
    </dgm:pt>
    <dgm:pt modelId="{F539A410-44AA-4A02-9F1B-997DD2B71E87}" type="pres">
      <dgm:prSet presAssocID="{468FA009-1E87-4539-85FA-5C28B78DD6E9}" presName="node" presStyleLbl="node1" presStyleIdx="3" presStyleCnt="5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5"/>
      <dgm:spPr/>
    </dgm:pt>
    <dgm:pt modelId="{C4853F0F-39A7-4274-8726-658CDAE38C79}" type="pres">
      <dgm:prSet presAssocID="{C0CB6580-8957-44F8-8663-6F25C9DC0C3C}" presName="node" presStyleLbl="node1" presStyleIdx="4" presStyleCnt="5">
        <dgm:presLayoutVars>
          <dgm:bulletEnabled val="1"/>
        </dgm:presLayoutVars>
      </dgm:prSet>
      <dgm:spPr/>
    </dgm:pt>
    <dgm:pt modelId="{48F3C2D9-B6F4-4D32-BC57-3B65D947B2D8}" type="pres">
      <dgm:prSet presAssocID="{C0CB6580-8957-44F8-8663-6F25C9DC0C3C}" presName="dummy" presStyleCnt="0"/>
      <dgm:spPr/>
    </dgm:pt>
    <dgm:pt modelId="{19A7FE51-4E98-4DC0-BC5F-8DDAFB1BB350}" type="pres">
      <dgm:prSet presAssocID="{8DB3AFE5-8234-4555-B819-6BBB3F7EC8C2}" presName="sibTrans" presStyleLbl="sibTrans2D1" presStyleIdx="4" presStyleCnt="5"/>
      <dgm:spPr/>
    </dgm:pt>
  </dgm:ptLst>
  <dgm:cxnLst>
    <dgm:cxn modelId="{8B454790-5C95-474B-A147-B46E7CE0D730}" srcId="{37D76233-2C52-45E9-94E8-FBDCAFC81AF1}" destId="{8E2A460B-45D3-4E20-A31D-4AFE676F0DDA}" srcOrd="0" destOrd="0" parTransId="{40722E6B-70D7-49DD-BCDB-C5F5A53BB946}" sibTransId="{AC66A5CC-387D-4D7B-8E90-1B8214C2F261}"/>
    <dgm:cxn modelId="{C5518745-8BEE-4A69-A01B-169A1D90E661}" srcId="{8E2A460B-45D3-4E20-A31D-4AFE676F0DDA}" destId="{ECE2948F-862B-4CC3-B6BC-3E6415C7F5DD}" srcOrd="0" destOrd="0" parTransId="{055F34F9-26B5-46B6-B947-B5718EF53A09}" sibTransId="{4116C939-0673-4613-8FA7-CB6FE7258301}"/>
    <dgm:cxn modelId="{7B9E344A-E1C7-452D-80C1-CE62D953623D}" srcId="{8E2A460B-45D3-4E20-A31D-4AFE676F0DDA}" destId="{D34FE5D7-7525-4D59-ABC9-3998105E634C}" srcOrd="1" destOrd="0" parTransId="{A96BE2DD-535A-47FD-A010-195BD3C076B9}" sibTransId="{75EA9321-EAFA-4AF6-8313-8107E8EB3526}"/>
    <dgm:cxn modelId="{2491DBB8-EA1E-4252-A06B-203843109DF7}" srcId="{8E2A460B-45D3-4E20-A31D-4AFE676F0DDA}" destId="{E17F1310-B4AD-4B57-8D9B-BF776721EA77}" srcOrd="2" destOrd="0" parTransId="{6BAC1755-6217-4715-99C2-D1422148265D}" sibTransId="{925984A4-8E6F-4D28-B868-DBAB08F4BD28}"/>
    <dgm:cxn modelId="{890C5540-FF78-4175-9D3D-2A3D04557434}" srcId="{8E2A460B-45D3-4E20-A31D-4AFE676F0DDA}" destId="{468FA009-1E87-4539-85FA-5C28B78DD6E9}" srcOrd="3" destOrd="0" parTransId="{F205FF88-2C9B-4658-BCAA-BEA6EB7393B2}" sibTransId="{B5C730DE-1181-420B-A78D-195E914DCCF5}"/>
    <dgm:cxn modelId="{4555BF1D-36BE-4519-9A7B-F7117ABDFBE5}" srcId="{8E2A460B-45D3-4E20-A31D-4AFE676F0DDA}" destId="{C0CB6580-8957-44F8-8663-6F25C9DC0C3C}" srcOrd="4" destOrd="0" parTransId="{F78E5A69-2A00-4DF8-916A-D69D0DEE5F23}" sibTransId="{8DB3AFE5-8234-4555-B819-6BBB3F7EC8C2}"/>
    <dgm:cxn modelId="{AAC643D2-CD5C-4DDF-A15C-9E6EB874D370}" type="presOf" srcId="{37D76233-2C52-45E9-94E8-FBDCAFC81AF1}" destId="{D5B7622F-17AC-467C-B10C-28C38C38C350}" srcOrd="0" destOrd="0" presId="urn:microsoft.com/office/officeart/2005/8/layout/radial6"/>
    <dgm:cxn modelId="{4E227EAE-6EC6-4FDE-8FB9-808DF375FEEF}" type="presParOf" srcId="{D5B7622F-17AC-467C-B10C-28C38C38C350}" destId="{BADECBB5-37EA-4668-8A2F-BD2C2902F22A}" srcOrd="0" destOrd="0" presId="urn:microsoft.com/office/officeart/2005/8/layout/radial6"/>
    <dgm:cxn modelId="{A1F54D1F-3487-4191-A9DA-D05D8DCD4109}" type="presOf" srcId="{8E2A460B-45D3-4E20-A31D-4AFE676F0DDA}" destId="{BADECBB5-37EA-4668-8A2F-BD2C2902F22A}" srcOrd="0" destOrd="0" presId="urn:microsoft.com/office/officeart/2005/8/layout/radial6"/>
    <dgm:cxn modelId="{4C47D431-7BB3-4214-81E8-404AD3C067E9}" type="presParOf" srcId="{D5B7622F-17AC-467C-B10C-28C38C38C350}" destId="{C2E7DEFD-0505-42BF-AE13-B6483BF86572}" srcOrd="1" destOrd="0" presId="urn:microsoft.com/office/officeart/2005/8/layout/radial6"/>
    <dgm:cxn modelId="{502CA317-39E0-449C-A4BE-7CA2BFEAC809}" type="presOf" srcId="{ECE2948F-862B-4CC3-B6BC-3E6415C7F5DD}" destId="{C2E7DEFD-0505-42BF-AE13-B6483BF86572}" srcOrd="0" destOrd="0" presId="urn:microsoft.com/office/officeart/2005/8/layout/radial6"/>
    <dgm:cxn modelId="{6CAC16E2-8DF4-4FF5-B953-CA68EB8C6EC1}" type="presParOf" srcId="{D5B7622F-17AC-467C-B10C-28C38C38C350}" destId="{45046E67-FA41-4C32-9E33-BDDDFBBF1D6A}" srcOrd="2" destOrd="0" presId="urn:microsoft.com/office/officeart/2005/8/layout/radial6"/>
    <dgm:cxn modelId="{106B868A-5F65-4D61-A48A-02E99FDE7DCE}" type="presParOf" srcId="{D5B7622F-17AC-467C-B10C-28C38C38C350}" destId="{F3596884-C09F-4C70-900E-D61864BED5F1}" srcOrd="3" destOrd="0" presId="urn:microsoft.com/office/officeart/2005/8/layout/radial6"/>
    <dgm:cxn modelId="{BED37223-4ED0-4745-9624-C6C657388692}" type="presOf" srcId="{4116C939-0673-4613-8FA7-CB6FE7258301}" destId="{F3596884-C09F-4C70-900E-D61864BED5F1}" srcOrd="0" destOrd="0" presId="urn:microsoft.com/office/officeart/2005/8/layout/radial6"/>
    <dgm:cxn modelId="{F2F67862-0001-4840-8A2D-93F2F6D138A4}" type="presParOf" srcId="{D5B7622F-17AC-467C-B10C-28C38C38C350}" destId="{44F31994-0027-4DC3-B39E-FEE01FB1A852}" srcOrd="4" destOrd="0" presId="urn:microsoft.com/office/officeart/2005/8/layout/radial6"/>
    <dgm:cxn modelId="{EE7C6A5D-69C0-48EC-988D-C62D788B3F9A}" type="presOf" srcId="{D34FE5D7-7525-4D59-ABC9-3998105E634C}" destId="{44F31994-0027-4DC3-B39E-FEE01FB1A852}" srcOrd="0" destOrd="0" presId="urn:microsoft.com/office/officeart/2005/8/layout/radial6"/>
    <dgm:cxn modelId="{FE189870-18D8-4B3E-AA79-926E1E0130F9}" type="presParOf" srcId="{D5B7622F-17AC-467C-B10C-28C38C38C350}" destId="{C6A1073C-AEB6-41D2-8257-B02F52AE6460}" srcOrd="5" destOrd="0" presId="urn:microsoft.com/office/officeart/2005/8/layout/radial6"/>
    <dgm:cxn modelId="{5914F43A-F29E-46AA-949B-6532700B7E69}" type="presParOf" srcId="{D5B7622F-17AC-467C-B10C-28C38C38C350}" destId="{15715456-3418-4DF0-AF3A-DA59307B110D}" srcOrd="6" destOrd="0" presId="urn:microsoft.com/office/officeart/2005/8/layout/radial6"/>
    <dgm:cxn modelId="{B42492D9-9263-4E39-8F20-2840462DB62C}" type="presOf" srcId="{75EA9321-EAFA-4AF6-8313-8107E8EB3526}" destId="{15715456-3418-4DF0-AF3A-DA59307B110D}" srcOrd="0" destOrd="0" presId="urn:microsoft.com/office/officeart/2005/8/layout/radial6"/>
    <dgm:cxn modelId="{A425025B-C722-48B7-B37E-C59E06BE38B1}" type="presParOf" srcId="{D5B7622F-17AC-467C-B10C-28C38C38C350}" destId="{0DA4B7DF-BD6B-46E8-940A-69050C019BB3}" srcOrd="7" destOrd="0" presId="urn:microsoft.com/office/officeart/2005/8/layout/radial6"/>
    <dgm:cxn modelId="{10E9BB86-0EA9-494B-83B2-1F89202AFC15}" type="presOf" srcId="{E17F1310-B4AD-4B57-8D9B-BF776721EA77}" destId="{0DA4B7DF-BD6B-46E8-940A-69050C019BB3}" srcOrd="0" destOrd="0" presId="urn:microsoft.com/office/officeart/2005/8/layout/radial6"/>
    <dgm:cxn modelId="{4BB4E3BA-CD2A-42C0-B0B8-5D4E9A12AA8B}" type="presParOf" srcId="{D5B7622F-17AC-467C-B10C-28C38C38C350}" destId="{9268D1C0-A139-4893-A300-CF509D15352B}" srcOrd="8" destOrd="0" presId="urn:microsoft.com/office/officeart/2005/8/layout/radial6"/>
    <dgm:cxn modelId="{DC6C9509-7143-4964-BC28-01A13CA96E9E}" type="presParOf" srcId="{D5B7622F-17AC-467C-B10C-28C38C38C350}" destId="{EBDCA107-8C73-4044-AC95-50DA28B759A8}" srcOrd="9" destOrd="0" presId="urn:microsoft.com/office/officeart/2005/8/layout/radial6"/>
    <dgm:cxn modelId="{E78ADC64-869D-45D5-BE51-F2B2DCCE0868}" type="presOf" srcId="{925984A4-8E6F-4D28-B868-DBAB08F4BD28}" destId="{EBDCA107-8C73-4044-AC95-50DA28B759A8}" srcOrd="0" destOrd="0" presId="urn:microsoft.com/office/officeart/2005/8/layout/radial6"/>
    <dgm:cxn modelId="{4BFAAEE9-9FF3-43A0-8708-F40D7CB2E80D}" type="presParOf" srcId="{D5B7622F-17AC-467C-B10C-28C38C38C350}" destId="{F539A410-44AA-4A02-9F1B-997DD2B71E87}" srcOrd="10" destOrd="0" presId="urn:microsoft.com/office/officeart/2005/8/layout/radial6"/>
    <dgm:cxn modelId="{B1D10BCD-501D-4FCA-83FA-4DAA36F211D9}" type="presOf" srcId="{468FA009-1E87-4539-85FA-5C28B78DD6E9}" destId="{F539A410-44AA-4A02-9F1B-997DD2B71E87}" srcOrd="0" destOrd="0" presId="urn:microsoft.com/office/officeart/2005/8/layout/radial6"/>
    <dgm:cxn modelId="{9FBF7C54-CF0F-415F-98EC-F3798F27FD49}" type="presParOf" srcId="{D5B7622F-17AC-467C-B10C-28C38C38C350}" destId="{2B016566-AAE3-46FD-A114-7C13E71734EF}" srcOrd="11" destOrd="0" presId="urn:microsoft.com/office/officeart/2005/8/layout/radial6"/>
    <dgm:cxn modelId="{9A47F211-3EE7-49BB-80EF-74E8935C072A}" type="presParOf" srcId="{D5B7622F-17AC-467C-B10C-28C38C38C350}" destId="{B5FF6E04-452A-4146-97F4-3BC94EB5BB87}" srcOrd="12" destOrd="0" presId="urn:microsoft.com/office/officeart/2005/8/layout/radial6"/>
    <dgm:cxn modelId="{8A8F2625-9B26-45BD-B241-45F9BFFAEDEB}" type="presOf" srcId="{B5C730DE-1181-420B-A78D-195E914DCCF5}" destId="{B5FF6E04-452A-4146-97F4-3BC94EB5BB87}" srcOrd="0" destOrd="0" presId="urn:microsoft.com/office/officeart/2005/8/layout/radial6"/>
    <dgm:cxn modelId="{47450C77-E7A8-44BE-B251-EB01A0125EAD}" type="presParOf" srcId="{D5B7622F-17AC-467C-B10C-28C38C38C350}" destId="{C4853F0F-39A7-4274-8726-658CDAE38C79}" srcOrd="13" destOrd="0" presId="urn:microsoft.com/office/officeart/2005/8/layout/radial6"/>
    <dgm:cxn modelId="{C8C24EC8-A0BC-4382-B434-F66FF5AE3519}" type="presOf" srcId="{C0CB6580-8957-44F8-8663-6F25C9DC0C3C}" destId="{C4853F0F-39A7-4274-8726-658CDAE38C79}" srcOrd="0" destOrd="0" presId="urn:microsoft.com/office/officeart/2005/8/layout/radial6"/>
    <dgm:cxn modelId="{F19D887F-00D2-414F-9847-95FD4BAB7A32}" type="presParOf" srcId="{D5B7622F-17AC-467C-B10C-28C38C38C350}" destId="{48F3C2D9-B6F4-4D32-BC57-3B65D947B2D8}" srcOrd="14" destOrd="0" presId="urn:microsoft.com/office/officeart/2005/8/layout/radial6"/>
    <dgm:cxn modelId="{5316A320-3A17-429B-BDC9-7F0B1126D2B0}" type="presParOf" srcId="{D5B7622F-17AC-467C-B10C-28C38C38C350}" destId="{19A7FE51-4E98-4DC0-BC5F-8DDAFB1BB350}" srcOrd="15" destOrd="0" presId="urn:microsoft.com/office/officeart/2005/8/layout/radial6"/>
    <dgm:cxn modelId="{EB726487-1301-467F-A42E-778900D822CB}" type="presOf" srcId="{8DB3AFE5-8234-4555-B819-6BBB3F7EC8C2}" destId="{19A7FE51-4E98-4DC0-BC5F-8DDAFB1BB350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list" loCatId="list" qsTypeId="urn:microsoft.com/office/officeart/2005/8/quickstyle/simple2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DC6E1F64-28AC-4FBA-BF71-E4FE67A825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bg1"/>
              </a:solidFill>
            </a:rPr>
            <a:t>展示类</a:t>
          </a:r>
          <a:r>
            <a:rPr lang="zh-CN" altLang="en-US">
              <a:solidFill>
                <a:schemeClr val="bg1"/>
              </a:solidFill>
            </a:rPr>
            <a:t/>
          </a:r>
          <a:endParaRPr lang="zh-CN" altLang="en-US">
            <a:solidFill>
              <a:schemeClr val="bg1"/>
            </a:solidFill>
          </a:endParaRPr>
        </a:p>
      </dgm:t>
    </dgm:pt>
    <dgm:pt modelId="{DE25C55C-752C-4362-BF61-CB44F864000F}" cxnId="{B2A37A4E-1E2E-4226-9C60-D18BE2B1D267}" type="parTrans">
      <dgm:prSet/>
      <dgm:spPr/>
      <dgm:t>
        <a:bodyPr/>
        <a:p>
          <a:endParaRPr lang="zh-CN" altLang="en-US"/>
        </a:p>
      </dgm:t>
    </dgm:pt>
    <dgm:pt modelId="{0DED925F-D899-478B-8059-E861EF746843}" cxnId="{B2A37A4E-1E2E-4226-9C60-D18BE2B1D267}" type="sibTrans">
      <dgm:prSet/>
      <dgm:spPr/>
      <dgm:t>
        <a:bodyPr/>
        <a:p>
          <a:endParaRPr lang="zh-CN" altLang="en-US"/>
        </a:p>
      </dgm:t>
    </dgm:pt>
    <dgm:pt modelId="{50100B2D-FD03-4254-BB61-EB17139864F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Tag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8504DA07-4D85-4E24-8B6B-CA57A43435EF}" cxnId="{8690EABC-12D3-432F-8787-E2145DA6B17A}" type="parTrans">
      <dgm:prSet/>
      <dgm:spPr/>
      <dgm:t>
        <a:bodyPr/>
        <a:p>
          <a:endParaRPr lang="zh-CN" altLang="en-US"/>
        </a:p>
      </dgm:t>
    </dgm:pt>
    <dgm:pt modelId="{ECEAA7F9-203F-407C-A7DF-76C9E1ECD158}" cxnId="{8690EABC-12D3-432F-8787-E2145DA6B17A}" type="sibTrans">
      <dgm:prSet/>
      <dgm:spPr/>
      <dgm:t>
        <a:bodyPr/>
        <a:p>
          <a:endParaRPr lang="zh-CN" altLang="en-US"/>
        </a:p>
      </dgm:t>
    </dgm:pt>
    <dgm:pt modelId="{91257B91-677F-4091-86A9-DA2E1F096A5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Tooltip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185DE02B-F7F9-42DD-B0D2-49A497F29579}" cxnId="{AA1928D9-F3A7-4219-AEC3-67265192A2C0}" type="parTrans">
      <dgm:prSet/>
      <dgm:spPr/>
      <dgm:t>
        <a:bodyPr/>
        <a:p>
          <a:endParaRPr lang="zh-CN" altLang="en-US"/>
        </a:p>
      </dgm:t>
    </dgm:pt>
    <dgm:pt modelId="{BAAC09E0-365B-4A44-B632-9E71760EE119}" cxnId="{AA1928D9-F3A7-4219-AEC3-67265192A2C0}" type="sibTrans">
      <dgm:prSet/>
      <dgm:spPr/>
      <dgm:t>
        <a:bodyPr/>
        <a:p>
          <a:endParaRPr lang="zh-CN" altLang="en-US"/>
        </a:p>
      </dgm:t>
    </dgm:pt>
    <dgm:pt modelId="{E3A00837-F571-4D38-9C2F-AADCCC20CEE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Label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949C179C-450D-4F83-A8E0-E59CE7B5E2CF}" cxnId="{40BDB939-22E4-47BD-BAD1-0352A906424F}" type="parTrans">
      <dgm:prSet/>
      <dgm:spPr/>
      <dgm:t>
        <a:bodyPr/>
        <a:p>
          <a:endParaRPr lang="zh-CN" altLang="en-US"/>
        </a:p>
      </dgm:t>
    </dgm:pt>
    <dgm:pt modelId="{65425625-C236-4778-9377-8CE5BCFEC5DC}" cxnId="{40BDB939-22E4-47BD-BAD1-0352A906424F}" type="sibTrans">
      <dgm:prSet/>
      <dgm:spPr/>
      <dgm:t>
        <a:bodyPr/>
        <a:p>
          <a:endParaRPr lang="zh-CN" altLang="en-US"/>
        </a:p>
      </dgm:t>
    </dgm:pt>
    <dgm:pt modelId="{5D652AD3-0DA0-4339-AF08-91B834D76BE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bg1"/>
              </a:solidFill>
            </a:rPr>
            <a:t>Txt</a:t>
          </a:r>
          <a:r>
            <a:rPr lang="en-US" sz="2000">
              <a:solidFill>
                <a:schemeClr val="bg1"/>
              </a:solidFill>
            </a:rPr>
            <a:t/>
          </a:r>
          <a:endParaRPr lang="en-US" sz="2000">
            <a:solidFill>
              <a:schemeClr val="bg1"/>
            </a:solidFill>
          </a:endParaRPr>
        </a:p>
      </dgm:t>
    </dgm:pt>
    <dgm:pt modelId="{55CE1011-B334-4050-84EA-B2A2BDE4C58E}" cxnId="{0F389829-FF26-4379-90CF-10EB0C865D6E}" type="parTrans">
      <dgm:prSet/>
      <dgm:spPr/>
    </dgm:pt>
    <dgm:pt modelId="{962061B4-E1F0-42E4-BCAE-8A0A266BF0EB}" cxnId="{0F389829-FF26-4379-90CF-10EB0C865D6E}" type="sibTrans">
      <dgm:prSet/>
      <dgm:spPr/>
    </dgm:pt>
    <dgm:pt modelId="{F360B177-5592-4D0E-91BA-90E89F05579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bg1"/>
              </a:solidFill>
            </a:rPr>
            <a:t>表单类</a:t>
          </a:r>
          <a:r>
            <a:rPr lang="zh-CN">
              <a:solidFill>
                <a:schemeClr val="bg1"/>
              </a:solidFill>
            </a:rPr>
            <a:t/>
          </a:r>
          <a:endParaRPr lang="zh-CN">
            <a:solidFill>
              <a:schemeClr val="bg1"/>
            </a:solidFill>
          </a:endParaRPr>
        </a:p>
      </dgm:t>
    </dgm:pt>
    <dgm:pt modelId="{F17AA7F1-DE35-4E64-9C24-0CF57A833584}" cxnId="{A48BEEAA-56FF-4E30-9F89-C5432CFD6A9B}" type="parTrans">
      <dgm:prSet/>
      <dgm:spPr/>
    </dgm:pt>
    <dgm:pt modelId="{95E3FDE5-586F-497F-96A2-5B88C314886C}" cxnId="{A48BEEAA-56FF-4E30-9F89-C5432CFD6A9B}" type="sibTrans">
      <dgm:prSet/>
      <dgm:spPr/>
    </dgm:pt>
    <dgm:pt modelId="{83135528-2DF8-42FB-B879-4E8819C95B5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bg1"/>
              </a:solidFill>
            </a:rPr>
            <a:t>Input</a:t>
          </a:r>
          <a:r>
            <a:rPr lang="en-US" sz="2000">
              <a:solidFill>
                <a:schemeClr val="bg1"/>
              </a:solidFill>
            </a:rPr>
            <a:t/>
          </a:r>
          <a:endParaRPr lang="en-US" sz="2000">
            <a:solidFill>
              <a:schemeClr val="bg1"/>
            </a:solidFill>
          </a:endParaRPr>
        </a:p>
      </dgm:t>
    </dgm:pt>
    <dgm:pt modelId="{D497BAF3-9481-430D-986C-3C8E39AB40D4}" cxnId="{815C57D3-D16B-45F3-AC6F-D96582056784}" type="parTrans">
      <dgm:prSet/>
      <dgm:spPr/>
    </dgm:pt>
    <dgm:pt modelId="{7D0E5E6B-6448-413E-B74C-E1F4CBD600F5}" cxnId="{815C57D3-D16B-45F3-AC6F-D96582056784}" type="sibTrans">
      <dgm:prSet/>
      <dgm:spPr/>
    </dgm:pt>
    <dgm:pt modelId="{7BBF2AA7-E8A4-4CC0-BFEA-9FDECC829AF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bg1"/>
              </a:solidFill>
            </a:rPr>
            <a:t>Select</a:t>
          </a:r>
          <a:r>
            <a:rPr lang="en-US" sz="2000">
              <a:solidFill>
                <a:schemeClr val="bg1"/>
              </a:solidFill>
            </a:rPr>
            <a:t/>
          </a:r>
          <a:endParaRPr lang="en-US" sz="2000">
            <a:solidFill>
              <a:schemeClr val="bg1"/>
            </a:solidFill>
          </a:endParaRPr>
        </a:p>
      </dgm:t>
    </dgm:pt>
    <dgm:pt modelId="{C50F8B95-4B3D-411B-8C74-17C6C20B9B27}" cxnId="{AF12548B-E97F-45EF-9517-BA963021E76F}" type="parTrans">
      <dgm:prSet/>
      <dgm:spPr/>
    </dgm:pt>
    <dgm:pt modelId="{59BFE03A-048E-4645-8D90-8B6D93B18F62}" cxnId="{AF12548B-E97F-45EF-9517-BA963021E76F}" type="sibTrans">
      <dgm:prSet/>
      <dgm:spPr/>
    </dgm:pt>
    <dgm:pt modelId="{12697397-3867-4B27-B178-B6105A86229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bg1"/>
              </a:solidFill>
            </a:rPr>
            <a:t>Checkbox</a:t>
          </a:r>
          <a:r>
            <a:rPr lang="en-US" sz="2000">
              <a:solidFill>
                <a:schemeClr val="bg1"/>
              </a:solidFill>
            </a:rPr>
            <a:t/>
          </a:r>
          <a:endParaRPr lang="en-US" sz="2000">
            <a:solidFill>
              <a:schemeClr val="bg1"/>
            </a:solidFill>
          </a:endParaRPr>
        </a:p>
      </dgm:t>
    </dgm:pt>
    <dgm:pt modelId="{D0D6F412-F31B-4E48-BD1A-848B62FA7797}" cxnId="{A278C22E-E5A8-4A66-97D4-7585CE65EB36}" type="parTrans">
      <dgm:prSet/>
      <dgm:spPr/>
    </dgm:pt>
    <dgm:pt modelId="{E70A61D3-9C65-4910-83E2-6FBFCC09960A}" cxnId="{A278C22E-E5A8-4A66-97D4-7585CE65EB36}" type="sibTrans">
      <dgm:prSet/>
      <dgm:spPr/>
    </dgm:pt>
    <dgm:pt modelId="{37A5AFB7-F0B3-4E52-803C-B98D7AFBF7A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bg1"/>
              </a:solidFill>
            </a:rPr>
            <a:t>Radio</a:t>
          </a:r>
          <a:r>
            <a:rPr lang="en-US" sz="2000">
              <a:solidFill>
                <a:schemeClr val="bg1"/>
              </a:solidFill>
            </a:rPr>
            <a:t/>
          </a:r>
          <a:endParaRPr lang="en-US" sz="2000">
            <a:solidFill>
              <a:schemeClr val="bg1"/>
            </a:solidFill>
          </a:endParaRPr>
        </a:p>
      </dgm:t>
    </dgm:pt>
    <dgm:pt modelId="{74EB2151-A736-4836-916A-A3D218493E97}" cxnId="{82926285-EFD5-410D-95C9-995F4BB0EC1B}" type="parTrans">
      <dgm:prSet/>
      <dgm:spPr/>
    </dgm:pt>
    <dgm:pt modelId="{8AC5FD44-8D51-4000-B255-5AF41CEC2AEE}" cxnId="{82926285-EFD5-410D-95C9-995F4BB0EC1B}" type="sibTrans">
      <dgm:prSet/>
      <dgm:spPr/>
    </dgm:pt>
    <dgm:pt modelId="{AB71FD9A-F73D-4B51-B3E7-DE053418F9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bg1"/>
              </a:solidFill>
            </a:rPr>
            <a:t>容器类</a:t>
          </a:r>
          <a:r>
            <a:rPr lang="zh-CN" altLang="en-US">
              <a:solidFill>
                <a:schemeClr val="bg1"/>
              </a:solidFill>
            </a:rPr>
            <a:t/>
          </a:r>
          <a:endParaRPr lang="zh-CN" altLang="en-US">
            <a:solidFill>
              <a:schemeClr val="bg1"/>
            </a:solidFill>
          </a:endParaRPr>
        </a:p>
      </dgm:t>
    </dgm:pt>
    <dgm:pt modelId="{49832EFD-2DF4-4658-B3AB-26D15C75B3EF}" cxnId="{A6C736E5-4D8B-4EE8-B364-6007A0A95D2A}" type="parTrans">
      <dgm:prSet/>
      <dgm:spPr/>
      <dgm:t>
        <a:bodyPr/>
        <a:p>
          <a:endParaRPr lang="zh-CN" altLang="en-US"/>
        </a:p>
      </dgm:t>
    </dgm:pt>
    <dgm:pt modelId="{779C825E-56F5-4ECD-9642-4749E96E4A44}" cxnId="{A6C736E5-4D8B-4EE8-B364-6007A0A95D2A}" type="sibTrans">
      <dgm:prSet/>
      <dgm:spPr/>
      <dgm:t>
        <a:bodyPr/>
        <a:p>
          <a:endParaRPr lang="zh-CN" altLang="en-US"/>
        </a:p>
      </dgm:t>
    </dgm:pt>
    <dgm:pt modelId="{C84205E0-9980-447F-B9E7-472B808E584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Table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4530E0F5-C47F-4C11-8926-3025DF970690}" cxnId="{C3D70921-9BBB-4241-A566-D9199E55103A}" type="parTrans">
      <dgm:prSet/>
      <dgm:spPr/>
      <dgm:t>
        <a:bodyPr/>
        <a:p>
          <a:endParaRPr lang="zh-CN" altLang="en-US"/>
        </a:p>
      </dgm:t>
    </dgm:pt>
    <dgm:pt modelId="{2215A685-DDA7-40C3-8A3D-C3B272248D38}" cxnId="{C3D70921-9BBB-4241-A566-D9199E55103A}" type="sibTrans">
      <dgm:prSet/>
      <dgm:spPr/>
      <dgm:t>
        <a:bodyPr/>
        <a:p>
          <a:endParaRPr lang="zh-CN" altLang="en-US"/>
        </a:p>
      </dgm:t>
    </dgm:pt>
    <dgm:pt modelId="{0656BC49-1812-45CB-9879-F3A4E116D8B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Tabs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43CD9DDC-F958-4452-9962-D96CCEC3043C}" cxnId="{C67C868C-F344-4A81-A83B-6730EE1F29D6}" type="parTrans">
      <dgm:prSet/>
      <dgm:spPr/>
      <dgm:t>
        <a:bodyPr/>
        <a:p>
          <a:endParaRPr lang="zh-CN" altLang="en-US"/>
        </a:p>
      </dgm:t>
    </dgm:pt>
    <dgm:pt modelId="{31D559F3-6381-4735-8105-C3F03E1FC28B}" cxnId="{C67C868C-F344-4A81-A83B-6730EE1F29D6}" type="sibTrans">
      <dgm:prSet/>
      <dgm:spPr/>
      <dgm:t>
        <a:bodyPr/>
        <a:p>
          <a:endParaRPr lang="zh-CN" altLang="en-US"/>
        </a:p>
      </dgm:t>
    </dgm:pt>
    <dgm:pt modelId="{62FAB6A1-32F4-44EE-91C5-2B44CFE49F6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bg1"/>
              </a:solidFill>
            </a:rPr>
            <a:t>order</a:t>
          </a:r>
          <a:r>
            <a:rPr lang="en-US" altLang="zh-CN" sz="2000">
              <a:solidFill>
                <a:schemeClr val="bg1"/>
              </a:solidFill>
            </a:rPr>
            <a:t/>
          </a:r>
          <a:endParaRPr lang="en-US" altLang="zh-CN" sz="2000">
            <a:solidFill>
              <a:schemeClr val="bg1"/>
            </a:solidFill>
          </a:endParaRPr>
        </a:p>
      </dgm:t>
    </dgm:pt>
    <dgm:pt modelId="{0E23654A-99ED-48BC-89E9-B69D23085986}" cxnId="{03096BAB-62EA-478E-9D89-1CC534B2E358}" type="parTrans">
      <dgm:prSet/>
      <dgm:spPr/>
      <dgm:t>
        <a:bodyPr/>
        <a:p>
          <a:endParaRPr lang="zh-CN" altLang="en-US"/>
        </a:p>
      </dgm:t>
    </dgm:pt>
    <dgm:pt modelId="{8D041C43-7240-41D0-A545-09E75E1A6F0C}" cxnId="{03096BAB-62EA-478E-9D89-1CC534B2E358}" type="sibTrans">
      <dgm:prSet/>
      <dgm:spPr/>
      <dgm:t>
        <a:bodyPr/>
        <a:p>
          <a:endParaRPr lang="zh-CN" altLang="en-US"/>
        </a:p>
      </dgm:t>
    </dgm:pt>
    <dgm:pt modelId="{538D06CE-C68F-41DD-BD62-087C02974D9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bg1"/>
              </a:solidFill>
            </a:rPr>
            <a:t>自定义</a:t>
          </a:r>
          <a:r>
            <a:rPr lang="zh-CN">
              <a:solidFill>
                <a:schemeClr val="bg1"/>
              </a:solidFill>
            </a:rPr>
            <a:t/>
          </a:r>
          <a:endParaRPr lang="zh-CN">
            <a:solidFill>
              <a:schemeClr val="bg1"/>
            </a:solidFill>
          </a:endParaRPr>
        </a:p>
      </dgm:t>
    </dgm:pt>
    <dgm:pt modelId="{2B3ECF51-D387-4E86-87A8-88792426A3CF}" cxnId="{222D5158-05CC-42B1-8B47-5310D3540278}" type="parTrans">
      <dgm:prSet/>
      <dgm:spPr/>
    </dgm:pt>
    <dgm:pt modelId="{ACEAB913-7C14-4E72-B3A3-C67DA26E0811}" cxnId="{222D5158-05CC-42B1-8B47-5310D3540278}" type="sibTrans">
      <dgm:prSet/>
      <dgm:spPr/>
    </dgm:pt>
    <dgm:pt modelId="{8E485E48-D243-460A-848D-422610374DE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olidFill>
                <a:schemeClr val="bg1"/>
              </a:solidFill>
            </a:rPr>
            <a:t>代码包</a:t>
          </a:r>
          <a:r>
            <a:rPr lang="zh-CN" altLang="en-US" sz="2000">
              <a:solidFill>
                <a:schemeClr val="bg1"/>
              </a:solidFill>
            </a:rPr>
            <a:t/>
          </a:r>
          <a:endParaRPr lang="zh-CN" altLang="en-US" sz="2000">
            <a:solidFill>
              <a:schemeClr val="bg1"/>
            </a:solidFill>
          </a:endParaRPr>
        </a:p>
      </dgm:t>
    </dgm:pt>
    <dgm:pt modelId="{0AF8E0D6-14B0-487B-BA42-F7CD0481A972}" cxnId="{843F372B-0DA7-4F80-B254-9C627AB44F51}" type="parTrans">
      <dgm:prSet/>
      <dgm:spPr/>
    </dgm:pt>
    <dgm:pt modelId="{AE12112F-4DC0-487A-852E-2E8AB7D115E8}" cxnId="{843F372B-0DA7-4F80-B254-9C627AB44F51}" type="sibTrans">
      <dgm:prSet/>
      <dgm:spPr/>
    </dgm:pt>
    <dgm:pt modelId="{4BBA2267-CCE6-4ACD-9BF8-2A3185301DE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chemeClr val="bg1"/>
              </a:solidFill>
            </a:rPr>
            <a:t>代码片段</a:t>
          </a:r>
          <a:r>
            <a:rPr lang="zh-CN" sz="2000">
              <a:solidFill>
                <a:schemeClr val="bg1"/>
              </a:solidFill>
            </a:rPr>
            <a:t/>
          </a:r>
          <a:endParaRPr lang="zh-CN" sz="2000">
            <a:solidFill>
              <a:schemeClr val="bg1"/>
            </a:solidFill>
          </a:endParaRPr>
        </a:p>
      </dgm:t>
    </dgm:pt>
    <dgm:pt modelId="{7B299A5A-920A-404C-A53D-29AC30A9577C}" cxnId="{F487A1EB-1FD5-4A38-BEF8-0932B5A85113}" type="parTrans">
      <dgm:prSet/>
      <dgm:spPr/>
    </dgm:pt>
    <dgm:pt modelId="{57E37438-46C2-4250-8849-659EA6B18658}" cxnId="{F487A1EB-1FD5-4A38-BEF8-0932B5A85113}" type="sibTrans">
      <dgm:prSet/>
      <dgm:spPr/>
    </dgm:pt>
    <dgm:pt modelId="{88932CBB-3535-4295-9910-094E79EBA78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chemeClr val="bg1"/>
              </a:solidFill>
            </a:rPr>
            <a:t>远程组件</a:t>
          </a:r>
          <a:r>
            <a:rPr lang="zh-CN" sz="2000">
              <a:solidFill>
                <a:schemeClr val="bg1"/>
              </a:solidFill>
            </a:rPr>
            <a:t/>
          </a:r>
          <a:endParaRPr lang="zh-CN" sz="2000">
            <a:solidFill>
              <a:schemeClr val="bg1"/>
            </a:solidFill>
          </a:endParaRPr>
        </a:p>
      </dgm:t>
    </dgm:pt>
    <dgm:pt modelId="{94D3D8E3-AD89-4982-9221-92C352AB013F}" cxnId="{AE4CC953-6348-4FC3-9B20-19CFA22B8C74}" type="parTrans">
      <dgm:prSet/>
      <dgm:spPr/>
    </dgm:pt>
    <dgm:pt modelId="{B746F584-267D-46CD-A667-32A612FF4BEC}" cxnId="{AE4CC953-6348-4FC3-9B20-19CFA22B8C74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4"/>
      <dgm:spPr/>
    </dgm:pt>
    <dgm:pt modelId="{64FEA07D-D576-4DAA-B4E9-022B3756F7BB}" type="pres">
      <dgm:prSet presAssocID="{DC6E1F64-28AC-4FBA-BF71-E4FE67A82554}" presName="ParentSmallAccent" presStyleLbl="fgAcc1" presStyleIdx="0" presStyleCnt="4"/>
      <dgm:spPr/>
    </dgm:pt>
    <dgm:pt modelId="{E2515008-CBA9-4AF7-A24C-6922EA5D96FB}" type="pres">
      <dgm:prSet presAssocID="{DC6E1F64-28AC-4FBA-BF71-E4FE67A82554}" presName="Parent" presStyleLbl="revTx" presStyleIdx="0" presStyleCnt="18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0" presStyleCnt="14"/>
      <dgm:spPr/>
    </dgm:pt>
    <dgm:pt modelId="{9AA504EC-521E-4CA2-A0F6-4F147FF601DE}" type="pres">
      <dgm:prSet presAssocID="{50100B2D-FD03-4254-BB61-EB17139864F2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1" presStyleCnt="14"/>
      <dgm:spPr/>
    </dgm:pt>
    <dgm:pt modelId="{8C7EE341-F956-4B32-9FDC-51A19A54C5B7}" type="pres">
      <dgm:prSet presAssocID="{91257B91-677F-4091-86A9-DA2E1F096A57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C8092317-E3FC-4026-987E-59FEB87E7BB5}" type="pres">
      <dgm:prSet presAssocID="{E3A00837-F571-4D38-9C2F-AADCCC20CEE6}" presName="childComposite" presStyleCnt="0">
        <dgm:presLayoutVars>
          <dgm:chMax val="0"/>
          <dgm:chPref val="0"/>
        </dgm:presLayoutVars>
      </dgm:prSet>
      <dgm:spPr/>
    </dgm:pt>
    <dgm:pt modelId="{2B4660B8-0D83-4BA4-952F-B3839E7AA1BD}" type="pres">
      <dgm:prSet presAssocID="{E3A00837-F571-4D38-9C2F-AADCCC20CEE6}" presName="ChildAccent" presStyleLbl="solidFgAcc1" presStyleIdx="2" presStyleCnt="14"/>
      <dgm:spPr/>
    </dgm:pt>
    <dgm:pt modelId="{98864C97-3AF5-4B97-89C2-E64316F053C6}" type="pres">
      <dgm:prSet presAssocID="{E3A00837-F571-4D38-9C2F-AADCCC20CEE6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FDC1422B-5520-426C-9EF3-43664D9D23C3}" type="pres">
      <dgm:prSet presAssocID="{5D652AD3-0DA0-4339-AF08-91B834D76BE1}" presName="childComposite" presStyleCnt="0">
        <dgm:presLayoutVars>
          <dgm:chMax val="0"/>
          <dgm:chPref val="0"/>
        </dgm:presLayoutVars>
      </dgm:prSet>
      <dgm:spPr/>
    </dgm:pt>
    <dgm:pt modelId="{FD7CA592-96D0-46C3-96A7-E29C9CA219D6}" type="pres">
      <dgm:prSet presAssocID="{5D652AD3-0DA0-4339-AF08-91B834D76BE1}" presName="ChildAccent" presStyleLbl="solidFgAcc1" presStyleIdx="3" presStyleCnt="14"/>
      <dgm:spPr/>
    </dgm:pt>
    <dgm:pt modelId="{43F66CC3-5F7A-417A-B3B3-B4F4BB1CD0CB}" type="pres">
      <dgm:prSet presAssocID="{5D652AD3-0DA0-4339-AF08-91B834D76BE1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3A77F24B-4E9D-479F-902C-1BEC427B70E1}" type="pres">
      <dgm:prSet presAssocID="{F360B177-5592-4D0E-91BA-90E89F055799}" presName="root" presStyleCnt="0">
        <dgm:presLayoutVars>
          <dgm:chMax/>
          <dgm:chPref/>
        </dgm:presLayoutVars>
      </dgm:prSet>
      <dgm:spPr/>
    </dgm:pt>
    <dgm:pt modelId="{53594022-0199-4B32-95EF-5AA996204C18}" type="pres">
      <dgm:prSet presAssocID="{F360B177-5592-4D0E-91BA-90E89F055799}" presName="rootComposite" presStyleCnt="0">
        <dgm:presLayoutVars/>
      </dgm:prSet>
      <dgm:spPr/>
    </dgm:pt>
    <dgm:pt modelId="{6C227CA5-E59C-4108-AF92-E0301F6D7CFF}" type="pres">
      <dgm:prSet presAssocID="{F360B177-5592-4D0E-91BA-90E89F055799}" presName="ParentAccent" presStyleLbl="alignNode1" presStyleIdx="1" presStyleCnt="4"/>
      <dgm:spPr/>
    </dgm:pt>
    <dgm:pt modelId="{000750DE-C492-4FE2-9728-0D5ABA567FB2}" type="pres">
      <dgm:prSet presAssocID="{F360B177-5592-4D0E-91BA-90E89F055799}" presName="ParentSmallAccent" presStyleLbl="fgAcc1" presStyleIdx="1" presStyleCnt="4"/>
      <dgm:spPr/>
    </dgm:pt>
    <dgm:pt modelId="{995C5820-930B-4396-AD96-C845E6AE9908}" type="pres">
      <dgm:prSet presAssocID="{F360B177-5592-4D0E-91BA-90E89F055799}" presName="Parent" presStyleLbl="revTx" presStyleIdx="5" presStyleCnt="18">
        <dgm:presLayoutVars>
          <dgm:chMax/>
          <dgm:chPref val="4"/>
          <dgm:bulletEnabled val="1"/>
        </dgm:presLayoutVars>
      </dgm:prSet>
      <dgm:spPr/>
    </dgm:pt>
    <dgm:pt modelId="{D3C256E0-40F3-4CFD-AB7F-C916087C7C5A}" type="pres">
      <dgm:prSet presAssocID="{F360B177-5592-4D0E-91BA-90E89F055799}" presName="childShape" presStyleCnt="0">
        <dgm:presLayoutVars>
          <dgm:chMax val="0"/>
          <dgm:chPref val="0"/>
        </dgm:presLayoutVars>
      </dgm:prSet>
      <dgm:spPr/>
    </dgm:pt>
    <dgm:pt modelId="{BCD88060-1A73-4BBD-AE5C-058F0A4D6CD6}" type="pres">
      <dgm:prSet presAssocID="{83135528-2DF8-42FB-B879-4E8819C95B58}" presName="childComposite" presStyleCnt="0">
        <dgm:presLayoutVars>
          <dgm:chMax val="0"/>
          <dgm:chPref val="0"/>
        </dgm:presLayoutVars>
      </dgm:prSet>
      <dgm:spPr/>
    </dgm:pt>
    <dgm:pt modelId="{751D07F1-ED7F-4E0E-BDE3-E194731959D2}" type="pres">
      <dgm:prSet presAssocID="{83135528-2DF8-42FB-B879-4E8819C95B58}" presName="ChildAccent" presStyleLbl="solidFgAcc1" presStyleIdx="4" presStyleCnt="14"/>
      <dgm:spPr/>
    </dgm:pt>
    <dgm:pt modelId="{67025255-3281-412E-B9B5-339FBAC7FACE}" type="pres">
      <dgm:prSet presAssocID="{83135528-2DF8-42FB-B879-4E8819C95B58}" presName="Child" presStyleLbl="revTx" presStyleIdx="6" presStyleCnt="18">
        <dgm:presLayoutVars>
          <dgm:chMax val="0"/>
          <dgm:chPref val="0"/>
          <dgm:bulletEnabled val="1"/>
        </dgm:presLayoutVars>
      </dgm:prSet>
      <dgm:spPr/>
    </dgm:pt>
    <dgm:pt modelId="{C257B83D-40C3-4D6E-ADF5-C30E90D3C810}" type="pres">
      <dgm:prSet presAssocID="{7BBF2AA7-E8A4-4CC0-BFEA-9FDECC829AF0}" presName="childComposite" presStyleCnt="0">
        <dgm:presLayoutVars>
          <dgm:chMax val="0"/>
          <dgm:chPref val="0"/>
        </dgm:presLayoutVars>
      </dgm:prSet>
      <dgm:spPr/>
    </dgm:pt>
    <dgm:pt modelId="{759232EB-E9D5-4BBE-A075-95958A796CF5}" type="pres">
      <dgm:prSet presAssocID="{7BBF2AA7-E8A4-4CC0-BFEA-9FDECC829AF0}" presName="ChildAccent" presStyleLbl="solidFgAcc1" presStyleIdx="5" presStyleCnt="14"/>
      <dgm:spPr/>
    </dgm:pt>
    <dgm:pt modelId="{AF08F9EA-8957-456F-A806-70CB9ECA7435}" type="pres">
      <dgm:prSet presAssocID="{7BBF2AA7-E8A4-4CC0-BFEA-9FDECC829AF0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AE0D00EF-C866-4B4E-93AF-320CC36C8C36}" type="pres">
      <dgm:prSet presAssocID="{12697397-3867-4B27-B178-B6105A86229F}" presName="childComposite" presStyleCnt="0">
        <dgm:presLayoutVars>
          <dgm:chMax val="0"/>
          <dgm:chPref val="0"/>
        </dgm:presLayoutVars>
      </dgm:prSet>
      <dgm:spPr/>
    </dgm:pt>
    <dgm:pt modelId="{BD7FDE59-2327-44FB-A2AB-C89E847FFDC5}" type="pres">
      <dgm:prSet presAssocID="{12697397-3867-4B27-B178-B6105A86229F}" presName="ChildAccent" presStyleLbl="solidFgAcc1" presStyleIdx="6" presStyleCnt="14"/>
      <dgm:spPr/>
    </dgm:pt>
    <dgm:pt modelId="{68C064A3-3E1B-4F79-8F26-82C2551ECEFD}" type="pres">
      <dgm:prSet presAssocID="{12697397-3867-4B27-B178-B6105A86229F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E30EF9A1-57AF-40F0-9FA9-A4F38E8821AC}" type="pres">
      <dgm:prSet presAssocID="{37A5AFB7-F0B3-4E52-803C-B98D7AFBF7A2}" presName="childComposite" presStyleCnt="0">
        <dgm:presLayoutVars>
          <dgm:chMax val="0"/>
          <dgm:chPref val="0"/>
        </dgm:presLayoutVars>
      </dgm:prSet>
      <dgm:spPr/>
    </dgm:pt>
    <dgm:pt modelId="{05052293-DA0E-4429-8859-EC0509777002}" type="pres">
      <dgm:prSet presAssocID="{37A5AFB7-F0B3-4E52-803C-B98D7AFBF7A2}" presName="ChildAccent" presStyleLbl="solidFgAcc1" presStyleIdx="7" presStyleCnt="14"/>
      <dgm:spPr/>
    </dgm:pt>
    <dgm:pt modelId="{AE69A4EF-3956-4513-814C-2C3D850FA5C8}" type="pres">
      <dgm:prSet presAssocID="{37A5AFB7-F0B3-4E52-803C-B98D7AFBF7A2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2" presStyleCnt="4"/>
      <dgm:spPr/>
    </dgm:pt>
    <dgm:pt modelId="{16272331-F376-4F78-9E72-6620FFE1EEC3}" type="pres">
      <dgm:prSet presAssocID="{AB71FD9A-F73D-4B51-B3E7-DE053418F91A}" presName="ParentSmallAccent" presStyleLbl="fgAcc1" presStyleIdx="2" presStyleCnt="4"/>
      <dgm:spPr/>
    </dgm:pt>
    <dgm:pt modelId="{D42EB80D-978D-4E33-A14B-3612F1F0EC16}" type="pres">
      <dgm:prSet presAssocID="{AB71FD9A-F73D-4B51-B3E7-DE053418F91A}" presName="Parent" presStyleLbl="revTx" presStyleIdx="10" presStyleCnt="18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8" presStyleCnt="14"/>
      <dgm:spPr/>
    </dgm:pt>
    <dgm:pt modelId="{54539F7E-C594-4A33-A548-FC053A5E74C0}" type="pres">
      <dgm:prSet presAssocID="{C84205E0-9980-447F-B9E7-472B808E5842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9" presStyleCnt="14"/>
      <dgm:spPr/>
    </dgm:pt>
    <dgm:pt modelId="{C8B4A2BD-9153-4BF1-97C2-56D067BD9B4D}" type="pres">
      <dgm:prSet presAssocID="{0656BC49-1812-45CB-9879-F3A4E116D8B7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</dgm:pt>
    <dgm:pt modelId="{46A112DC-C0E7-4B5E-93B2-6829EBAB00C7}" type="pres">
      <dgm:prSet presAssocID="{62FAB6A1-32F4-44EE-91C5-2B44CFE49F6D}" presName="childComposite" presStyleCnt="0">
        <dgm:presLayoutVars>
          <dgm:chMax val="0"/>
          <dgm:chPref val="0"/>
        </dgm:presLayoutVars>
      </dgm:prSet>
      <dgm:spPr/>
    </dgm:pt>
    <dgm:pt modelId="{86D5968F-5D14-425C-BC01-D9BACC060D2B}" type="pres">
      <dgm:prSet presAssocID="{62FAB6A1-32F4-44EE-91C5-2B44CFE49F6D}" presName="ChildAccent" presStyleLbl="solidFgAcc1" presStyleIdx="10" presStyleCnt="14"/>
      <dgm:spPr/>
    </dgm:pt>
    <dgm:pt modelId="{43EAE0DB-A52C-41DB-8B6A-88727B61E0E2}" type="pres">
      <dgm:prSet presAssocID="{62FAB6A1-32F4-44EE-91C5-2B44CFE49F6D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C7A7BF1A-4107-41C0-A6A0-6D463660F79B}" type="pres">
      <dgm:prSet presAssocID="{538D06CE-C68F-41DD-BD62-087C02974D95}" presName="root" presStyleCnt="0">
        <dgm:presLayoutVars>
          <dgm:chMax/>
          <dgm:chPref/>
        </dgm:presLayoutVars>
      </dgm:prSet>
      <dgm:spPr/>
    </dgm:pt>
    <dgm:pt modelId="{EBCA3296-6675-4B9D-87EB-385E04FE0933}" type="pres">
      <dgm:prSet presAssocID="{538D06CE-C68F-41DD-BD62-087C02974D95}" presName="rootComposite" presStyleCnt="0">
        <dgm:presLayoutVars/>
      </dgm:prSet>
      <dgm:spPr/>
    </dgm:pt>
    <dgm:pt modelId="{E5083C0F-43E2-4E49-BD12-E6E881C631EA}" type="pres">
      <dgm:prSet presAssocID="{538D06CE-C68F-41DD-BD62-087C02974D95}" presName="ParentAccent" presStyleLbl="alignNode1" presStyleIdx="3" presStyleCnt="4"/>
      <dgm:spPr/>
    </dgm:pt>
    <dgm:pt modelId="{FF238FD3-D17A-4553-B871-0AEBF4B08AC1}" type="pres">
      <dgm:prSet presAssocID="{538D06CE-C68F-41DD-BD62-087C02974D95}" presName="ParentSmallAccent" presStyleLbl="fgAcc1" presStyleIdx="3" presStyleCnt="4"/>
      <dgm:spPr/>
    </dgm:pt>
    <dgm:pt modelId="{9737B665-1047-4312-846D-1037363900DC}" type="pres">
      <dgm:prSet presAssocID="{538D06CE-C68F-41DD-BD62-087C02974D95}" presName="Parent" presStyleLbl="revTx" presStyleIdx="14" presStyleCnt="18">
        <dgm:presLayoutVars>
          <dgm:chMax/>
          <dgm:chPref val="4"/>
          <dgm:bulletEnabled val="1"/>
        </dgm:presLayoutVars>
      </dgm:prSet>
      <dgm:spPr/>
    </dgm:pt>
    <dgm:pt modelId="{03DBD864-442C-43B5-92A9-69A3102EB5F1}" type="pres">
      <dgm:prSet presAssocID="{538D06CE-C68F-41DD-BD62-087C02974D95}" presName="childShape" presStyleCnt="0">
        <dgm:presLayoutVars>
          <dgm:chMax val="0"/>
          <dgm:chPref val="0"/>
        </dgm:presLayoutVars>
      </dgm:prSet>
      <dgm:spPr/>
    </dgm:pt>
    <dgm:pt modelId="{4DE32FC9-3A33-4E37-B80F-BABA8D22003F}" type="pres">
      <dgm:prSet presAssocID="{8E485E48-D243-460A-848D-422610374DE7}" presName="childComposite" presStyleCnt="0">
        <dgm:presLayoutVars>
          <dgm:chMax val="0"/>
          <dgm:chPref val="0"/>
        </dgm:presLayoutVars>
      </dgm:prSet>
      <dgm:spPr/>
    </dgm:pt>
    <dgm:pt modelId="{1B81B928-C84C-4800-8D95-359A9A973693}" type="pres">
      <dgm:prSet presAssocID="{8E485E48-D243-460A-848D-422610374DE7}" presName="ChildAccent" presStyleLbl="solidFgAcc1" presStyleIdx="11" presStyleCnt="14"/>
      <dgm:spPr/>
    </dgm:pt>
    <dgm:pt modelId="{7A061E53-BBE5-4D2E-8489-308AC136D126}" type="pres">
      <dgm:prSet presAssocID="{8E485E48-D243-460A-848D-422610374DE7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B387EEB3-7C52-4662-91F2-7742B6D12DBB}" type="pres">
      <dgm:prSet presAssocID="{4BBA2267-CCE6-4ACD-9BF8-2A3185301DE8}" presName="childComposite" presStyleCnt="0">
        <dgm:presLayoutVars>
          <dgm:chMax val="0"/>
          <dgm:chPref val="0"/>
        </dgm:presLayoutVars>
      </dgm:prSet>
      <dgm:spPr/>
    </dgm:pt>
    <dgm:pt modelId="{908708E1-675C-4095-80B7-502BFD72E672}" type="pres">
      <dgm:prSet presAssocID="{4BBA2267-CCE6-4ACD-9BF8-2A3185301DE8}" presName="ChildAccent" presStyleLbl="solidFgAcc1" presStyleIdx="12" presStyleCnt="14"/>
      <dgm:spPr/>
    </dgm:pt>
    <dgm:pt modelId="{EC288FA6-E01B-419C-A0DA-7CF3D8C065E4}" type="pres">
      <dgm:prSet presAssocID="{4BBA2267-CCE6-4ACD-9BF8-2A3185301DE8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36C212CE-225A-4D39-8C4F-C358C060EEE9}" type="pres">
      <dgm:prSet presAssocID="{88932CBB-3535-4295-9910-094E79EBA78A}" presName="childComposite" presStyleCnt="0">
        <dgm:presLayoutVars>
          <dgm:chMax val="0"/>
          <dgm:chPref val="0"/>
        </dgm:presLayoutVars>
      </dgm:prSet>
      <dgm:spPr/>
    </dgm:pt>
    <dgm:pt modelId="{E9C06284-2E74-415A-B9D6-316D99158411}" type="pres">
      <dgm:prSet presAssocID="{88932CBB-3535-4295-9910-094E79EBA78A}" presName="ChildAccent" presStyleLbl="solidFgAcc1" presStyleIdx="13" presStyleCnt="14"/>
      <dgm:spPr/>
    </dgm:pt>
    <dgm:pt modelId="{1FDF3C23-4AB9-40BA-A749-15381727E0F9}" type="pres">
      <dgm:prSet presAssocID="{88932CBB-3535-4295-9910-094E79EBA78A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B2A37A4E-1E2E-4226-9C60-D18BE2B1D267}" srcId="{35558AF1-0EC6-4D1C-8E90-C05FEAF92E8D}" destId="{DC6E1F64-28AC-4FBA-BF71-E4FE67A82554}" srcOrd="0" destOrd="0" parTransId="{DE25C55C-752C-4362-BF61-CB44F864000F}" sibTransId="{0DED925F-D899-478B-8059-E861EF746843}"/>
    <dgm:cxn modelId="{8690EABC-12D3-432F-8787-E2145DA6B17A}" srcId="{DC6E1F64-28AC-4FBA-BF71-E4FE67A82554}" destId="{50100B2D-FD03-4254-BB61-EB17139864F2}" srcOrd="0" destOrd="0" parTransId="{8504DA07-4D85-4E24-8B6B-CA57A43435EF}" sibTransId="{ECEAA7F9-203F-407C-A7DF-76C9E1ECD158}"/>
    <dgm:cxn modelId="{AA1928D9-F3A7-4219-AEC3-67265192A2C0}" srcId="{DC6E1F64-28AC-4FBA-BF71-E4FE67A82554}" destId="{91257B91-677F-4091-86A9-DA2E1F096A57}" srcOrd="1" destOrd="0" parTransId="{185DE02B-F7F9-42DD-B0D2-49A497F29579}" sibTransId="{BAAC09E0-365B-4A44-B632-9E71760EE119}"/>
    <dgm:cxn modelId="{40BDB939-22E4-47BD-BAD1-0352A906424F}" srcId="{DC6E1F64-28AC-4FBA-BF71-E4FE67A82554}" destId="{E3A00837-F571-4D38-9C2F-AADCCC20CEE6}" srcOrd="2" destOrd="0" parTransId="{949C179C-450D-4F83-A8E0-E59CE7B5E2CF}" sibTransId="{65425625-C236-4778-9377-8CE5BCFEC5DC}"/>
    <dgm:cxn modelId="{0F389829-FF26-4379-90CF-10EB0C865D6E}" srcId="{DC6E1F64-28AC-4FBA-BF71-E4FE67A82554}" destId="{5D652AD3-0DA0-4339-AF08-91B834D76BE1}" srcOrd="3" destOrd="0" parTransId="{55CE1011-B334-4050-84EA-B2A2BDE4C58E}" sibTransId="{962061B4-E1F0-42E4-BCAE-8A0A266BF0EB}"/>
    <dgm:cxn modelId="{A48BEEAA-56FF-4E30-9F89-C5432CFD6A9B}" srcId="{35558AF1-0EC6-4D1C-8E90-C05FEAF92E8D}" destId="{F360B177-5592-4D0E-91BA-90E89F055799}" srcOrd="1" destOrd="0" parTransId="{F17AA7F1-DE35-4E64-9C24-0CF57A833584}" sibTransId="{95E3FDE5-586F-497F-96A2-5B88C314886C}"/>
    <dgm:cxn modelId="{815C57D3-D16B-45F3-AC6F-D96582056784}" srcId="{F360B177-5592-4D0E-91BA-90E89F055799}" destId="{83135528-2DF8-42FB-B879-4E8819C95B58}" srcOrd="0" destOrd="1" parTransId="{D497BAF3-9481-430D-986C-3C8E39AB40D4}" sibTransId="{7D0E5E6B-6448-413E-B74C-E1F4CBD600F5}"/>
    <dgm:cxn modelId="{AF12548B-E97F-45EF-9517-BA963021E76F}" srcId="{F360B177-5592-4D0E-91BA-90E89F055799}" destId="{7BBF2AA7-E8A4-4CC0-BFEA-9FDECC829AF0}" srcOrd="1" destOrd="1" parTransId="{C50F8B95-4B3D-411B-8C74-17C6C20B9B27}" sibTransId="{59BFE03A-048E-4645-8D90-8B6D93B18F62}"/>
    <dgm:cxn modelId="{A278C22E-E5A8-4A66-97D4-7585CE65EB36}" srcId="{F360B177-5592-4D0E-91BA-90E89F055799}" destId="{12697397-3867-4B27-B178-B6105A86229F}" srcOrd="2" destOrd="1" parTransId="{D0D6F412-F31B-4E48-BD1A-848B62FA7797}" sibTransId="{E70A61D3-9C65-4910-83E2-6FBFCC09960A}"/>
    <dgm:cxn modelId="{82926285-EFD5-410D-95C9-995F4BB0EC1B}" srcId="{F360B177-5592-4D0E-91BA-90E89F055799}" destId="{37A5AFB7-F0B3-4E52-803C-B98D7AFBF7A2}" srcOrd="3" destOrd="1" parTransId="{74EB2151-A736-4836-916A-A3D218493E97}" sibTransId="{8AC5FD44-8D51-4000-B255-5AF41CEC2AEE}"/>
    <dgm:cxn modelId="{A6C736E5-4D8B-4EE8-B364-6007A0A95D2A}" srcId="{35558AF1-0EC6-4D1C-8E90-C05FEAF92E8D}" destId="{AB71FD9A-F73D-4B51-B3E7-DE053418F91A}" srcOrd="2" destOrd="0" parTransId="{49832EFD-2DF4-4658-B3AB-26D15C75B3EF}" sibTransId="{779C825E-56F5-4ECD-9642-4749E96E4A44}"/>
    <dgm:cxn modelId="{C3D70921-9BBB-4241-A566-D9199E55103A}" srcId="{AB71FD9A-F73D-4B51-B3E7-DE053418F91A}" destId="{C84205E0-9980-447F-B9E7-472B808E5842}" srcOrd="0" destOrd="2" parTransId="{4530E0F5-C47F-4C11-8926-3025DF970690}" sibTransId="{2215A685-DDA7-40C3-8A3D-C3B272248D38}"/>
    <dgm:cxn modelId="{C67C868C-F344-4A81-A83B-6730EE1F29D6}" srcId="{AB71FD9A-F73D-4B51-B3E7-DE053418F91A}" destId="{0656BC49-1812-45CB-9879-F3A4E116D8B7}" srcOrd="1" destOrd="2" parTransId="{43CD9DDC-F958-4452-9962-D96CCEC3043C}" sibTransId="{31D559F3-6381-4735-8105-C3F03E1FC28B}"/>
    <dgm:cxn modelId="{03096BAB-62EA-478E-9D89-1CC534B2E358}" srcId="{AB71FD9A-F73D-4B51-B3E7-DE053418F91A}" destId="{62FAB6A1-32F4-44EE-91C5-2B44CFE49F6D}" srcOrd="2" destOrd="2" parTransId="{0E23654A-99ED-48BC-89E9-B69D23085986}" sibTransId="{8D041C43-7240-41D0-A545-09E75E1A6F0C}"/>
    <dgm:cxn modelId="{222D5158-05CC-42B1-8B47-5310D3540278}" srcId="{35558AF1-0EC6-4D1C-8E90-C05FEAF92E8D}" destId="{538D06CE-C68F-41DD-BD62-087C02974D95}" srcOrd="3" destOrd="0" parTransId="{2B3ECF51-D387-4E86-87A8-88792426A3CF}" sibTransId="{ACEAB913-7C14-4E72-B3A3-C67DA26E0811}"/>
    <dgm:cxn modelId="{843F372B-0DA7-4F80-B254-9C627AB44F51}" srcId="{538D06CE-C68F-41DD-BD62-087C02974D95}" destId="{8E485E48-D243-460A-848D-422610374DE7}" srcOrd="0" destOrd="3" parTransId="{0AF8E0D6-14B0-487B-BA42-F7CD0481A972}" sibTransId="{AE12112F-4DC0-487A-852E-2E8AB7D115E8}"/>
    <dgm:cxn modelId="{F487A1EB-1FD5-4A38-BEF8-0932B5A85113}" srcId="{538D06CE-C68F-41DD-BD62-087C02974D95}" destId="{4BBA2267-CCE6-4ACD-9BF8-2A3185301DE8}" srcOrd="1" destOrd="3" parTransId="{7B299A5A-920A-404C-A53D-29AC30A9577C}" sibTransId="{57E37438-46C2-4250-8849-659EA6B18658}"/>
    <dgm:cxn modelId="{AE4CC953-6348-4FC3-9B20-19CFA22B8C74}" srcId="{538D06CE-C68F-41DD-BD62-087C02974D95}" destId="{88932CBB-3535-4295-9910-094E79EBA78A}" srcOrd="2" destOrd="3" parTransId="{94D3D8E3-AD89-4982-9221-92C352AB013F}" sibTransId="{B746F584-267D-46CD-A667-32A612FF4BEC}"/>
    <dgm:cxn modelId="{342CF320-1017-4516-A46D-2B9E1AF2F937}" type="presOf" srcId="{35558AF1-0EC6-4D1C-8E90-C05FEAF92E8D}" destId="{E8B683B4-CC9A-4EAF-8AD1-8E9040E4B842}" srcOrd="0" destOrd="0" presId="urn:microsoft.com/office/officeart/2008/layout/SquareAccentList"/>
    <dgm:cxn modelId="{ED38FCBC-F16B-4790-9B64-BF46BEC9D638}" type="presParOf" srcId="{E8B683B4-CC9A-4EAF-8AD1-8E9040E4B842}" destId="{AABB63BC-F73A-4675-BF75-863390199BDA}" srcOrd="0" destOrd="0" presId="urn:microsoft.com/office/officeart/2008/layout/SquareAccentList"/>
    <dgm:cxn modelId="{18ACEA63-DE69-4075-9811-B57E7DF2EB87}" type="presParOf" srcId="{AABB63BC-F73A-4675-BF75-863390199BDA}" destId="{E7B329B0-EF90-424C-B358-35857FB7AF7B}" srcOrd="0" destOrd="0" presId="urn:microsoft.com/office/officeart/2008/layout/SquareAccentList"/>
    <dgm:cxn modelId="{B81A5FFF-FF59-40AB-BE46-9C85ADA3B766}" type="presOf" srcId="{DC6E1F64-28AC-4FBA-BF71-E4FE67A82554}" destId="{E7B329B0-EF90-424C-B358-35857FB7AF7B}" srcOrd="0" destOrd="0" presId="urn:microsoft.com/office/officeart/2008/layout/SquareAccentList"/>
    <dgm:cxn modelId="{18E38F65-05C1-45AB-A3F2-9A9C9D6CA74C}" type="presParOf" srcId="{E7B329B0-EF90-424C-B358-35857FB7AF7B}" destId="{B238326A-CFE6-4521-930F-E91E4BFCC0A1}" srcOrd="0" destOrd="0" presId="urn:microsoft.com/office/officeart/2008/layout/SquareAccentList"/>
    <dgm:cxn modelId="{64BBF348-4A2B-4865-A5DB-3181CB849143}" type="presParOf" srcId="{E7B329B0-EF90-424C-B358-35857FB7AF7B}" destId="{64FEA07D-D576-4DAA-B4E9-022B3756F7BB}" srcOrd="1" destOrd="0" presId="urn:microsoft.com/office/officeart/2008/layout/SquareAccentList"/>
    <dgm:cxn modelId="{8EEA2C5F-C822-4DBB-B8FE-91AE40779563}" type="presParOf" srcId="{E7B329B0-EF90-424C-B358-35857FB7AF7B}" destId="{E2515008-CBA9-4AF7-A24C-6922EA5D96FB}" srcOrd="2" destOrd="0" presId="urn:microsoft.com/office/officeart/2008/layout/SquareAccentList"/>
    <dgm:cxn modelId="{704FDD5B-0C72-476B-9C1C-7A95758F9077}" type="presOf" srcId="{DC6E1F64-28AC-4FBA-BF71-E4FE67A82554}" destId="{E2515008-CBA9-4AF7-A24C-6922EA5D96FB}" srcOrd="0" destOrd="0" presId="urn:microsoft.com/office/officeart/2008/layout/SquareAccentList"/>
    <dgm:cxn modelId="{18022A97-8C25-4B38-BFCE-8C4F65670080}" type="presParOf" srcId="{AABB63BC-F73A-4675-BF75-863390199BDA}" destId="{78B66652-052E-403E-9CC2-018F13CD2741}" srcOrd="1" destOrd="0" presId="urn:microsoft.com/office/officeart/2008/layout/SquareAccentList"/>
    <dgm:cxn modelId="{8CF82761-8A25-434C-8D20-2C578FE82121}" type="presParOf" srcId="{78B66652-052E-403E-9CC2-018F13CD2741}" destId="{B523B4DF-04A5-4C3F-8739-9FBD04515E87}" srcOrd="0" destOrd="1" presId="urn:microsoft.com/office/officeart/2008/layout/SquareAccentList"/>
    <dgm:cxn modelId="{54363FEF-EDE6-4D65-84CA-446720C54271}" type="presParOf" srcId="{B523B4DF-04A5-4C3F-8739-9FBD04515E87}" destId="{AD84E9CD-AD92-4902-A1EF-4DCCBE5FAD33}" srcOrd="0" destOrd="0" presId="urn:microsoft.com/office/officeart/2008/layout/SquareAccentList"/>
    <dgm:cxn modelId="{1CAA9D1A-28C2-4A58-92E0-92FA85353D93}" type="presParOf" srcId="{B523B4DF-04A5-4C3F-8739-9FBD04515E87}" destId="{9AA504EC-521E-4CA2-A0F6-4F147FF601DE}" srcOrd="1" destOrd="0" presId="urn:microsoft.com/office/officeart/2008/layout/SquareAccentList"/>
    <dgm:cxn modelId="{51FA0DC5-2C41-470D-95D3-2019BC809EFE}" type="presOf" srcId="{50100B2D-FD03-4254-BB61-EB17139864F2}" destId="{9AA504EC-521E-4CA2-A0F6-4F147FF601DE}" srcOrd="0" destOrd="0" presId="urn:microsoft.com/office/officeart/2008/layout/SquareAccentList"/>
    <dgm:cxn modelId="{2A78A4E9-8805-4788-9C64-E3A711675FD5}" type="presParOf" srcId="{78B66652-052E-403E-9CC2-018F13CD2741}" destId="{9C8524DD-DA69-4234-B276-26C557022C5B}" srcOrd="1" destOrd="1" presId="urn:microsoft.com/office/officeart/2008/layout/SquareAccentList"/>
    <dgm:cxn modelId="{EB92F657-8BB0-45FF-96D1-0D96F3471FAE}" type="presParOf" srcId="{9C8524DD-DA69-4234-B276-26C557022C5B}" destId="{9309CEC0-599A-42DF-8AF7-247C32AB562F}" srcOrd="0" destOrd="1" presId="urn:microsoft.com/office/officeart/2008/layout/SquareAccentList"/>
    <dgm:cxn modelId="{75BBE665-BCF4-4C83-BB29-D5735BBE0DD3}" type="presParOf" srcId="{9C8524DD-DA69-4234-B276-26C557022C5B}" destId="{8C7EE341-F956-4B32-9FDC-51A19A54C5B7}" srcOrd="1" destOrd="1" presId="urn:microsoft.com/office/officeart/2008/layout/SquareAccentList"/>
    <dgm:cxn modelId="{9F5EB211-9B81-4B63-8E5B-C19560D8E591}" type="presOf" srcId="{91257B91-677F-4091-86A9-DA2E1F096A57}" destId="{8C7EE341-F956-4B32-9FDC-51A19A54C5B7}" srcOrd="0" destOrd="0" presId="urn:microsoft.com/office/officeart/2008/layout/SquareAccentList"/>
    <dgm:cxn modelId="{58F6E3DC-6515-4C51-B4E7-322BE9AE7AE1}" type="presParOf" srcId="{78B66652-052E-403E-9CC2-018F13CD2741}" destId="{C8092317-E3FC-4026-987E-59FEB87E7BB5}" srcOrd="2" destOrd="1" presId="urn:microsoft.com/office/officeart/2008/layout/SquareAccentList"/>
    <dgm:cxn modelId="{59934D71-6139-49BC-8FAD-289B74963B68}" type="presParOf" srcId="{C8092317-E3FC-4026-987E-59FEB87E7BB5}" destId="{2B4660B8-0D83-4BA4-952F-B3839E7AA1BD}" srcOrd="0" destOrd="2" presId="urn:microsoft.com/office/officeart/2008/layout/SquareAccentList"/>
    <dgm:cxn modelId="{CBA92E0E-84BB-4001-9398-17F4334F504B}" type="presParOf" srcId="{C8092317-E3FC-4026-987E-59FEB87E7BB5}" destId="{98864C97-3AF5-4B97-89C2-E64316F053C6}" srcOrd="1" destOrd="2" presId="urn:microsoft.com/office/officeart/2008/layout/SquareAccentList"/>
    <dgm:cxn modelId="{0986A973-FEBE-4E09-BA20-B492AA57C1C0}" type="presOf" srcId="{E3A00837-F571-4D38-9C2F-AADCCC20CEE6}" destId="{98864C97-3AF5-4B97-89C2-E64316F053C6}" srcOrd="0" destOrd="0" presId="urn:microsoft.com/office/officeart/2008/layout/SquareAccentList"/>
    <dgm:cxn modelId="{E40A9A43-3F47-49E8-9A94-279B07E92107}" type="presParOf" srcId="{78B66652-052E-403E-9CC2-018F13CD2741}" destId="{FDC1422B-5520-426C-9EF3-43664D9D23C3}" srcOrd="3" destOrd="1" presId="urn:microsoft.com/office/officeart/2008/layout/SquareAccentList"/>
    <dgm:cxn modelId="{9B36D225-A225-429B-8B35-46862DD4B119}" type="presParOf" srcId="{FDC1422B-5520-426C-9EF3-43664D9D23C3}" destId="{FD7CA592-96D0-46C3-96A7-E29C9CA219D6}" srcOrd="0" destOrd="3" presId="urn:microsoft.com/office/officeart/2008/layout/SquareAccentList"/>
    <dgm:cxn modelId="{9865B543-7330-4F4B-94CB-CA8F5EBF0A59}" type="presParOf" srcId="{FDC1422B-5520-426C-9EF3-43664D9D23C3}" destId="{43F66CC3-5F7A-417A-B3B3-B4F4BB1CD0CB}" srcOrd="1" destOrd="3" presId="urn:microsoft.com/office/officeart/2008/layout/SquareAccentList"/>
    <dgm:cxn modelId="{DE218667-DA24-41C6-BF94-3D0D5BE57937}" type="presOf" srcId="{5D652AD3-0DA0-4339-AF08-91B834D76BE1}" destId="{43F66CC3-5F7A-417A-B3B3-B4F4BB1CD0CB}" srcOrd="0" destOrd="0" presId="urn:microsoft.com/office/officeart/2008/layout/SquareAccentList"/>
    <dgm:cxn modelId="{715BBDE4-4F09-48C8-90DC-48B3EAF933ED}" type="presParOf" srcId="{E8B683B4-CC9A-4EAF-8AD1-8E9040E4B842}" destId="{3A77F24B-4E9D-479F-902C-1BEC427B70E1}" srcOrd="1" destOrd="0" presId="urn:microsoft.com/office/officeart/2008/layout/SquareAccentList"/>
    <dgm:cxn modelId="{8F9E367C-965D-4D96-AAF2-6F197B7C8D8F}" type="presParOf" srcId="{3A77F24B-4E9D-479F-902C-1BEC427B70E1}" destId="{53594022-0199-4B32-95EF-5AA996204C18}" srcOrd="0" destOrd="1" presId="urn:microsoft.com/office/officeart/2008/layout/SquareAccentList"/>
    <dgm:cxn modelId="{136B9F50-7B23-4045-BCDB-678A7768F484}" type="presOf" srcId="{F360B177-5592-4D0E-91BA-90E89F055799}" destId="{53594022-0199-4B32-95EF-5AA996204C18}" srcOrd="0" destOrd="0" presId="urn:microsoft.com/office/officeart/2008/layout/SquareAccentList"/>
    <dgm:cxn modelId="{06DF05E3-653B-433B-9B2D-2F76A50F2AE8}" type="presParOf" srcId="{53594022-0199-4B32-95EF-5AA996204C18}" destId="{6C227CA5-E59C-4108-AF92-E0301F6D7CFF}" srcOrd="0" destOrd="0" presId="urn:microsoft.com/office/officeart/2008/layout/SquareAccentList"/>
    <dgm:cxn modelId="{5ECDD576-BE89-41D1-A71E-E34AA38BA434}" type="presParOf" srcId="{53594022-0199-4B32-95EF-5AA996204C18}" destId="{000750DE-C492-4FE2-9728-0D5ABA567FB2}" srcOrd="1" destOrd="0" presId="urn:microsoft.com/office/officeart/2008/layout/SquareAccentList"/>
    <dgm:cxn modelId="{63754867-65AB-4B21-B2BF-EF3A1373D7C3}" type="presParOf" srcId="{53594022-0199-4B32-95EF-5AA996204C18}" destId="{995C5820-930B-4396-AD96-C845E6AE9908}" srcOrd="2" destOrd="0" presId="urn:microsoft.com/office/officeart/2008/layout/SquareAccentList"/>
    <dgm:cxn modelId="{90959A50-2592-4A79-9F01-A19587B2CE8D}" type="presOf" srcId="{F360B177-5592-4D0E-91BA-90E89F055799}" destId="{995C5820-930B-4396-AD96-C845E6AE9908}" srcOrd="0" destOrd="0" presId="urn:microsoft.com/office/officeart/2008/layout/SquareAccentList"/>
    <dgm:cxn modelId="{935F5768-1AC9-4903-9569-01F2AB05185B}" type="presParOf" srcId="{3A77F24B-4E9D-479F-902C-1BEC427B70E1}" destId="{D3C256E0-40F3-4CFD-AB7F-C916087C7C5A}" srcOrd="1" destOrd="1" presId="urn:microsoft.com/office/officeart/2008/layout/SquareAccentList"/>
    <dgm:cxn modelId="{744B0667-F5F9-4506-83CA-BE6B8E35DBB2}" type="presParOf" srcId="{D3C256E0-40F3-4CFD-AB7F-C916087C7C5A}" destId="{BCD88060-1A73-4BBD-AE5C-058F0A4D6CD6}" srcOrd="0" destOrd="1" presId="urn:microsoft.com/office/officeart/2008/layout/SquareAccentList"/>
    <dgm:cxn modelId="{DF4A0513-21DC-4575-BD09-6F7780B1A54A}" type="presParOf" srcId="{BCD88060-1A73-4BBD-AE5C-058F0A4D6CD6}" destId="{751D07F1-ED7F-4E0E-BDE3-E194731959D2}" srcOrd="0" destOrd="0" presId="urn:microsoft.com/office/officeart/2008/layout/SquareAccentList"/>
    <dgm:cxn modelId="{55480487-62C9-4D7C-8790-7158E05B3EA3}" type="presParOf" srcId="{BCD88060-1A73-4BBD-AE5C-058F0A4D6CD6}" destId="{67025255-3281-412E-B9B5-339FBAC7FACE}" srcOrd="1" destOrd="0" presId="urn:microsoft.com/office/officeart/2008/layout/SquareAccentList"/>
    <dgm:cxn modelId="{FAD59C83-F018-4FED-A8C0-05DB639DD56A}" type="presOf" srcId="{83135528-2DF8-42FB-B879-4E8819C95B58}" destId="{67025255-3281-412E-B9B5-339FBAC7FACE}" srcOrd="0" destOrd="0" presId="urn:microsoft.com/office/officeart/2008/layout/SquareAccentList"/>
    <dgm:cxn modelId="{349FF9E2-A7D5-4C37-922D-7729189DCBAC}" type="presParOf" srcId="{D3C256E0-40F3-4CFD-AB7F-C916087C7C5A}" destId="{C257B83D-40C3-4D6E-ADF5-C30E90D3C810}" srcOrd="1" destOrd="1" presId="urn:microsoft.com/office/officeart/2008/layout/SquareAccentList"/>
    <dgm:cxn modelId="{D3AE674C-CFA4-4AB0-8CCC-7B9CF080DA36}" type="presParOf" srcId="{C257B83D-40C3-4D6E-ADF5-C30E90D3C810}" destId="{759232EB-E9D5-4BBE-A075-95958A796CF5}" srcOrd="0" destOrd="1" presId="urn:microsoft.com/office/officeart/2008/layout/SquareAccentList"/>
    <dgm:cxn modelId="{4D0C1C51-115A-4E98-AAA7-1E5BE6AC4C9C}" type="presParOf" srcId="{C257B83D-40C3-4D6E-ADF5-C30E90D3C810}" destId="{AF08F9EA-8957-456F-A806-70CB9ECA7435}" srcOrd="1" destOrd="1" presId="urn:microsoft.com/office/officeart/2008/layout/SquareAccentList"/>
    <dgm:cxn modelId="{5CEC64AB-86C3-445C-95C1-6AAD2744E238}" type="presOf" srcId="{7BBF2AA7-E8A4-4CC0-BFEA-9FDECC829AF0}" destId="{AF08F9EA-8957-456F-A806-70CB9ECA7435}" srcOrd="0" destOrd="0" presId="urn:microsoft.com/office/officeart/2008/layout/SquareAccentList"/>
    <dgm:cxn modelId="{314E2908-A37C-426C-ABC8-8E4FC4AB3A14}" type="presParOf" srcId="{D3C256E0-40F3-4CFD-AB7F-C916087C7C5A}" destId="{AE0D00EF-C866-4B4E-93AF-320CC36C8C36}" srcOrd="2" destOrd="1" presId="urn:microsoft.com/office/officeart/2008/layout/SquareAccentList"/>
    <dgm:cxn modelId="{568EAD04-4C16-42C9-9296-35E68993DC56}" type="presParOf" srcId="{AE0D00EF-C866-4B4E-93AF-320CC36C8C36}" destId="{BD7FDE59-2327-44FB-A2AB-C89E847FFDC5}" srcOrd="0" destOrd="2" presId="urn:microsoft.com/office/officeart/2008/layout/SquareAccentList"/>
    <dgm:cxn modelId="{0C958A58-8026-406D-A450-BAF9789423D3}" type="presParOf" srcId="{AE0D00EF-C866-4B4E-93AF-320CC36C8C36}" destId="{68C064A3-3E1B-4F79-8F26-82C2551ECEFD}" srcOrd="1" destOrd="2" presId="urn:microsoft.com/office/officeart/2008/layout/SquareAccentList"/>
    <dgm:cxn modelId="{7E10F656-0C6B-4630-B241-A1DF9DAF4F99}" type="presOf" srcId="{12697397-3867-4B27-B178-B6105A86229F}" destId="{68C064A3-3E1B-4F79-8F26-82C2551ECEFD}" srcOrd="0" destOrd="0" presId="urn:microsoft.com/office/officeart/2008/layout/SquareAccentList"/>
    <dgm:cxn modelId="{978477E0-E6A0-4DAE-99FE-57E9B962957D}" type="presParOf" srcId="{D3C256E0-40F3-4CFD-AB7F-C916087C7C5A}" destId="{E30EF9A1-57AF-40F0-9FA9-A4F38E8821AC}" srcOrd="3" destOrd="1" presId="urn:microsoft.com/office/officeart/2008/layout/SquareAccentList"/>
    <dgm:cxn modelId="{19A73AD2-3934-418C-9343-3E6B8B582BF1}" type="presParOf" srcId="{E30EF9A1-57AF-40F0-9FA9-A4F38E8821AC}" destId="{05052293-DA0E-4429-8859-EC0509777002}" srcOrd="0" destOrd="3" presId="urn:microsoft.com/office/officeart/2008/layout/SquareAccentList"/>
    <dgm:cxn modelId="{2B640032-2B4C-4D49-A2A6-0718A66ED565}" type="presParOf" srcId="{E30EF9A1-57AF-40F0-9FA9-A4F38E8821AC}" destId="{AE69A4EF-3956-4513-814C-2C3D850FA5C8}" srcOrd="1" destOrd="3" presId="urn:microsoft.com/office/officeart/2008/layout/SquareAccentList"/>
    <dgm:cxn modelId="{ED38755E-0C16-4EB7-9432-318167E71229}" type="presOf" srcId="{37A5AFB7-F0B3-4E52-803C-B98D7AFBF7A2}" destId="{AE69A4EF-3956-4513-814C-2C3D850FA5C8}" srcOrd="0" destOrd="0" presId="urn:microsoft.com/office/officeart/2008/layout/SquareAccentList"/>
    <dgm:cxn modelId="{0DC16C00-4D7B-4080-A207-47E4EBDAA2A1}" type="presParOf" srcId="{E8B683B4-CC9A-4EAF-8AD1-8E9040E4B842}" destId="{FFC1A045-8AB1-4DC0-A80E-EBD7CAFE66CE}" srcOrd="2" destOrd="0" presId="urn:microsoft.com/office/officeart/2008/layout/SquareAccentList"/>
    <dgm:cxn modelId="{67EE6F8D-C9F9-4EE7-8FD4-6DE032C3B121}" type="presParOf" srcId="{FFC1A045-8AB1-4DC0-A80E-EBD7CAFE66CE}" destId="{F8D12FC8-36F1-4B14-A8D0-B41534B6D825}" srcOrd="0" destOrd="2" presId="urn:microsoft.com/office/officeart/2008/layout/SquareAccentList"/>
    <dgm:cxn modelId="{7BDBA0B7-2A12-426E-9790-5A5237E619A7}" type="presOf" srcId="{AB71FD9A-F73D-4B51-B3E7-DE053418F91A}" destId="{F8D12FC8-36F1-4B14-A8D0-B41534B6D825}" srcOrd="0" destOrd="0" presId="urn:microsoft.com/office/officeart/2008/layout/SquareAccentList"/>
    <dgm:cxn modelId="{4AC758BF-5299-4D98-B22C-48F990FCB014}" type="presParOf" srcId="{F8D12FC8-36F1-4B14-A8D0-B41534B6D825}" destId="{4883A32C-FB6D-4470-834B-A0D0B519B6E8}" srcOrd="0" destOrd="0" presId="urn:microsoft.com/office/officeart/2008/layout/SquareAccentList"/>
    <dgm:cxn modelId="{0E41AE10-150A-46AD-82B4-BCA99E39FEBB}" type="presParOf" srcId="{F8D12FC8-36F1-4B14-A8D0-B41534B6D825}" destId="{16272331-F376-4F78-9E72-6620FFE1EEC3}" srcOrd="1" destOrd="0" presId="urn:microsoft.com/office/officeart/2008/layout/SquareAccentList"/>
    <dgm:cxn modelId="{513EF889-17F1-49A7-9421-180EFB460BED}" type="presParOf" srcId="{F8D12FC8-36F1-4B14-A8D0-B41534B6D825}" destId="{D42EB80D-978D-4E33-A14B-3612F1F0EC16}" srcOrd="2" destOrd="0" presId="urn:microsoft.com/office/officeart/2008/layout/SquareAccentList"/>
    <dgm:cxn modelId="{6F8C3607-037E-4044-8740-5AAB959BA3E1}" type="presOf" srcId="{AB71FD9A-F73D-4B51-B3E7-DE053418F91A}" destId="{D42EB80D-978D-4E33-A14B-3612F1F0EC16}" srcOrd="0" destOrd="0" presId="urn:microsoft.com/office/officeart/2008/layout/SquareAccentList"/>
    <dgm:cxn modelId="{691A46E9-AB8E-461D-9FE3-2E6BADE82794}" type="presParOf" srcId="{FFC1A045-8AB1-4DC0-A80E-EBD7CAFE66CE}" destId="{578214DC-1BB7-4BA1-A6D6-E846C9C25F6B}" srcOrd="1" destOrd="2" presId="urn:microsoft.com/office/officeart/2008/layout/SquareAccentList"/>
    <dgm:cxn modelId="{3A453864-2793-4D24-9E9A-43A18626546D}" type="presParOf" srcId="{578214DC-1BB7-4BA1-A6D6-E846C9C25F6B}" destId="{10DED540-3595-43ED-9E4B-5934EBBE357C}" srcOrd="0" destOrd="1" presId="urn:microsoft.com/office/officeart/2008/layout/SquareAccentList"/>
    <dgm:cxn modelId="{781EFC7A-1D65-4DC0-810D-DF78067D5D52}" type="presParOf" srcId="{10DED540-3595-43ED-9E4B-5934EBBE357C}" destId="{6B4C860A-DBDB-4F25-AEE7-078D55D197F8}" srcOrd="0" destOrd="0" presId="urn:microsoft.com/office/officeart/2008/layout/SquareAccentList"/>
    <dgm:cxn modelId="{23502DAB-E9E2-4EF1-B83F-566E38968C57}" type="presParOf" srcId="{10DED540-3595-43ED-9E4B-5934EBBE357C}" destId="{54539F7E-C594-4A33-A548-FC053A5E74C0}" srcOrd="1" destOrd="0" presId="urn:microsoft.com/office/officeart/2008/layout/SquareAccentList"/>
    <dgm:cxn modelId="{A2B33D3F-390F-4E9D-8AC5-A57EF84F371B}" type="presOf" srcId="{C84205E0-9980-447F-B9E7-472B808E5842}" destId="{54539F7E-C594-4A33-A548-FC053A5E74C0}" srcOrd="0" destOrd="0" presId="urn:microsoft.com/office/officeart/2008/layout/SquareAccentList"/>
    <dgm:cxn modelId="{AE43B494-83A8-42FA-B1E4-E0A103E28CAA}" type="presParOf" srcId="{578214DC-1BB7-4BA1-A6D6-E846C9C25F6B}" destId="{3015F0F5-1EFB-46C8-9A7D-A0E002016A95}" srcOrd="1" destOrd="1" presId="urn:microsoft.com/office/officeart/2008/layout/SquareAccentList"/>
    <dgm:cxn modelId="{893AA387-DFD7-4A31-9643-DDB7BAC1E0D7}" type="presParOf" srcId="{3015F0F5-1EFB-46C8-9A7D-A0E002016A95}" destId="{E2D49713-C487-4217-897C-F1AC5452D8AE}" srcOrd="0" destOrd="1" presId="urn:microsoft.com/office/officeart/2008/layout/SquareAccentList"/>
    <dgm:cxn modelId="{BCDF3E7D-8D49-4EF6-BD8D-8CBA06134B2D}" type="presParOf" srcId="{3015F0F5-1EFB-46C8-9A7D-A0E002016A95}" destId="{C8B4A2BD-9153-4BF1-97C2-56D067BD9B4D}" srcOrd="1" destOrd="1" presId="urn:microsoft.com/office/officeart/2008/layout/SquareAccentList"/>
    <dgm:cxn modelId="{FCD870F7-8977-406C-B263-5D02E98000A4}" type="presOf" srcId="{0656BC49-1812-45CB-9879-F3A4E116D8B7}" destId="{C8B4A2BD-9153-4BF1-97C2-56D067BD9B4D}" srcOrd="0" destOrd="0" presId="urn:microsoft.com/office/officeart/2008/layout/SquareAccentList"/>
    <dgm:cxn modelId="{52AD44C9-19FC-4E0D-9B02-96E6B0632C89}" type="presParOf" srcId="{578214DC-1BB7-4BA1-A6D6-E846C9C25F6B}" destId="{46A112DC-C0E7-4B5E-93B2-6829EBAB00C7}" srcOrd="2" destOrd="1" presId="urn:microsoft.com/office/officeart/2008/layout/SquareAccentList"/>
    <dgm:cxn modelId="{71EFF271-4C03-46FF-BD33-22FBAD693A69}" type="presParOf" srcId="{46A112DC-C0E7-4B5E-93B2-6829EBAB00C7}" destId="{86D5968F-5D14-425C-BC01-D9BACC060D2B}" srcOrd="0" destOrd="2" presId="urn:microsoft.com/office/officeart/2008/layout/SquareAccentList"/>
    <dgm:cxn modelId="{68AC2751-BEBD-40D2-9A55-F508281040C3}" type="presParOf" srcId="{46A112DC-C0E7-4B5E-93B2-6829EBAB00C7}" destId="{43EAE0DB-A52C-41DB-8B6A-88727B61E0E2}" srcOrd="1" destOrd="2" presId="urn:microsoft.com/office/officeart/2008/layout/SquareAccentList"/>
    <dgm:cxn modelId="{D70FCACD-AF64-4A2A-B6DB-54265397A2CB}" type="presOf" srcId="{62FAB6A1-32F4-44EE-91C5-2B44CFE49F6D}" destId="{43EAE0DB-A52C-41DB-8B6A-88727B61E0E2}" srcOrd="0" destOrd="0" presId="urn:microsoft.com/office/officeart/2008/layout/SquareAccentList"/>
    <dgm:cxn modelId="{B71D1327-F6F0-4771-B556-32C6725C66E1}" type="presParOf" srcId="{E8B683B4-CC9A-4EAF-8AD1-8E9040E4B842}" destId="{C7A7BF1A-4107-41C0-A6A0-6D463660F79B}" srcOrd="3" destOrd="0" presId="urn:microsoft.com/office/officeart/2008/layout/SquareAccentList"/>
    <dgm:cxn modelId="{1937B075-C67C-46E5-AA8C-B107F9471B92}" type="presParOf" srcId="{C7A7BF1A-4107-41C0-A6A0-6D463660F79B}" destId="{EBCA3296-6675-4B9D-87EB-385E04FE0933}" srcOrd="0" destOrd="3" presId="urn:microsoft.com/office/officeart/2008/layout/SquareAccentList"/>
    <dgm:cxn modelId="{BCA74078-4AA3-4D47-97FD-C7723FBBAA74}" type="presOf" srcId="{538D06CE-C68F-41DD-BD62-087C02974D95}" destId="{EBCA3296-6675-4B9D-87EB-385E04FE0933}" srcOrd="0" destOrd="0" presId="urn:microsoft.com/office/officeart/2008/layout/SquareAccentList"/>
    <dgm:cxn modelId="{DD76BA67-E037-4220-A10B-BF47813DAD43}" type="presParOf" srcId="{EBCA3296-6675-4B9D-87EB-385E04FE0933}" destId="{E5083C0F-43E2-4E49-BD12-E6E881C631EA}" srcOrd="0" destOrd="0" presId="urn:microsoft.com/office/officeart/2008/layout/SquareAccentList"/>
    <dgm:cxn modelId="{9204100E-6A8B-4794-8B24-9A6EE08CC5F9}" type="presParOf" srcId="{EBCA3296-6675-4B9D-87EB-385E04FE0933}" destId="{FF238FD3-D17A-4553-B871-0AEBF4B08AC1}" srcOrd="1" destOrd="0" presId="urn:microsoft.com/office/officeart/2008/layout/SquareAccentList"/>
    <dgm:cxn modelId="{A88DC3F9-54CA-41F3-BA64-281E225983AA}" type="presParOf" srcId="{EBCA3296-6675-4B9D-87EB-385E04FE0933}" destId="{9737B665-1047-4312-846D-1037363900DC}" srcOrd="2" destOrd="0" presId="urn:microsoft.com/office/officeart/2008/layout/SquareAccentList"/>
    <dgm:cxn modelId="{D9466AF5-9F87-408E-A9D0-3CA7FDDFBD07}" type="presOf" srcId="{538D06CE-C68F-41DD-BD62-087C02974D95}" destId="{9737B665-1047-4312-846D-1037363900DC}" srcOrd="0" destOrd="0" presId="urn:microsoft.com/office/officeart/2008/layout/SquareAccentList"/>
    <dgm:cxn modelId="{47649358-77F4-414C-A53F-362C3009DDFD}" type="presParOf" srcId="{C7A7BF1A-4107-41C0-A6A0-6D463660F79B}" destId="{03DBD864-442C-43B5-92A9-69A3102EB5F1}" srcOrd="1" destOrd="3" presId="urn:microsoft.com/office/officeart/2008/layout/SquareAccentList"/>
    <dgm:cxn modelId="{C412B21F-1543-4B7A-B91E-886EA08B37F9}" type="presParOf" srcId="{03DBD864-442C-43B5-92A9-69A3102EB5F1}" destId="{4DE32FC9-3A33-4E37-B80F-BABA8D22003F}" srcOrd="0" destOrd="1" presId="urn:microsoft.com/office/officeart/2008/layout/SquareAccentList"/>
    <dgm:cxn modelId="{86E6E077-FB2B-4013-92EE-C7BA58641527}" type="presParOf" srcId="{4DE32FC9-3A33-4E37-B80F-BABA8D22003F}" destId="{1B81B928-C84C-4800-8D95-359A9A973693}" srcOrd="0" destOrd="0" presId="urn:microsoft.com/office/officeart/2008/layout/SquareAccentList"/>
    <dgm:cxn modelId="{2B322B71-D567-458C-A21C-8134FD053B66}" type="presParOf" srcId="{4DE32FC9-3A33-4E37-B80F-BABA8D22003F}" destId="{7A061E53-BBE5-4D2E-8489-308AC136D126}" srcOrd="1" destOrd="0" presId="urn:microsoft.com/office/officeart/2008/layout/SquareAccentList"/>
    <dgm:cxn modelId="{02FE4799-3AB4-4AFC-9C0A-9C5DFE38FA14}" type="presOf" srcId="{8E485E48-D243-460A-848D-422610374DE7}" destId="{7A061E53-BBE5-4D2E-8489-308AC136D126}" srcOrd="0" destOrd="0" presId="urn:microsoft.com/office/officeart/2008/layout/SquareAccentList"/>
    <dgm:cxn modelId="{4B659AC8-792E-4C59-BC61-401323415E2F}" type="presParOf" srcId="{03DBD864-442C-43B5-92A9-69A3102EB5F1}" destId="{B387EEB3-7C52-4662-91F2-7742B6D12DBB}" srcOrd="1" destOrd="1" presId="urn:microsoft.com/office/officeart/2008/layout/SquareAccentList"/>
    <dgm:cxn modelId="{E6BEC4F1-82EC-499D-8CD8-249B75F3D616}" type="presParOf" srcId="{B387EEB3-7C52-4662-91F2-7742B6D12DBB}" destId="{908708E1-675C-4095-80B7-502BFD72E672}" srcOrd="0" destOrd="1" presId="urn:microsoft.com/office/officeart/2008/layout/SquareAccentList"/>
    <dgm:cxn modelId="{338F6BAB-803D-46DA-BFF6-F64FC4F3B31E}" type="presParOf" srcId="{B387EEB3-7C52-4662-91F2-7742B6D12DBB}" destId="{EC288FA6-E01B-419C-A0DA-7CF3D8C065E4}" srcOrd="1" destOrd="1" presId="urn:microsoft.com/office/officeart/2008/layout/SquareAccentList"/>
    <dgm:cxn modelId="{57ACC410-C9B1-4771-995B-C24AAC0DE6E6}" type="presOf" srcId="{4BBA2267-CCE6-4ACD-9BF8-2A3185301DE8}" destId="{EC288FA6-E01B-419C-A0DA-7CF3D8C065E4}" srcOrd="0" destOrd="0" presId="urn:microsoft.com/office/officeart/2008/layout/SquareAccentList"/>
    <dgm:cxn modelId="{FF2764CF-C649-4160-A515-6A60C650A237}" type="presParOf" srcId="{03DBD864-442C-43B5-92A9-69A3102EB5F1}" destId="{36C212CE-225A-4D39-8C4F-C358C060EEE9}" srcOrd="2" destOrd="1" presId="urn:microsoft.com/office/officeart/2008/layout/SquareAccentList"/>
    <dgm:cxn modelId="{6BE68ECD-BAEF-4C40-86D4-C1F683EE93EE}" type="presParOf" srcId="{36C212CE-225A-4D39-8C4F-C358C060EEE9}" destId="{E9C06284-2E74-415A-B9D6-316D99158411}" srcOrd="0" destOrd="2" presId="urn:microsoft.com/office/officeart/2008/layout/SquareAccentList"/>
    <dgm:cxn modelId="{C12CC4CD-68BF-459F-88F9-52FC94DDFA7C}" type="presParOf" srcId="{36C212CE-225A-4D39-8C4F-C358C060EEE9}" destId="{1FDF3C23-4AB9-40BA-A749-15381727E0F9}" srcOrd="1" destOrd="2" presId="urn:microsoft.com/office/officeart/2008/layout/SquareAccentList"/>
    <dgm:cxn modelId="{D3D1817F-22B5-40DF-B27E-54D3C374E5EC}" type="presOf" srcId="{88932CBB-3535-4295-9910-094E79EBA78A}" destId="{1FDF3C23-4AB9-40BA-A749-15381727E0F9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7434E-2449-4FE6-A4AA-84155392FB23}" type="doc">
      <dgm:prSet loTypeId="urn:microsoft.com/office/officeart/2005/8/layout/hList3" loCatId="list" qsTypeId="urn:microsoft.com/office/officeart/2005/8/quickstyle/simple5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C9300015-0B4F-4ED3-A222-19ADE6CA40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r>
            <a:rPr lang="zh-CN" altLang="en-US"/>
            <a:t>配置</a:t>
          </a:r>
          <a:r>
            <a:rPr lang="zh-CN" altLang="en-US"/>
            <a:t/>
          </a:r>
          <a:endParaRPr lang="zh-CN" altLang="en-US"/>
        </a:p>
      </dgm:t>
    </dgm:pt>
    <dgm:pt modelId="{A4E992FA-1E5D-4F9D-871F-BC0D75A9A1DA}" cxnId="{CA61A3A2-E830-4DD8-9199-748B51DFF782}" type="parTrans">
      <dgm:prSet/>
      <dgm:spPr/>
      <dgm:t>
        <a:bodyPr/>
        <a:p>
          <a:endParaRPr lang="zh-CN" altLang="en-US"/>
        </a:p>
      </dgm:t>
    </dgm:pt>
    <dgm:pt modelId="{DDBE257D-493B-4ADB-83BB-7773E544C733}" cxnId="{CA61A3A2-E830-4DD8-9199-748B51DFF782}" type="sibTrans">
      <dgm:prSet/>
      <dgm:spPr/>
      <dgm:t>
        <a:bodyPr/>
        <a:p>
          <a:endParaRPr lang="zh-CN" altLang="en-US"/>
        </a:p>
      </dgm:t>
    </dgm:pt>
    <dgm:pt modelId="{67172ADC-3D5A-4F92-AB76-F32236DF914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表单</a:t>
          </a:r>
          <a:r>
            <a:rPr lang="zh-CN" altLang="en-US" sz="3200"/>
            <a:t/>
          </a:r>
          <a:endParaRPr lang="zh-CN" altLang="en-US" sz="3200"/>
        </a:p>
      </dgm:t>
    </dgm:pt>
    <dgm:pt modelId="{9D5DC742-C6AF-44FD-8A8A-0E918F6149E9}" cxnId="{1DE289AF-5311-4AF7-9032-95952FE603B2}" type="parTrans">
      <dgm:prSet/>
      <dgm:spPr/>
      <dgm:t>
        <a:bodyPr/>
        <a:p>
          <a:endParaRPr lang="zh-CN" altLang="en-US"/>
        </a:p>
      </dgm:t>
    </dgm:pt>
    <dgm:pt modelId="{898112BF-353C-4865-9CBF-B15F7F9C3E18}" cxnId="{1DE289AF-5311-4AF7-9032-95952FE603B2}" type="sibTrans">
      <dgm:prSet/>
      <dgm:spPr/>
      <dgm:t>
        <a:bodyPr/>
        <a:p>
          <a:endParaRPr lang="zh-CN" altLang="en-US"/>
        </a:p>
      </dgm:t>
    </dgm:pt>
    <dgm:pt modelId="{72951CB2-63DE-4834-9D6A-A8AC56E5ADE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/>
            <a:t>样式</a:t>
          </a:r>
          <a:r>
            <a:rPr lang="zh-CN" sz="3200"/>
            <a:t/>
          </a:r>
          <a:endParaRPr lang="zh-CN" sz="3200"/>
        </a:p>
      </dgm:t>
    </dgm:pt>
    <dgm:pt modelId="{3DB63E02-372B-4C1F-A68D-9932A013DF38}" cxnId="{6D42447F-E47C-487C-ADB9-42DBE01EF4A0}" type="parTrans">
      <dgm:prSet/>
      <dgm:spPr/>
    </dgm:pt>
    <dgm:pt modelId="{BF3EEEE2-50F4-4369-889D-2B7461572C75}" cxnId="{6D42447F-E47C-487C-ADB9-42DBE01EF4A0}" type="sibTrans">
      <dgm:prSet/>
      <dgm:spPr/>
    </dgm:pt>
    <dgm:pt modelId="{9C934455-0BC3-478D-9204-596A8362C91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布局</a:t>
          </a:r>
          <a:r>
            <a:rPr lang="zh-CN" altLang="en-US" sz="3200"/>
            <a:t/>
          </a:r>
          <a:endParaRPr lang="zh-CN" altLang="en-US" sz="3200"/>
        </a:p>
      </dgm:t>
    </dgm:pt>
    <dgm:pt modelId="{773EE1B1-1A56-4D6C-84B2-2087057C97EC}" cxnId="{7E536282-111E-441D-A41E-001A3322F051}" type="parTrans">
      <dgm:prSet/>
      <dgm:spPr/>
      <dgm:t>
        <a:bodyPr/>
        <a:p>
          <a:endParaRPr lang="zh-CN" altLang="en-US"/>
        </a:p>
      </dgm:t>
    </dgm:pt>
    <dgm:pt modelId="{0FD544B6-CF53-4D5F-A138-EDFA89D94D54}" cxnId="{7E536282-111E-441D-A41E-001A3322F051}" type="sibTrans">
      <dgm:prSet/>
      <dgm:spPr/>
      <dgm:t>
        <a:bodyPr/>
        <a:p>
          <a:endParaRPr lang="zh-CN" altLang="en-US"/>
        </a:p>
      </dgm:t>
    </dgm:pt>
    <dgm:pt modelId="{157746D2-001E-4B2A-9A2E-ACEA009EC53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校验</a:t>
          </a:r>
          <a:r>
            <a:rPr lang="zh-CN" altLang="en-US" sz="3200"/>
            <a:t/>
          </a:r>
          <a:endParaRPr lang="zh-CN" altLang="en-US" sz="3200"/>
        </a:p>
      </dgm:t>
    </dgm:pt>
    <dgm:pt modelId="{D27872C4-8AEF-42C2-BFA4-C9297028105F}" cxnId="{6C11A567-66BE-4EC1-9ACA-D058FCE375BF}" type="parTrans">
      <dgm:prSet/>
      <dgm:spPr/>
      <dgm:t>
        <a:bodyPr/>
        <a:p>
          <a:endParaRPr lang="zh-CN" altLang="en-US"/>
        </a:p>
      </dgm:t>
    </dgm:pt>
    <dgm:pt modelId="{07593289-A816-447F-B6A1-11BADC5BF40A}" cxnId="{6C11A567-66BE-4EC1-9ACA-D058FCE375BF}" type="sibTrans">
      <dgm:prSet/>
      <dgm:spPr/>
      <dgm:t>
        <a:bodyPr/>
        <a:p>
          <a:endParaRPr lang="zh-CN" altLang="en-US"/>
        </a:p>
      </dgm:t>
    </dgm:pt>
    <dgm:pt modelId="{F2940929-5E01-4246-BB2D-9E96AFA409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/>
            <a:t>数据</a:t>
          </a:r>
          <a:r>
            <a:rPr lang="zh-CN" sz="3200"/>
            <a:t/>
          </a:r>
          <a:endParaRPr lang="zh-CN" sz="3200"/>
        </a:p>
      </dgm:t>
    </dgm:pt>
    <dgm:pt modelId="{6DB4CD1E-F8D7-4CC0-9D41-A21B8ADA86B5}" cxnId="{9E6A63EA-CBB3-4679-B7F3-DCDBAF4161C8}" type="parTrans">
      <dgm:prSet/>
      <dgm:spPr/>
    </dgm:pt>
    <dgm:pt modelId="{BD95AF39-BEEB-46F9-A2A9-CB0AED314958}" cxnId="{9E6A63EA-CBB3-4679-B7F3-DCDBAF4161C8}" type="sibTrans">
      <dgm:prSet/>
      <dgm:spPr/>
    </dgm:pt>
    <dgm:pt modelId="{EA67659E-FEE0-471E-8AB7-8BC9F8DB1EE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/>
            <a:t>特</a:t>
          </a:r>
          <a:r>
            <a:rPr lang="zh-CN" sz="3200" u="sng"/>
            <a:t>有</a:t>
          </a:r>
          <a:r>
            <a:rPr lang="zh-CN" sz="3200" u="sng"/>
            <a:t/>
          </a:r>
          <a:endParaRPr lang="zh-CN" sz="3200" u="sng"/>
        </a:p>
      </dgm:t>
    </dgm:pt>
    <dgm:pt modelId="{9CACE732-6AEE-4E3A-BE77-8A48ACCE7468}" cxnId="{16483070-1AD7-41B5-8AC2-115D7A6A04F3}" type="parTrans">
      <dgm:prSet/>
      <dgm:spPr/>
    </dgm:pt>
    <dgm:pt modelId="{88FFB13A-31C7-48EF-857E-147E12AC361B}" cxnId="{16483070-1AD7-41B5-8AC2-115D7A6A04F3}" type="sibTrans">
      <dgm:prSet/>
      <dgm:spPr/>
    </dgm:pt>
    <dgm:pt modelId="{B6DF17F7-BC91-409E-B07E-8243D0B47BE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/>
            <a:t>数据</a:t>
          </a:r>
          <a:r>
            <a:rPr lang="zh-CN" sz="2400"/>
            <a:t/>
          </a:r>
          <a:endParaRPr lang="zh-CN" sz="2400"/>
        </a:p>
      </dgm:t>
    </dgm:pt>
    <dgm:pt modelId="{956A896F-E4A4-46F3-937A-7A98B3655891}" cxnId="{498E0A9D-35A1-4498-82C2-95A56C46F62B}" type="parTrans">
      <dgm:prSet/>
      <dgm:spPr/>
    </dgm:pt>
    <dgm:pt modelId="{6854ED47-0DC3-4FC9-B09D-43A65B2706F2}" cxnId="{498E0A9D-35A1-4498-82C2-95A56C46F62B}" type="sibTrans">
      <dgm:prSet/>
      <dgm:spPr/>
    </dgm:pt>
    <dgm:pt modelId="{EC0CA60F-A1E8-43F8-95E3-6C02915B5CFE}">
      <dgm:prSet/>
      <dgm:spPr/>
      <dgm:t>
        <a:bodyPr/>
        <a:p>
          <a:endParaRPr altLang="en-US"/>
        </a:p>
      </dgm:t>
    </dgm:pt>
    <dgm:pt modelId="{4E003A3F-50E7-4761-80C2-D2E9F71C31D8}" cxnId="{B387E75E-BD21-4444-B55A-45E06AC2E253}" type="parTrans">
      <dgm:prSet/>
      <dgm:spPr/>
    </dgm:pt>
    <dgm:pt modelId="{5EB384C0-8937-40B6-8343-1DB710FC18CA}" cxnId="{B387E75E-BD21-4444-B55A-45E06AC2E253}" type="sibTrans">
      <dgm:prSet/>
      <dgm:spPr/>
    </dgm:pt>
    <dgm:pt modelId="{BF61D2A1-834A-4D25-8CF9-3E6F9C55D7F6}" type="pres">
      <dgm:prSet presAssocID="{5517434E-2449-4FE6-A4AA-84155392FB23}" presName="composite" presStyleCnt="0">
        <dgm:presLayoutVars>
          <dgm:chMax val="1"/>
          <dgm:dir/>
          <dgm:resizeHandles val="exact"/>
        </dgm:presLayoutVars>
      </dgm:prSet>
      <dgm:spPr/>
    </dgm:pt>
    <dgm:pt modelId="{BC0A6667-16CD-4240-AE05-3CE0FFAE4A79}" type="pres">
      <dgm:prSet presAssocID="{C9300015-0B4F-4ED3-A222-19ADE6CA401D}" presName="roof" presStyleLbl="dkBgShp" presStyleIdx="0" presStyleCnt="2"/>
      <dgm:spPr/>
    </dgm:pt>
    <dgm:pt modelId="{0EB5A689-1A79-4BB6-8B15-71EDDFA6E2EE}" type="pres">
      <dgm:prSet presAssocID="{C9300015-0B4F-4ED3-A222-19ADE6CA401D}" presName="pillars" presStyleCnt="0"/>
      <dgm:spPr/>
    </dgm:pt>
    <dgm:pt modelId="{8D177BD5-3746-45CE-B7F3-0BC152555A4E}" type="pres">
      <dgm:prSet presAssocID="{C9300015-0B4F-4ED3-A222-19ADE6CA401D}" presName="pillar1" presStyleLbl="node1" presStyleIdx="0" presStyleCnt="6">
        <dgm:presLayoutVars>
          <dgm:bulletEnabled val="1"/>
        </dgm:presLayoutVars>
      </dgm:prSet>
      <dgm:spPr/>
    </dgm:pt>
    <dgm:pt modelId="{B33AEA21-9A4F-4FF8-8CFB-3A61C146F4EC}" type="pres">
      <dgm:prSet presAssocID="{72951CB2-63DE-4834-9D6A-A8AC56E5ADE7}" presName="pillarX" presStyleLbl="node1" presStyleIdx="1" presStyleCnt="6">
        <dgm:presLayoutVars>
          <dgm:bulletEnabled val="1"/>
        </dgm:presLayoutVars>
      </dgm:prSet>
      <dgm:spPr/>
    </dgm:pt>
    <dgm:pt modelId="{C51403E2-94DD-4F57-A650-4E5A082523E6}" type="pres">
      <dgm:prSet presAssocID="{9C934455-0BC3-478D-9204-596A8362C91B}" presName="pillarX" presStyleLbl="node1" presStyleIdx="2" presStyleCnt="6">
        <dgm:presLayoutVars>
          <dgm:bulletEnabled val="1"/>
        </dgm:presLayoutVars>
      </dgm:prSet>
      <dgm:spPr/>
    </dgm:pt>
    <dgm:pt modelId="{F6FACAC2-0CCD-4287-8823-1ED4853B6A23}" type="pres">
      <dgm:prSet presAssocID="{157746D2-001E-4B2A-9A2E-ACEA009EC532}" presName="pillarX" presStyleLbl="node1" presStyleIdx="3" presStyleCnt="6">
        <dgm:presLayoutVars>
          <dgm:bulletEnabled val="1"/>
        </dgm:presLayoutVars>
      </dgm:prSet>
      <dgm:spPr/>
    </dgm:pt>
    <dgm:pt modelId="{11CD01E3-B5B3-4887-AC91-C1CD2BA9AFD1}" type="pres">
      <dgm:prSet presAssocID="{F2940929-5E01-4246-BB2D-9E96AFA40902}" presName="pillarX" presStyleLbl="node1" presStyleIdx="4" presStyleCnt="6">
        <dgm:presLayoutVars>
          <dgm:bulletEnabled val="1"/>
        </dgm:presLayoutVars>
      </dgm:prSet>
      <dgm:spPr/>
    </dgm:pt>
    <dgm:pt modelId="{7970F46D-A03A-4508-B6E6-4945D78AA448}" type="pres">
      <dgm:prSet presAssocID="{EA67659E-FEE0-471E-8AB7-8BC9F8DB1EE4}" presName="pillarX" presStyleLbl="node1" presStyleIdx="5" presStyleCnt="6">
        <dgm:presLayoutVars>
          <dgm:bulletEnabled val="1"/>
        </dgm:presLayoutVars>
      </dgm:prSet>
      <dgm:spPr/>
    </dgm:pt>
    <dgm:pt modelId="{24897BD6-33A7-4A82-B11B-1656F6EC667A}" type="pres">
      <dgm:prSet presAssocID="{C9300015-0B4F-4ED3-A222-19ADE6CA401D}" presName="base" presStyleLbl="dkBgShp" presStyleIdx="1" presStyleCnt="2"/>
      <dgm:spPr/>
    </dgm:pt>
  </dgm:ptLst>
  <dgm:cxnLst>
    <dgm:cxn modelId="{CA61A3A2-E830-4DD8-9199-748B51DFF782}" srcId="{5517434E-2449-4FE6-A4AA-84155392FB23}" destId="{C9300015-0B4F-4ED3-A222-19ADE6CA401D}" srcOrd="0" destOrd="0" parTransId="{A4E992FA-1E5D-4F9D-871F-BC0D75A9A1DA}" sibTransId="{DDBE257D-493B-4ADB-83BB-7773E544C733}"/>
    <dgm:cxn modelId="{1DE289AF-5311-4AF7-9032-95952FE603B2}" srcId="{C9300015-0B4F-4ED3-A222-19ADE6CA401D}" destId="{67172ADC-3D5A-4F92-AB76-F32236DF9149}" srcOrd="0" destOrd="0" parTransId="{9D5DC742-C6AF-44FD-8A8A-0E918F6149E9}" sibTransId="{898112BF-353C-4865-9CBF-B15F7F9C3E18}"/>
    <dgm:cxn modelId="{6D42447F-E47C-487C-ADB9-42DBE01EF4A0}" srcId="{C9300015-0B4F-4ED3-A222-19ADE6CA401D}" destId="{72951CB2-63DE-4834-9D6A-A8AC56E5ADE7}" srcOrd="1" destOrd="0" parTransId="{3DB63E02-372B-4C1F-A68D-9932A013DF38}" sibTransId="{BF3EEEE2-50F4-4369-889D-2B7461572C75}"/>
    <dgm:cxn modelId="{7E536282-111E-441D-A41E-001A3322F051}" srcId="{C9300015-0B4F-4ED3-A222-19ADE6CA401D}" destId="{9C934455-0BC3-478D-9204-596A8362C91B}" srcOrd="2" destOrd="0" parTransId="{773EE1B1-1A56-4D6C-84B2-2087057C97EC}" sibTransId="{0FD544B6-CF53-4D5F-A138-EDFA89D94D54}"/>
    <dgm:cxn modelId="{6C11A567-66BE-4EC1-9ACA-D058FCE375BF}" srcId="{C9300015-0B4F-4ED3-A222-19ADE6CA401D}" destId="{157746D2-001E-4B2A-9A2E-ACEA009EC532}" srcOrd="3" destOrd="0" parTransId="{D27872C4-8AEF-42C2-BFA4-C9297028105F}" sibTransId="{07593289-A816-447F-B6A1-11BADC5BF40A}"/>
    <dgm:cxn modelId="{9E6A63EA-CBB3-4679-B7F3-DCDBAF4161C8}" srcId="{C9300015-0B4F-4ED3-A222-19ADE6CA401D}" destId="{F2940929-5E01-4246-BB2D-9E96AFA40902}" srcOrd="4" destOrd="0" parTransId="{6DB4CD1E-F8D7-4CC0-9D41-A21B8ADA86B5}" sibTransId="{BD95AF39-BEEB-46F9-A2A9-CB0AED314958}"/>
    <dgm:cxn modelId="{16483070-1AD7-41B5-8AC2-115D7A6A04F3}" srcId="{C9300015-0B4F-4ED3-A222-19ADE6CA401D}" destId="{EA67659E-FEE0-471E-8AB7-8BC9F8DB1EE4}" srcOrd="5" destOrd="0" parTransId="{9CACE732-6AEE-4E3A-BE77-8A48ACCE7468}" sibTransId="{88FFB13A-31C7-48EF-857E-147E12AC361B}"/>
    <dgm:cxn modelId="{498E0A9D-35A1-4498-82C2-95A56C46F62B}" srcId="{5517434E-2449-4FE6-A4AA-84155392FB23}" destId="{B6DF17F7-BC91-409E-B07E-8243D0B47BEA}" srcOrd="1" destOrd="0" parTransId="{956A896F-E4A4-46F3-937A-7A98B3655891}" sibTransId="{6854ED47-0DC3-4FC9-B09D-43A65B2706F2}"/>
    <dgm:cxn modelId="{B387E75E-BD21-4444-B55A-45E06AC2E253}" srcId="{B6DF17F7-BC91-409E-B07E-8243D0B47BEA}" destId="{EC0CA60F-A1E8-43F8-95E3-6C02915B5CFE}" srcOrd="0" destOrd="1" parTransId="{4E003A3F-50E7-4761-80C2-D2E9F71C31D8}" sibTransId="{5EB384C0-8937-40B6-8343-1DB710FC18CA}"/>
    <dgm:cxn modelId="{C7966828-FB5F-4323-9E15-194961938F8F}" type="presOf" srcId="{5517434E-2449-4FE6-A4AA-84155392FB23}" destId="{BF61D2A1-834A-4D25-8CF9-3E6F9C55D7F6}" srcOrd="0" destOrd="0" presId="urn:microsoft.com/office/officeart/2005/8/layout/hList3"/>
    <dgm:cxn modelId="{77B80517-60BE-4B3F-B656-BB9F2BEDBC51}" type="presParOf" srcId="{BF61D2A1-834A-4D25-8CF9-3E6F9C55D7F6}" destId="{BC0A6667-16CD-4240-AE05-3CE0FFAE4A79}" srcOrd="0" destOrd="0" presId="urn:microsoft.com/office/officeart/2005/8/layout/hList3"/>
    <dgm:cxn modelId="{222B1D85-82BC-459F-8C2D-75F325897D92}" type="presOf" srcId="{C9300015-0B4F-4ED3-A222-19ADE6CA401D}" destId="{BC0A6667-16CD-4240-AE05-3CE0FFAE4A79}" srcOrd="0" destOrd="0" presId="urn:microsoft.com/office/officeart/2005/8/layout/hList3"/>
    <dgm:cxn modelId="{09597E84-6655-48BD-9D0E-C753915E0A7B}" type="presParOf" srcId="{BF61D2A1-834A-4D25-8CF9-3E6F9C55D7F6}" destId="{0EB5A689-1A79-4BB6-8B15-71EDDFA6E2EE}" srcOrd="1" destOrd="0" presId="urn:microsoft.com/office/officeart/2005/8/layout/hList3"/>
    <dgm:cxn modelId="{F7C47587-BDC9-444B-B3D7-316257B538CD}" type="presParOf" srcId="{0EB5A689-1A79-4BB6-8B15-71EDDFA6E2EE}" destId="{8D177BD5-3746-45CE-B7F3-0BC152555A4E}" srcOrd="0" destOrd="1" presId="urn:microsoft.com/office/officeart/2005/8/layout/hList3"/>
    <dgm:cxn modelId="{D3CDACC3-8EE7-47D9-9939-FAD767B09020}" type="presOf" srcId="{67172ADC-3D5A-4F92-AB76-F32236DF9149}" destId="{8D177BD5-3746-45CE-B7F3-0BC152555A4E}" srcOrd="0" destOrd="0" presId="urn:microsoft.com/office/officeart/2005/8/layout/hList3"/>
    <dgm:cxn modelId="{0D489BA8-C24A-45D1-AC46-875C01FF8B9C}" type="presParOf" srcId="{0EB5A689-1A79-4BB6-8B15-71EDDFA6E2EE}" destId="{B33AEA21-9A4F-4FF8-8CFB-3A61C146F4EC}" srcOrd="1" destOrd="1" presId="urn:microsoft.com/office/officeart/2005/8/layout/hList3"/>
    <dgm:cxn modelId="{F118A2A5-9029-4340-94C0-03448DC38E53}" type="presOf" srcId="{72951CB2-63DE-4834-9D6A-A8AC56E5ADE7}" destId="{B33AEA21-9A4F-4FF8-8CFB-3A61C146F4EC}" srcOrd="0" destOrd="0" presId="urn:microsoft.com/office/officeart/2005/8/layout/hList3"/>
    <dgm:cxn modelId="{96E3C74E-0F69-4BCD-8685-235D11A8B666}" type="presParOf" srcId="{0EB5A689-1A79-4BB6-8B15-71EDDFA6E2EE}" destId="{C51403E2-94DD-4F57-A650-4E5A082523E6}" srcOrd="2" destOrd="1" presId="urn:microsoft.com/office/officeart/2005/8/layout/hList3"/>
    <dgm:cxn modelId="{28E95054-B3C6-4EA4-9E64-3D05181A3BE8}" type="presOf" srcId="{9C934455-0BC3-478D-9204-596A8362C91B}" destId="{C51403E2-94DD-4F57-A650-4E5A082523E6}" srcOrd="0" destOrd="0" presId="urn:microsoft.com/office/officeart/2005/8/layout/hList3"/>
    <dgm:cxn modelId="{79E07891-54D6-4962-8911-61F3CC469F04}" type="presParOf" srcId="{0EB5A689-1A79-4BB6-8B15-71EDDFA6E2EE}" destId="{F6FACAC2-0CCD-4287-8823-1ED4853B6A23}" srcOrd="3" destOrd="1" presId="urn:microsoft.com/office/officeart/2005/8/layout/hList3"/>
    <dgm:cxn modelId="{6F7FB972-5147-4403-A11B-E702AF179977}" type="presOf" srcId="{157746D2-001E-4B2A-9A2E-ACEA009EC532}" destId="{F6FACAC2-0CCD-4287-8823-1ED4853B6A23}" srcOrd="0" destOrd="0" presId="urn:microsoft.com/office/officeart/2005/8/layout/hList3"/>
    <dgm:cxn modelId="{A6E21098-220D-4AA1-91F4-7413AEF82CDE}" type="presParOf" srcId="{0EB5A689-1A79-4BB6-8B15-71EDDFA6E2EE}" destId="{11CD01E3-B5B3-4887-AC91-C1CD2BA9AFD1}" srcOrd="4" destOrd="1" presId="urn:microsoft.com/office/officeart/2005/8/layout/hList3"/>
    <dgm:cxn modelId="{7EE32D17-69D7-4ADC-8910-7A5453921924}" type="presOf" srcId="{F2940929-5E01-4246-BB2D-9E96AFA40902}" destId="{11CD01E3-B5B3-4887-AC91-C1CD2BA9AFD1}" srcOrd="0" destOrd="0" presId="urn:microsoft.com/office/officeart/2005/8/layout/hList3"/>
    <dgm:cxn modelId="{1A5CD149-E67A-4BF8-9222-BB012DEC105F}" type="presParOf" srcId="{0EB5A689-1A79-4BB6-8B15-71EDDFA6E2EE}" destId="{7970F46D-A03A-4508-B6E6-4945D78AA448}" srcOrd="5" destOrd="1" presId="urn:microsoft.com/office/officeart/2005/8/layout/hList3"/>
    <dgm:cxn modelId="{5B6A8E08-58A5-4D4A-9E8C-274B6D24DD3B}" type="presOf" srcId="{EA67659E-FEE0-471E-8AB7-8BC9F8DB1EE4}" destId="{7970F46D-A03A-4508-B6E6-4945D78AA448}" srcOrd="0" destOrd="0" presId="urn:microsoft.com/office/officeart/2005/8/layout/hList3"/>
    <dgm:cxn modelId="{58A605B5-20F6-49A2-AFDF-6676574DBF98}" type="presParOf" srcId="{BF61D2A1-834A-4D25-8CF9-3E6F9C55D7F6}" destId="{24897BD6-33A7-4A82-B11B-1656F6EC667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urn:microsoft.com/office/officeart/2005/8/layout/hierarchy2" loCatId="hierarchy" qsTypeId="urn:microsoft.com/office/officeart/2005/8/quickstyle/simple5" qsCatId="simple" csTypeId="urn:microsoft.com/office/officeart/2005/8/colors/accent2_1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364028D9-B1D5-4636-BF73-424C6E7221F6}" type="parTrans">
      <dgm:prSet/>
      <dgm:spPr/>
      <dgm:t>
        <a:bodyPr/>
        <a:p>
          <a:endParaRPr lang="zh-CN" altLang="en-US"/>
        </a:p>
      </dgm:t>
    </dgm:pt>
    <dgm:pt modelId="{E0FFEB56-236E-4FE9-83BF-31494E265D5A}" cxnId="{364028D9-B1D5-4636-BF73-424C6E7221F6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/>
          </a:r>
          <a:endParaRPr lang="zh-CN" altLang="en-US"/>
        </a:p>
      </dgm:t>
    </dgm:pt>
    <dgm:pt modelId="{AC2BFF99-DAE2-494A-88AB-85D75BC6D2EE}" cxnId="{58F1DFBB-B6F2-4B9A-A003-640D459CEA4A}" type="parTrans">
      <dgm:prSet/>
      <dgm:spPr/>
      <dgm:t>
        <a:bodyPr/>
        <a:p>
          <a:endParaRPr lang="zh-CN" altLang="en-US"/>
        </a:p>
      </dgm:t>
    </dgm:pt>
    <dgm:pt modelId="{B98A0394-6758-42EB-8D0E-4491BED52B6C}" cxnId="{58F1DFBB-B6F2-4B9A-A003-640D459CEA4A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disabled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172B68AC-8C89-4247-8E9D-10C23A269CB1}" type="parTrans">
      <dgm:prSet/>
      <dgm:spPr/>
      <dgm:t>
        <a:bodyPr/>
        <a:p>
          <a:endParaRPr lang="zh-CN" altLang="en-US"/>
        </a:p>
      </dgm:t>
    </dgm:pt>
    <dgm:pt modelId="{39CECE7E-7D7C-4022-9437-1E0813814145}" cxnId="{172B68AC-8C89-4247-8E9D-10C23A269CB1}" type="sibTrans">
      <dgm:prSet/>
      <dgm:spPr/>
      <dgm:t>
        <a:bodyPr/>
        <a:p>
          <a:endParaRPr lang="zh-CN" altLang="en-US"/>
        </a:p>
      </dgm:t>
    </dgm:pt>
    <dgm:pt modelId="{EF4714AD-BF24-4A51-A23D-B9E27A30407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编辑</a:t>
          </a:r>
          <a:r>
            <a:rPr lang="zh-CN" altLang="en-US"/>
            <a:t>状态</a:t>
          </a:r>
          <a:r>
            <a:rPr lang="zh-CN" altLang="en-US"/>
            <a:t/>
          </a:r>
          <a:endParaRPr lang="zh-CN" altLang="en-US"/>
        </a:p>
      </dgm:t>
    </dgm:pt>
    <dgm:pt modelId="{B093A11F-2DFF-4D61-A0D5-A023155DC232}" cxnId="{B9BFAF4C-92EE-4708-982D-43836856430A}" type="parTrans">
      <dgm:prSet/>
      <dgm:spPr/>
    </dgm:pt>
    <dgm:pt modelId="{8F9087BB-C090-4EED-B7FB-1B0B49F0D09B}" cxnId="{B9BFAF4C-92EE-4708-982D-43836856430A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value</a:t>
          </a:r>
          <a:r>
            <a:rPr lang="en-US" altLang="zh-CN"/>
            <a:t/>
          </a:r>
          <a:endParaRPr lang="en-US" altLang="zh-CN"/>
        </a:p>
      </dgm:t>
    </dgm:pt>
    <dgm:pt modelId="{581124B7-0397-40F7-9B1D-41220103BA68}" cxnId="{889DE365-7F9D-4F13-9F3A-0923F5594ECC}" type="parTrans">
      <dgm:prSet/>
      <dgm:spPr/>
      <dgm:t>
        <a:bodyPr/>
        <a:p>
          <a:endParaRPr lang="zh-CN" altLang="en-US"/>
        </a:p>
      </dgm:t>
    </dgm:pt>
    <dgm:pt modelId="{A23C44A9-E7A6-467B-BF93-DD0656347715}" cxnId="{889DE365-7F9D-4F13-9F3A-0923F5594ECC}" type="sibTrans">
      <dgm:prSet/>
      <dgm:spPr/>
      <dgm:t>
        <a:bodyPr/>
        <a:p>
          <a:endParaRPr lang="zh-CN" altLang="en-US"/>
        </a:p>
      </dgm:t>
    </dgm:pt>
    <dgm:pt modelId="{847CDDAD-604B-48E2-B254-D9B41B9E991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表单</a:t>
          </a:r>
          <a:r>
            <a:rPr lang="zh-CN"/>
            <a:t>值</a:t>
          </a:r>
          <a:r>
            <a:rPr lang="zh-CN"/>
            <a:t/>
          </a:r>
          <a:endParaRPr lang="zh-CN"/>
        </a:p>
      </dgm:t>
    </dgm:pt>
    <dgm:pt modelId="{FF076F6B-B91D-40FC-9534-B04E63E5C298}" cxnId="{11EA1C36-DF49-4132-BC02-D0530FD0F810}" type="parTrans">
      <dgm:prSet/>
      <dgm:spPr/>
    </dgm:pt>
    <dgm:pt modelId="{EDE385EF-6BDD-46A3-8B0E-EF17D5D3C1EB}" cxnId="{11EA1C36-DF49-4132-BC02-D0530FD0F810}" type="sibTrans">
      <dgm:prSet/>
      <dgm:spPr/>
    </dgm:pt>
    <dgm:pt modelId="{915CF9D9-7CFE-4061-87CD-E4897F52A95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name</a:t>
          </a:r>
          <a:endParaRPr lang="en-US"/>
        </a:p>
      </dgm:t>
    </dgm:pt>
    <dgm:pt modelId="{DCB4C22B-AD60-4590-85D6-6AFD4FB4DD0A}" cxnId="{EF7F2345-EE4F-4262-95C2-4678920E6710}" type="parTrans">
      <dgm:prSet/>
      <dgm:spPr/>
    </dgm:pt>
    <dgm:pt modelId="{E1A670C5-9787-46B7-B660-B120257A74B1}" cxnId="{EF7F2345-EE4F-4262-95C2-4678920E6710}" type="sibTrans">
      <dgm:prSet/>
      <dgm:spPr/>
    </dgm:pt>
    <dgm:pt modelId="{1F6D9D9F-3A18-487C-AE52-A73EA798CD6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表单</a:t>
          </a:r>
          <a:r>
            <a:rPr lang="en-US" altLang="zh-CN"/>
            <a:t>key</a:t>
          </a:r>
          <a:r>
            <a:rPr lang="en-US" altLang="zh-CN"/>
            <a:t/>
          </a:r>
          <a:endParaRPr lang="en-US" altLang="zh-CN"/>
        </a:p>
      </dgm:t>
    </dgm:pt>
    <dgm:pt modelId="{8926E85B-9289-412E-95A6-A00FF40934B4}" cxnId="{565FEA85-B8ED-4B55-8F4B-7BC9686B78EF}" type="parTrans">
      <dgm:prSet/>
      <dgm:spPr/>
    </dgm:pt>
    <dgm:pt modelId="{A4CBF3D1-4D53-41A0-B834-12251C4A179E}" cxnId="{565FEA85-B8ED-4B55-8F4B-7BC9686B78EF}" type="sibTrans">
      <dgm:prSet/>
      <dgm:spPr/>
    </dgm:pt>
    <dgm:pt modelId="{41591287-0C8E-41A1-97E7-78D28433504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...</a:t>
          </a:r>
          <a:r>
            <a:rPr lang="en-US"/>
            <a:t/>
          </a:r>
          <a:endParaRPr lang="en-US"/>
        </a:p>
      </dgm:t>
    </dgm:pt>
    <dgm:pt modelId="{2C3EA477-9648-4EC1-93ED-34CC7C305F85}" cxnId="{B9CCBAD2-5162-4DD3-87B0-244240DED27F}" type="parTrans">
      <dgm:prSet/>
      <dgm:spPr/>
    </dgm:pt>
    <dgm:pt modelId="{9D3D90A2-C6D5-4398-AC07-C7F5D72B6DA7}" cxnId="{B9CCBAD2-5162-4DD3-87B0-244240DED27F}" type="sibTrans">
      <dgm:prSet/>
      <dgm:spPr/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样式</a:t>
          </a:r>
          <a:r>
            <a:rPr lang="zh-CN" altLang="en-US"/>
            <a:t/>
          </a:r>
          <a:endParaRPr lang="zh-CN" altLang="en-US"/>
        </a:p>
      </dgm:t>
    </dgm:pt>
    <dgm:pt modelId="{367D7799-1E5C-4947-8AD1-85D1E0D367AF}" cxnId="{268C3D5C-A80D-4408-9340-60DF41052043}" type="parTrans">
      <dgm:prSet/>
      <dgm:spPr/>
      <dgm:t>
        <a:bodyPr/>
        <a:p>
          <a:endParaRPr lang="zh-CN" altLang="en-US"/>
        </a:p>
      </dgm:t>
    </dgm:pt>
    <dgm:pt modelId="{7FFEBD18-7D5B-41C0-A8F3-60942A71708D}" cxnId="{268C3D5C-A80D-4408-9340-60DF41052043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layoutType</a:t>
          </a:r>
          <a:endParaRPr lang="en-US" altLang="zh-CN"/>
        </a:p>
      </dgm:t>
    </dgm:pt>
    <dgm:pt modelId="{9EAB334F-AA91-4141-B6FE-557B19FCD964}" cxnId="{59296C9A-F867-4539-B9A0-1AD3D37C49BC}" type="parTrans">
      <dgm:prSet/>
      <dgm:spPr/>
      <dgm:t>
        <a:bodyPr/>
        <a:p>
          <a:endParaRPr lang="zh-CN" altLang="en-US"/>
        </a:p>
      </dgm:t>
    </dgm:pt>
    <dgm:pt modelId="{EB4A7ACA-5833-4A98-973D-A8E863091431}" cxnId="{59296C9A-F867-4539-B9A0-1AD3D37C49BC}" type="sibTrans">
      <dgm:prSet/>
      <dgm:spPr/>
      <dgm:t>
        <a:bodyPr/>
        <a:p>
          <a:endParaRPr lang="zh-CN" altLang="en-US"/>
        </a:p>
      </dgm:t>
    </dgm:pt>
    <dgm:pt modelId="{498AE2E8-7FA6-492B-9A0B-756DAF7FB7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横向</a:t>
          </a:r>
          <a:r>
            <a:rPr lang="zh-CN" altLang="en-US"/>
            <a:t>布局</a:t>
          </a:r>
          <a:r>
            <a:rPr lang="zh-CN" altLang="en-US"/>
            <a:t>或</a:t>
          </a:r>
          <a:r>
            <a:rPr lang="zh-CN" altLang="en-US"/>
            <a:t>其他</a:t>
          </a:r>
          <a:r>
            <a:rPr lang="zh-CN" altLang="en-US"/>
            <a:t/>
          </a:r>
          <a:endParaRPr lang="zh-CN" altLang="en-US"/>
        </a:p>
      </dgm:t>
    </dgm:pt>
    <dgm:pt modelId="{3403E210-D125-46E8-BF20-1413260CB545}" cxnId="{95A73F73-39FD-46B3-AB02-E4F3598991FB}" type="parTrans">
      <dgm:prSet/>
      <dgm:spPr/>
    </dgm:pt>
    <dgm:pt modelId="{4A738468-02FE-4B80-82AA-6E8891D1B6F3}" cxnId="{95A73F73-39FD-46B3-AB02-E4F3598991FB}" type="sibTrans">
      <dgm:prSet/>
      <dgm:spPr/>
    </dgm:pt>
    <dgm:pt modelId="{C5EEC63E-4FD2-4717-8ECD-ADFE4B86FF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span</a:t>
          </a:r>
          <a:r>
            <a:rPr lang="en-US"/>
            <a:t/>
          </a:r>
          <a:endParaRPr lang="en-US"/>
        </a:p>
      </dgm:t>
    </dgm:pt>
    <dgm:pt modelId="{E3242725-4448-434C-A8B9-583FA586A2AE}" cxnId="{5F9E9084-B422-4EFE-B5DB-FB413BE89BF4}" type="parTrans">
      <dgm:prSet/>
      <dgm:spPr/>
    </dgm:pt>
    <dgm:pt modelId="{553E408F-4261-42CA-95EF-DAB1F9DC98F2}" cxnId="{5F9E9084-B422-4EFE-B5DB-FB413BE89BF4}" type="sibTrans">
      <dgm:prSet/>
      <dgm:spPr/>
    </dgm:pt>
    <dgm:pt modelId="{2A205CA7-7C0E-4C1F-8F67-31D49463B41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一行</a:t>
          </a:r>
          <a:r>
            <a:rPr lang="zh-CN"/>
            <a:t>所</a:t>
          </a:r>
          <a:r>
            <a:rPr lang="zh-CN"/>
            <a:t>占</a:t>
          </a:r>
          <a:r>
            <a:rPr lang="zh-CN"/>
            <a:t>比例</a:t>
          </a:r>
          <a:r>
            <a:rPr lang="zh-CN"/>
            <a:t/>
          </a:r>
          <a:endParaRPr lang="zh-CN"/>
        </a:p>
      </dgm:t>
    </dgm:pt>
    <dgm:pt modelId="{1117BE35-DB13-4D9B-9F20-EC7FB3F7DB97}" cxnId="{EEEB3376-F029-4038-A964-AAE0283D51F3}" type="parTrans">
      <dgm:prSet/>
      <dgm:spPr/>
    </dgm:pt>
    <dgm:pt modelId="{D4200825-0E65-4957-B81C-D548208D6B71}" cxnId="{EEEB3376-F029-4038-A964-AAE0283D51F3}" type="sibTrans">
      <dgm:prSet/>
      <dgm:spPr/>
    </dgm:pt>
    <dgm:pt modelId="{74591C12-680A-4A6A-919B-E704E587D68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</a:t>
          </a:r>
          <a:r>
            <a:rPr lang="zh-CN"/>
            <a:t/>
          </a:r>
          <a:endParaRPr lang="zh-CN"/>
        </a:p>
      </dgm:t>
    </dgm:pt>
    <dgm:pt modelId="{0BFA4735-53B2-4402-AE83-0FF56223157B}" cxnId="{D9F01B9B-4F3E-4690-80B1-7F18FF1957E9}" type="parTrans">
      <dgm:prSet/>
      <dgm:spPr/>
    </dgm:pt>
    <dgm:pt modelId="{3D66016F-2270-4572-B4DC-5FC12FBF8676}" cxnId="{D9F01B9B-4F3E-4690-80B1-7F18FF1957E9}" type="sibTrans">
      <dgm:prSet/>
      <dgm:spPr/>
    </dgm:pt>
    <dgm:pt modelId="{0B2BF3F5-ACE6-467C-8D9C-1EC6C47A421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dictName</a:t>
          </a:r>
          <a:r>
            <a:rPr lang="en-US"/>
            <a:t/>
          </a:r>
          <a:endParaRPr lang="en-US"/>
        </a:p>
      </dgm:t>
    </dgm:pt>
    <dgm:pt modelId="{84A18048-A405-4B92-968E-2BDCAA05C95F}" cxnId="{65850681-8711-4716-98C3-2A97EBCC47B4}" type="parTrans">
      <dgm:prSet/>
      <dgm:spPr/>
    </dgm:pt>
    <dgm:pt modelId="{E7E1378D-A51B-43D9-9059-3C4164355743}" cxnId="{65850681-8711-4716-98C3-2A97EBCC47B4}" type="sibTrans">
      <dgm:prSet/>
      <dgm:spPr/>
    </dgm:pt>
    <dgm:pt modelId="{C19EEE7C-C782-415D-9F17-DFC8810995F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字典</a:t>
          </a:r>
          <a:r>
            <a:rPr lang="zh-CN"/>
            <a:t>名称</a:t>
          </a:r>
          <a:r>
            <a:rPr lang="zh-CN"/>
            <a:t/>
          </a:r>
          <a:endParaRPr lang="zh-CN"/>
        </a:p>
      </dgm:t>
    </dgm:pt>
    <dgm:pt modelId="{30F8F8F5-214D-40E8-87CB-911E279F7774}" cxnId="{E5B6E452-83D3-4A5C-9AB3-05026F281D34}" type="parTrans">
      <dgm:prSet/>
      <dgm:spPr/>
    </dgm:pt>
    <dgm:pt modelId="{A865510B-DD0B-46CD-9C04-6B14CECA1759}" cxnId="{E5B6E452-83D3-4A5C-9AB3-05026F281D34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3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3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7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7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6CC0A9EA-9183-427C-AF05-AEE1C68F998C}" type="pres">
      <dgm:prSet presAssocID="{B093A11F-2DFF-4D61-A0D5-A023155DC232}" presName="conn2-1" presStyleLbl="parChTrans1D4" presStyleIdx="0" presStyleCnt="6"/>
      <dgm:spPr/>
    </dgm:pt>
    <dgm:pt modelId="{58EA931A-A8B3-4BD1-A5DD-076427B89AC8}" type="pres">
      <dgm:prSet presAssocID="{B093A11F-2DFF-4D61-A0D5-A023155DC232}" presName="connTx" presStyleCnt="0"/>
      <dgm:spPr/>
    </dgm:pt>
    <dgm:pt modelId="{CA5CCFE2-D31F-45F6-AD45-40B04C4EC4CB}" type="pres">
      <dgm:prSet presAssocID="{EF4714AD-BF24-4A51-A23D-B9E27A304076}" presName="root2" presStyleCnt="0"/>
      <dgm:spPr/>
    </dgm:pt>
    <dgm:pt modelId="{840C9AEA-40CA-40F2-A9B8-DB00072B2E44}" type="pres">
      <dgm:prSet presAssocID="{EF4714AD-BF24-4A51-A23D-B9E27A304076}" presName="LevelTwoTextNode" presStyleLbl="node4" presStyleIdx="0" presStyleCnt="6">
        <dgm:presLayoutVars>
          <dgm:chPref val="3"/>
        </dgm:presLayoutVars>
      </dgm:prSet>
      <dgm:spPr/>
    </dgm:pt>
    <dgm:pt modelId="{A9DFD2DC-6742-4B02-80D5-9682A2DC419A}" type="pres">
      <dgm:prSet presAssocID="{EF4714AD-BF24-4A51-A23D-B9E27A304076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7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7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EF78E250-0920-4B45-8243-B89FB45B138D}" type="pres">
      <dgm:prSet presAssocID="{FF076F6B-B91D-40FC-9534-B04E63E5C298}" presName="conn2-1" presStyleLbl="parChTrans1D4" presStyleIdx="1" presStyleCnt="6"/>
      <dgm:spPr/>
    </dgm:pt>
    <dgm:pt modelId="{4E88ACBD-D3C3-4953-947F-36A3A3B46873}" type="pres">
      <dgm:prSet presAssocID="{FF076F6B-B91D-40FC-9534-B04E63E5C298}" presName="connTx" presStyleCnt="0"/>
      <dgm:spPr/>
    </dgm:pt>
    <dgm:pt modelId="{5548919D-55AF-4099-9219-507C12844C81}" type="pres">
      <dgm:prSet presAssocID="{847CDDAD-604B-48E2-B254-D9B41B9E9916}" presName="root2" presStyleCnt="0"/>
      <dgm:spPr/>
    </dgm:pt>
    <dgm:pt modelId="{6D8B2AFC-D5F8-4D03-B823-2D9463B0E01E}" type="pres">
      <dgm:prSet presAssocID="{847CDDAD-604B-48E2-B254-D9B41B9E9916}" presName="LevelTwoTextNode" presStyleLbl="node4" presStyleIdx="1" presStyleCnt="6">
        <dgm:presLayoutVars>
          <dgm:chPref val="3"/>
        </dgm:presLayoutVars>
      </dgm:prSet>
      <dgm:spPr/>
    </dgm:pt>
    <dgm:pt modelId="{3156E609-05D7-4EA3-82C1-11EDE01BA4FF}" type="pres">
      <dgm:prSet presAssocID="{847CDDAD-604B-48E2-B254-D9B41B9E9916}" presName="level3hierChild" presStyleCnt="0"/>
      <dgm:spPr/>
    </dgm:pt>
    <dgm:pt modelId="{6EFCA47A-6686-4F4B-B18B-FA1C94FFF15D}" type="pres">
      <dgm:prSet presAssocID="{DCB4C22B-AD60-4590-85D6-6AFD4FB4DD0A}" presName="conn2-1" presStyleLbl="parChTrans1D3" presStyleIdx="2" presStyleCnt="7"/>
      <dgm:spPr/>
    </dgm:pt>
    <dgm:pt modelId="{A8A0645D-802D-45CB-8123-5204EE1695DC}" type="pres">
      <dgm:prSet presAssocID="{DCB4C22B-AD60-4590-85D6-6AFD4FB4DD0A}" presName="connTx" presStyleCnt="0"/>
      <dgm:spPr/>
    </dgm:pt>
    <dgm:pt modelId="{ECF8DF45-DCA1-4CFC-AD9A-637C6538062E}" type="pres">
      <dgm:prSet presAssocID="{915CF9D9-7CFE-4061-87CD-E4897F52A959}" presName="root2" presStyleCnt="0"/>
      <dgm:spPr/>
    </dgm:pt>
    <dgm:pt modelId="{6DB6D17D-478C-4670-B840-D337AABC991E}" type="pres">
      <dgm:prSet presAssocID="{915CF9D9-7CFE-4061-87CD-E4897F52A959}" presName="LevelTwoTextNode" presStyleLbl="node3" presStyleIdx="2" presStyleCnt="7">
        <dgm:presLayoutVars>
          <dgm:chPref val="3"/>
        </dgm:presLayoutVars>
      </dgm:prSet>
      <dgm:spPr/>
    </dgm:pt>
    <dgm:pt modelId="{601B449C-B1DF-43F4-9816-B8C2479AE128}" type="pres">
      <dgm:prSet presAssocID="{915CF9D9-7CFE-4061-87CD-E4897F52A959}" presName="level3hierChild" presStyleCnt="0"/>
      <dgm:spPr/>
    </dgm:pt>
    <dgm:pt modelId="{C6C04925-0D74-4EB6-9821-A52206E06248}" type="pres">
      <dgm:prSet presAssocID="{8926E85B-9289-412E-95A6-A00FF40934B4}" presName="conn2-1" presStyleLbl="parChTrans1D4" presStyleIdx="2" presStyleCnt="6"/>
      <dgm:spPr/>
    </dgm:pt>
    <dgm:pt modelId="{936FD2F5-5E97-40F5-8746-4304E6665890}" type="pres">
      <dgm:prSet presAssocID="{8926E85B-9289-412E-95A6-A00FF40934B4}" presName="connTx" presStyleCnt="0"/>
      <dgm:spPr/>
    </dgm:pt>
    <dgm:pt modelId="{575DF71E-A9F2-44B2-9EC2-1A5B21196FC9}" type="pres">
      <dgm:prSet presAssocID="{1F6D9D9F-3A18-487C-AE52-A73EA798CD62}" presName="root2" presStyleCnt="0"/>
      <dgm:spPr/>
    </dgm:pt>
    <dgm:pt modelId="{17244BC5-07F3-4A3A-9157-56F7F4ADF627}" type="pres">
      <dgm:prSet presAssocID="{1F6D9D9F-3A18-487C-AE52-A73EA798CD62}" presName="LevelTwoTextNode" presStyleLbl="node4" presStyleIdx="2" presStyleCnt="6">
        <dgm:presLayoutVars>
          <dgm:chPref val="3"/>
        </dgm:presLayoutVars>
      </dgm:prSet>
      <dgm:spPr/>
    </dgm:pt>
    <dgm:pt modelId="{C18090C2-6480-4B98-A3AB-71E1E4B81AE4}" type="pres">
      <dgm:prSet presAssocID="{1F6D9D9F-3A18-487C-AE52-A73EA798CD62}" presName="level3hierChild" presStyleCnt="0"/>
      <dgm:spPr/>
    </dgm:pt>
    <dgm:pt modelId="{660CF438-FE19-4FC1-97BA-FC6E3AFC7ED3}" type="pres">
      <dgm:prSet presAssocID="{2C3EA477-9648-4EC1-93ED-34CC7C305F85}" presName="conn2-1" presStyleLbl="parChTrans1D3" presStyleIdx="3" presStyleCnt="7"/>
      <dgm:spPr/>
    </dgm:pt>
    <dgm:pt modelId="{28B24CA2-4B21-4ECC-8A90-FB2DADE13CF6}" type="pres">
      <dgm:prSet presAssocID="{2C3EA477-9648-4EC1-93ED-34CC7C305F85}" presName="connTx" presStyleCnt="0"/>
      <dgm:spPr/>
    </dgm:pt>
    <dgm:pt modelId="{8E406D4E-FDF3-48A8-A9F3-D4724E96897D}" type="pres">
      <dgm:prSet presAssocID="{41591287-0C8E-41A1-97E7-78D28433504F}" presName="root2" presStyleCnt="0"/>
      <dgm:spPr/>
    </dgm:pt>
    <dgm:pt modelId="{B190C6E3-B481-4806-B2C7-D058E9B50847}" type="pres">
      <dgm:prSet presAssocID="{41591287-0C8E-41A1-97E7-78D28433504F}" presName="LevelTwoTextNode" presStyleLbl="node3" presStyleIdx="3" presStyleCnt="7">
        <dgm:presLayoutVars>
          <dgm:chPref val="3"/>
        </dgm:presLayoutVars>
      </dgm:prSet>
      <dgm:spPr/>
    </dgm:pt>
    <dgm:pt modelId="{34714325-7927-4D78-8C19-B6186AEF2BF6}" type="pres">
      <dgm:prSet presAssocID="{41591287-0C8E-41A1-97E7-78D28433504F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3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3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4" presStyleCnt="7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4" presStyleCnt="7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3682716-E088-4B6F-B916-16375B9C3908}" type="pres">
      <dgm:prSet presAssocID="{3403E210-D125-46E8-BF20-1413260CB545}" presName="conn2-1" presStyleLbl="parChTrans1D4" presStyleIdx="3" presStyleCnt="6"/>
      <dgm:spPr/>
    </dgm:pt>
    <dgm:pt modelId="{17234CC8-5310-49C2-97B9-1D344F71981B}" type="pres">
      <dgm:prSet presAssocID="{3403E210-D125-46E8-BF20-1413260CB545}" presName="connTx" presStyleCnt="0"/>
      <dgm:spPr/>
    </dgm:pt>
    <dgm:pt modelId="{2E7E7663-8A10-45AC-8BE9-36BED32C65DA}" type="pres">
      <dgm:prSet presAssocID="{498AE2E8-7FA6-492B-9A0B-756DAF7FB719}" presName="root2" presStyleCnt="0"/>
      <dgm:spPr/>
    </dgm:pt>
    <dgm:pt modelId="{9B1909A6-F55E-4A55-A256-B0476D77C0DF}" type="pres">
      <dgm:prSet presAssocID="{498AE2E8-7FA6-492B-9A0B-756DAF7FB719}" presName="LevelTwoTextNode" presStyleLbl="node4" presStyleIdx="3" presStyleCnt="6">
        <dgm:presLayoutVars>
          <dgm:chPref val="3"/>
        </dgm:presLayoutVars>
      </dgm:prSet>
      <dgm:spPr/>
    </dgm:pt>
    <dgm:pt modelId="{CE6159E3-E5A8-4300-8C84-DD0C5F2EF1B0}" type="pres">
      <dgm:prSet presAssocID="{498AE2E8-7FA6-492B-9A0B-756DAF7FB719}" presName="level3hierChild" presStyleCnt="0"/>
      <dgm:spPr/>
    </dgm:pt>
    <dgm:pt modelId="{7FD20A29-7BD5-4E8F-803E-49DA76AE6763}" type="pres">
      <dgm:prSet presAssocID="{E3242725-4448-434C-A8B9-583FA586A2AE}" presName="conn2-1" presStyleLbl="parChTrans1D3" presStyleIdx="5" presStyleCnt="7"/>
      <dgm:spPr/>
    </dgm:pt>
    <dgm:pt modelId="{669B6EEE-DE22-42B6-9B0A-106D404E5955}" type="pres">
      <dgm:prSet presAssocID="{E3242725-4448-434C-A8B9-583FA586A2AE}" presName="connTx" presStyleCnt="0"/>
      <dgm:spPr/>
    </dgm:pt>
    <dgm:pt modelId="{6AE92989-9136-4588-87BF-3E19665C7936}" type="pres">
      <dgm:prSet presAssocID="{C5EEC63E-4FD2-4717-8ECD-ADFE4B86FF36}" presName="root2" presStyleCnt="0"/>
      <dgm:spPr/>
    </dgm:pt>
    <dgm:pt modelId="{36200002-E54D-40BA-8BEE-581D6D3354F3}" type="pres">
      <dgm:prSet presAssocID="{C5EEC63E-4FD2-4717-8ECD-ADFE4B86FF36}" presName="LevelTwoTextNode" presStyleLbl="node3" presStyleIdx="5" presStyleCnt="7">
        <dgm:presLayoutVars>
          <dgm:chPref val="3"/>
        </dgm:presLayoutVars>
      </dgm:prSet>
      <dgm:spPr/>
    </dgm:pt>
    <dgm:pt modelId="{F1808852-E3D6-4A98-90DC-61B782024A5D}" type="pres">
      <dgm:prSet presAssocID="{C5EEC63E-4FD2-4717-8ECD-ADFE4B86FF36}" presName="level3hierChild" presStyleCnt="0"/>
      <dgm:spPr/>
    </dgm:pt>
    <dgm:pt modelId="{1175B6B3-BC6D-4958-A286-EA219FCE88E6}" type="pres">
      <dgm:prSet presAssocID="{1117BE35-DB13-4D9B-9F20-EC7FB3F7DB97}" presName="conn2-1" presStyleLbl="parChTrans1D4" presStyleIdx="4" presStyleCnt="6"/>
      <dgm:spPr/>
    </dgm:pt>
    <dgm:pt modelId="{09E5D731-0628-45E2-809C-E6AA9882453C}" type="pres">
      <dgm:prSet presAssocID="{1117BE35-DB13-4D9B-9F20-EC7FB3F7DB97}" presName="connTx" presStyleCnt="0"/>
      <dgm:spPr/>
    </dgm:pt>
    <dgm:pt modelId="{F9813BE7-3AA2-4CD6-97F7-0C5BBA14E027}" type="pres">
      <dgm:prSet presAssocID="{2A205CA7-7C0E-4C1F-8F67-31D49463B418}" presName="root2" presStyleCnt="0"/>
      <dgm:spPr/>
    </dgm:pt>
    <dgm:pt modelId="{CA646910-58E9-4AEA-9387-44A4679F3788}" type="pres">
      <dgm:prSet presAssocID="{2A205CA7-7C0E-4C1F-8F67-31D49463B418}" presName="LevelTwoTextNode" presStyleLbl="node4" presStyleIdx="4" presStyleCnt="6">
        <dgm:presLayoutVars>
          <dgm:chPref val="3"/>
        </dgm:presLayoutVars>
      </dgm:prSet>
      <dgm:spPr/>
    </dgm:pt>
    <dgm:pt modelId="{547FC361-2EB3-442E-88FC-F5930836C08E}" type="pres">
      <dgm:prSet presAssocID="{2A205CA7-7C0E-4C1F-8F67-31D49463B418}" presName="level3hierChild" presStyleCnt="0"/>
      <dgm:spPr/>
    </dgm:pt>
    <dgm:pt modelId="{BB60A243-F43E-4015-9497-9E92FB17C5AE}" type="pres">
      <dgm:prSet presAssocID="{0BFA4735-53B2-4402-AE83-0FF56223157B}" presName="conn2-1" presStyleLbl="parChTrans1D2" presStyleIdx="2" presStyleCnt="3"/>
      <dgm:spPr/>
    </dgm:pt>
    <dgm:pt modelId="{D67C6605-977F-40F4-A9C4-7A1AFE072A11}" type="pres">
      <dgm:prSet presAssocID="{0BFA4735-53B2-4402-AE83-0FF56223157B}" presName="connTx" presStyleCnt="0"/>
      <dgm:spPr/>
    </dgm:pt>
    <dgm:pt modelId="{04B8DB14-B1E1-4117-98D1-7277B213A655}" type="pres">
      <dgm:prSet presAssocID="{74591C12-680A-4A6A-919B-E704E587D68A}" presName="root2" presStyleCnt="0"/>
      <dgm:spPr/>
    </dgm:pt>
    <dgm:pt modelId="{85991684-0A68-4A6C-B6B8-B3D4F23B3076}" type="pres">
      <dgm:prSet presAssocID="{74591C12-680A-4A6A-919B-E704E587D68A}" presName="LevelTwoTextNode" presStyleLbl="node2" presStyleIdx="2" presStyleCnt="3">
        <dgm:presLayoutVars>
          <dgm:chPref val="3"/>
        </dgm:presLayoutVars>
      </dgm:prSet>
      <dgm:spPr/>
    </dgm:pt>
    <dgm:pt modelId="{AE1AC037-F100-460F-B47F-672B13AABE2C}" type="pres">
      <dgm:prSet presAssocID="{74591C12-680A-4A6A-919B-E704E587D68A}" presName="level3hierChild" presStyleCnt="0"/>
      <dgm:spPr/>
    </dgm:pt>
    <dgm:pt modelId="{A9F6C123-5A53-444B-9C02-6E869E53E4AB}" type="pres">
      <dgm:prSet presAssocID="{84A18048-A405-4B92-968E-2BDCAA05C95F}" presName="conn2-1" presStyleLbl="parChTrans1D3" presStyleIdx="6" presStyleCnt="7"/>
      <dgm:spPr/>
    </dgm:pt>
    <dgm:pt modelId="{111E1E99-F691-4893-AD89-D8535D0876DB}" type="pres">
      <dgm:prSet presAssocID="{84A18048-A405-4B92-968E-2BDCAA05C95F}" presName="connTx" presStyleCnt="0"/>
      <dgm:spPr/>
    </dgm:pt>
    <dgm:pt modelId="{54DA4480-5DFD-489E-AA76-90B50AA2D509}" type="pres">
      <dgm:prSet presAssocID="{0B2BF3F5-ACE6-467C-8D9C-1EC6C47A4215}" presName="root2" presStyleCnt="0"/>
      <dgm:spPr/>
    </dgm:pt>
    <dgm:pt modelId="{CEBC105D-25B4-4EB6-944E-F39296774199}" type="pres">
      <dgm:prSet presAssocID="{0B2BF3F5-ACE6-467C-8D9C-1EC6C47A4215}" presName="LevelTwoTextNode" presStyleLbl="node3" presStyleIdx="6" presStyleCnt="7">
        <dgm:presLayoutVars>
          <dgm:chPref val="3"/>
        </dgm:presLayoutVars>
      </dgm:prSet>
      <dgm:spPr/>
    </dgm:pt>
    <dgm:pt modelId="{C51D9FD1-882C-4C74-8256-53E049344E73}" type="pres">
      <dgm:prSet presAssocID="{0B2BF3F5-ACE6-467C-8D9C-1EC6C47A4215}" presName="level3hierChild" presStyleCnt="0"/>
      <dgm:spPr/>
    </dgm:pt>
    <dgm:pt modelId="{7C17AFC0-E98F-4A94-AADE-545341F01DCD}" type="pres">
      <dgm:prSet presAssocID="{30F8F8F5-214D-40E8-87CB-911E279F7774}" presName="conn2-1" presStyleLbl="parChTrans1D4" presStyleIdx="5" presStyleCnt="6"/>
      <dgm:spPr/>
    </dgm:pt>
    <dgm:pt modelId="{869B62AC-EC0D-4C56-9589-BFCC4D0F03CC}" type="pres">
      <dgm:prSet presAssocID="{30F8F8F5-214D-40E8-87CB-911E279F7774}" presName="connTx" presStyleCnt="0"/>
      <dgm:spPr/>
    </dgm:pt>
    <dgm:pt modelId="{82B293FB-130F-4CAA-B9E2-31624260E21B}" type="pres">
      <dgm:prSet presAssocID="{C19EEE7C-C782-415D-9F17-DFC8810995F2}" presName="root2" presStyleCnt="0"/>
      <dgm:spPr/>
    </dgm:pt>
    <dgm:pt modelId="{892F35BF-7030-4BE5-A9D2-FA0AD868FC24}" type="pres">
      <dgm:prSet presAssocID="{C19EEE7C-C782-415D-9F17-DFC8810995F2}" presName="LevelTwoTextNode" presStyleLbl="node4" presStyleIdx="5" presStyleCnt="6">
        <dgm:presLayoutVars>
          <dgm:chPref val="3"/>
        </dgm:presLayoutVars>
      </dgm:prSet>
      <dgm:spPr/>
    </dgm:pt>
    <dgm:pt modelId="{FF645FF5-1A28-4341-AC92-96760D185A5D}" type="pres">
      <dgm:prSet presAssocID="{C19EEE7C-C782-415D-9F17-DFC8810995F2}" presName="level3hierChild" presStyleCnt="0"/>
      <dgm:spPr/>
    </dgm:pt>
  </dgm:ptLst>
  <dgm:cxnLst>
    <dgm:cxn modelId="{364028D9-B1D5-4636-BF73-424C6E7221F6}" srcId="{EFE73B03-4D71-4565-8C52-4902BE6377A4}" destId="{0605F139-5EF0-48E7-A091-192233D2011D}" srcOrd="0" destOrd="0" parTransId="{2AFB1B2A-8749-4E5E-9CB9-0B60F81C46F8}" sibTransId="{E0FFEB56-236E-4FE9-83BF-31494E265D5A}"/>
    <dgm:cxn modelId="{58F1DFBB-B6F2-4B9A-A003-640D459CEA4A}" srcId="{0605F139-5EF0-48E7-A091-192233D2011D}" destId="{4530EE7D-F557-4815-9ED2-EABC47F46978}" srcOrd="0" destOrd="0" parTransId="{AC2BFF99-DAE2-494A-88AB-85D75BC6D2EE}" sibTransId="{B98A0394-6758-42EB-8D0E-4491BED52B6C}"/>
    <dgm:cxn modelId="{172B68AC-8C89-4247-8E9D-10C23A269CB1}" srcId="{4530EE7D-F557-4815-9ED2-EABC47F46978}" destId="{2C2A4BF3-AA22-4080-9546-909CF9AC3ECB}" srcOrd="0" destOrd="0" parTransId="{4A6A0524-D9B7-4A37-8E78-5FE688BDCCE6}" sibTransId="{39CECE7E-7D7C-4022-9437-1E0813814145}"/>
    <dgm:cxn modelId="{B9BFAF4C-92EE-4708-982D-43836856430A}" srcId="{2C2A4BF3-AA22-4080-9546-909CF9AC3ECB}" destId="{EF4714AD-BF24-4A51-A23D-B9E27A304076}" srcOrd="0" destOrd="0" parTransId="{B093A11F-2DFF-4D61-A0D5-A023155DC232}" sibTransId="{8F9087BB-C090-4EED-B7FB-1B0B49F0D09B}"/>
    <dgm:cxn modelId="{889DE365-7F9D-4F13-9F3A-0923F5594ECC}" srcId="{4530EE7D-F557-4815-9ED2-EABC47F46978}" destId="{C78C4F92-AD69-46C8-910C-41059E8ED0A9}" srcOrd="1" destOrd="0" parTransId="{581124B7-0397-40F7-9B1D-41220103BA68}" sibTransId="{A23C44A9-E7A6-467B-BF93-DD0656347715}"/>
    <dgm:cxn modelId="{11EA1C36-DF49-4132-BC02-D0530FD0F810}" srcId="{C78C4F92-AD69-46C8-910C-41059E8ED0A9}" destId="{847CDDAD-604B-48E2-B254-D9B41B9E9916}" srcOrd="0" destOrd="1" parTransId="{FF076F6B-B91D-40FC-9534-B04E63E5C298}" sibTransId="{EDE385EF-6BDD-46A3-8B0E-EF17D5D3C1EB}"/>
    <dgm:cxn modelId="{EF7F2345-EE4F-4262-95C2-4678920E6710}" srcId="{4530EE7D-F557-4815-9ED2-EABC47F46978}" destId="{915CF9D9-7CFE-4061-87CD-E4897F52A959}" srcOrd="2" destOrd="0" parTransId="{DCB4C22B-AD60-4590-85D6-6AFD4FB4DD0A}" sibTransId="{E1A670C5-9787-46B7-B660-B120257A74B1}"/>
    <dgm:cxn modelId="{565FEA85-B8ED-4B55-8F4B-7BC9686B78EF}" srcId="{915CF9D9-7CFE-4061-87CD-E4897F52A959}" destId="{1F6D9D9F-3A18-487C-AE52-A73EA798CD62}" srcOrd="0" destOrd="2" parTransId="{8926E85B-9289-412E-95A6-A00FF40934B4}" sibTransId="{A4CBF3D1-4D53-41A0-B834-12251C4A179E}"/>
    <dgm:cxn modelId="{B9CCBAD2-5162-4DD3-87B0-244240DED27F}" srcId="{4530EE7D-F557-4815-9ED2-EABC47F46978}" destId="{41591287-0C8E-41A1-97E7-78D28433504F}" srcOrd="3" destOrd="0" parTransId="{2C3EA477-9648-4EC1-93ED-34CC7C305F85}" sibTransId="{9D3D90A2-C6D5-4398-AC07-C7F5D72B6DA7}"/>
    <dgm:cxn modelId="{268C3D5C-A80D-4408-9340-60DF41052043}" srcId="{0605F139-5EF0-48E7-A091-192233D2011D}" destId="{4E4A1E17-A3EC-4A54-9171-277E11A0B287}" srcOrd="1" destOrd="0" parTransId="{367D7799-1E5C-4947-8AD1-85D1E0D367AF}" sibTransId="{7FFEBD18-7D5B-41C0-A8F3-60942A71708D}"/>
    <dgm:cxn modelId="{59296C9A-F867-4539-B9A0-1AD3D37C49BC}" srcId="{4E4A1E17-A3EC-4A54-9171-277E11A0B287}" destId="{2B9D6902-DCB2-4AC4-BFAC-AF964742FD39}" srcOrd="0" destOrd="1" parTransId="{9EAB334F-AA91-4141-B6FE-557B19FCD964}" sibTransId="{EB4A7ACA-5833-4A98-973D-A8E863091431}"/>
    <dgm:cxn modelId="{95A73F73-39FD-46B3-AB02-E4F3598991FB}" srcId="{2B9D6902-DCB2-4AC4-BFAC-AF964742FD39}" destId="{498AE2E8-7FA6-492B-9A0B-756DAF7FB719}" srcOrd="0" destOrd="0" parTransId="{3403E210-D125-46E8-BF20-1413260CB545}" sibTransId="{4A738468-02FE-4B80-82AA-6E8891D1B6F3}"/>
    <dgm:cxn modelId="{5F9E9084-B422-4EFE-B5DB-FB413BE89BF4}" srcId="{4E4A1E17-A3EC-4A54-9171-277E11A0B287}" destId="{C5EEC63E-4FD2-4717-8ECD-ADFE4B86FF36}" srcOrd="1" destOrd="1" parTransId="{E3242725-4448-434C-A8B9-583FA586A2AE}" sibTransId="{553E408F-4261-42CA-95EF-DAB1F9DC98F2}"/>
    <dgm:cxn modelId="{EEEB3376-F029-4038-A964-AAE0283D51F3}" srcId="{C5EEC63E-4FD2-4717-8ECD-ADFE4B86FF36}" destId="{2A205CA7-7C0E-4C1F-8F67-31D49463B418}" srcOrd="0" destOrd="1" parTransId="{1117BE35-DB13-4D9B-9F20-EC7FB3F7DB97}" sibTransId="{D4200825-0E65-4957-B81C-D548208D6B71}"/>
    <dgm:cxn modelId="{D9F01B9B-4F3E-4690-80B1-7F18FF1957E9}" srcId="{0605F139-5EF0-48E7-A091-192233D2011D}" destId="{74591C12-680A-4A6A-919B-E704E587D68A}" srcOrd="2" destOrd="0" parTransId="{0BFA4735-53B2-4402-AE83-0FF56223157B}" sibTransId="{3D66016F-2270-4572-B4DC-5FC12FBF8676}"/>
    <dgm:cxn modelId="{65850681-8711-4716-98C3-2A97EBCC47B4}" srcId="{74591C12-680A-4A6A-919B-E704E587D68A}" destId="{0B2BF3F5-ACE6-467C-8D9C-1EC6C47A4215}" srcOrd="0" destOrd="2" parTransId="{84A18048-A405-4B92-968E-2BDCAA05C95F}" sibTransId="{E7E1378D-A51B-43D9-9059-3C4164355743}"/>
    <dgm:cxn modelId="{E5B6E452-83D3-4A5C-9AB3-05026F281D34}" srcId="{0B2BF3F5-ACE6-467C-8D9C-1EC6C47A4215}" destId="{C19EEE7C-C782-415D-9F17-DFC8810995F2}" srcOrd="0" destOrd="0" parTransId="{30F8F8F5-214D-40E8-87CB-911E279F7774}" sibTransId="{A865510B-DD0B-46CD-9C04-6B14CECA1759}"/>
    <dgm:cxn modelId="{9CFB8CB6-62A5-4031-8C54-10F28EAB7160}" type="presOf" srcId="{EFE73B03-4D71-4565-8C52-4902BE6377A4}" destId="{5FBAB40F-6011-4629-9B30-77C9439C91BF}" srcOrd="0" destOrd="0" presId="urn:microsoft.com/office/officeart/2005/8/layout/hierarchy2"/>
    <dgm:cxn modelId="{D61F2416-6044-48A3-B12E-F16B6765A5F4}" type="presParOf" srcId="{5FBAB40F-6011-4629-9B30-77C9439C91BF}" destId="{2332AA2E-A989-4175-BB73-78EA4C3BDB65}" srcOrd="0" destOrd="0" presId="urn:microsoft.com/office/officeart/2005/8/layout/hierarchy2"/>
    <dgm:cxn modelId="{ECF446A0-9EA4-49C6-9258-6DFE6378EDE3}" type="presParOf" srcId="{2332AA2E-A989-4175-BB73-78EA4C3BDB65}" destId="{24E3F4AB-32FB-4CE0-9DAC-FC4DD26B5900}" srcOrd="0" destOrd="0" presId="urn:microsoft.com/office/officeart/2005/8/layout/hierarchy2"/>
    <dgm:cxn modelId="{09DA57B5-7F6E-413F-A454-6E6CD2A153B8}" type="presOf" srcId="{0605F139-5EF0-48E7-A091-192233D2011D}" destId="{24E3F4AB-32FB-4CE0-9DAC-FC4DD26B5900}" srcOrd="0" destOrd="0" presId="urn:microsoft.com/office/officeart/2005/8/layout/hierarchy2"/>
    <dgm:cxn modelId="{030EAFB5-F371-4052-BF22-D031A763AEE1}" type="presParOf" srcId="{2332AA2E-A989-4175-BB73-78EA4C3BDB65}" destId="{44F25638-8073-4DA7-9390-5AC06A304565}" srcOrd="1" destOrd="0" presId="urn:microsoft.com/office/officeart/2005/8/layout/hierarchy2"/>
    <dgm:cxn modelId="{83796374-A2BA-4062-8886-C63F0021FE46}" type="presParOf" srcId="{44F25638-8073-4DA7-9390-5AC06A304565}" destId="{B47BD6C9-6D53-4A69-975F-9CF96E25F10F}" srcOrd="0" destOrd="1" presId="urn:microsoft.com/office/officeart/2005/8/layout/hierarchy2"/>
    <dgm:cxn modelId="{9A592483-35B7-406F-B65F-DB560C686A79}" type="presOf" srcId="{AC2BFF99-DAE2-494A-88AB-85D75BC6D2EE}" destId="{B47BD6C9-6D53-4A69-975F-9CF96E25F10F}" srcOrd="0" destOrd="0" presId="urn:microsoft.com/office/officeart/2005/8/layout/hierarchy2"/>
    <dgm:cxn modelId="{7C82927F-1575-42D7-B5EA-A1087600F5BA}" type="presParOf" srcId="{B47BD6C9-6D53-4A69-975F-9CF96E25F10F}" destId="{C1833E64-0598-4ED8-B73B-4C820BB35531}" srcOrd="0" destOrd="0" presId="urn:microsoft.com/office/officeart/2005/8/layout/hierarchy2"/>
    <dgm:cxn modelId="{A5943257-B883-430E-9BAD-2E4B58275096}" type="presOf" srcId="{AC2BFF99-DAE2-494A-88AB-85D75BC6D2EE}" destId="{C1833E64-0598-4ED8-B73B-4C820BB35531}" srcOrd="1" destOrd="0" presId="urn:microsoft.com/office/officeart/2005/8/layout/hierarchy2"/>
    <dgm:cxn modelId="{92A9D0CA-9C60-43A0-8674-F12ED160D642}" type="presParOf" srcId="{44F25638-8073-4DA7-9390-5AC06A304565}" destId="{46F58ACF-5130-428E-B3EF-87D6FEC0C921}" srcOrd="1" destOrd="1" presId="urn:microsoft.com/office/officeart/2005/8/layout/hierarchy2"/>
    <dgm:cxn modelId="{D3D6F3A2-BF4D-4B54-AA32-CDAB19088866}" type="presParOf" srcId="{46F58ACF-5130-428E-B3EF-87D6FEC0C921}" destId="{3C0D5057-54F2-42F8-ADAD-AA27A1CC1A1B}" srcOrd="0" destOrd="1" presId="urn:microsoft.com/office/officeart/2005/8/layout/hierarchy2"/>
    <dgm:cxn modelId="{0A2602D2-4A84-4D7F-A195-5040012624EB}" type="presOf" srcId="{4530EE7D-F557-4815-9ED2-EABC47F46978}" destId="{3C0D5057-54F2-42F8-ADAD-AA27A1CC1A1B}" srcOrd="0" destOrd="0" presId="urn:microsoft.com/office/officeart/2005/8/layout/hierarchy2"/>
    <dgm:cxn modelId="{700BCD36-FC2F-43AC-8CE4-AEFC83628934}" type="presParOf" srcId="{46F58ACF-5130-428E-B3EF-87D6FEC0C921}" destId="{48673F39-879C-4946-8DC7-FD68F0552920}" srcOrd="1" destOrd="1" presId="urn:microsoft.com/office/officeart/2005/8/layout/hierarchy2"/>
    <dgm:cxn modelId="{3BD3B838-DD69-4517-950A-5B3B589D12AE}" type="presParOf" srcId="{48673F39-879C-4946-8DC7-FD68F0552920}" destId="{FA61825B-C877-4D42-AAFB-0586288A9783}" srcOrd="0" destOrd="1" presId="urn:microsoft.com/office/officeart/2005/8/layout/hierarchy2"/>
    <dgm:cxn modelId="{FA296725-7FB8-4478-A076-9727C7BDFDBE}" type="presOf" srcId="{4A6A0524-D9B7-4A37-8E78-5FE688BDCCE6}" destId="{FA61825B-C877-4D42-AAFB-0586288A9783}" srcOrd="0" destOrd="0" presId="urn:microsoft.com/office/officeart/2005/8/layout/hierarchy2"/>
    <dgm:cxn modelId="{52AC5DF8-72E7-4826-AB38-9615AE5A4662}" type="presParOf" srcId="{FA61825B-C877-4D42-AAFB-0586288A9783}" destId="{66B35CF0-1806-4E4A-8B50-99A64DECDBA9}" srcOrd="0" destOrd="0" presId="urn:microsoft.com/office/officeart/2005/8/layout/hierarchy2"/>
    <dgm:cxn modelId="{553A8AD2-CB21-4DA6-A7C2-00CDDA502F46}" type="presOf" srcId="{4A6A0524-D9B7-4A37-8E78-5FE688BDCCE6}" destId="{66B35CF0-1806-4E4A-8B50-99A64DECDBA9}" srcOrd="1" destOrd="0" presId="urn:microsoft.com/office/officeart/2005/8/layout/hierarchy2"/>
    <dgm:cxn modelId="{1CD8A6B2-0574-4EE1-83DC-0A29314A7CCA}" type="presParOf" srcId="{48673F39-879C-4946-8DC7-FD68F0552920}" destId="{F95D7524-EA0E-4F9D-9D6F-B10856D5C83F}" srcOrd="1" destOrd="1" presId="urn:microsoft.com/office/officeart/2005/8/layout/hierarchy2"/>
    <dgm:cxn modelId="{110D1734-1EAC-4E20-8730-92260BA62E77}" type="presParOf" srcId="{F95D7524-EA0E-4F9D-9D6F-B10856D5C83F}" destId="{63712EDC-9AF8-41BC-8F72-ADF8D554FF07}" srcOrd="0" destOrd="1" presId="urn:microsoft.com/office/officeart/2005/8/layout/hierarchy2"/>
    <dgm:cxn modelId="{A595D4E4-A9C5-40DD-A692-D805C6EEF1AF}" type="presOf" srcId="{2C2A4BF3-AA22-4080-9546-909CF9AC3ECB}" destId="{63712EDC-9AF8-41BC-8F72-ADF8D554FF07}" srcOrd="0" destOrd="0" presId="urn:microsoft.com/office/officeart/2005/8/layout/hierarchy2"/>
    <dgm:cxn modelId="{9982A3C4-B5A2-4F2C-9C9A-5DFC440565C6}" type="presParOf" srcId="{F95D7524-EA0E-4F9D-9D6F-B10856D5C83F}" destId="{E0C65410-D9BC-4E23-87DE-EBBC54AD2166}" srcOrd="1" destOrd="1" presId="urn:microsoft.com/office/officeart/2005/8/layout/hierarchy2"/>
    <dgm:cxn modelId="{57F1E726-5B7C-4745-BFC9-AE76129C1A65}" type="presParOf" srcId="{E0C65410-D9BC-4E23-87DE-EBBC54AD2166}" destId="{6CC0A9EA-9183-427C-AF05-AEE1C68F998C}" srcOrd="0" destOrd="1" presId="urn:microsoft.com/office/officeart/2005/8/layout/hierarchy2"/>
    <dgm:cxn modelId="{EA7EB5CE-BFE1-4B24-AC60-E3E0597D44B3}" type="presOf" srcId="{B093A11F-2DFF-4D61-A0D5-A023155DC232}" destId="{6CC0A9EA-9183-427C-AF05-AEE1C68F998C}" srcOrd="0" destOrd="0" presId="urn:microsoft.com/office/officeart/2005/8/layout/hierarchy2"/>
    <dgm:cxn modelId="{C0019171-8D2B-4CDF-9C23-AE35C7446ED2}" type="presParOf" srcId="{6CC0A9EA-9183-427C-AF05-AEE1C68F998C}" destId="{58EA931A-A8B3-4BD1-A5DD-076427B89AC8}" srcOrd="0" destOrd="0" presId="urn:microsoft.com/office/officeart/2005/8/layout/hierarchy2"/>
    <dgm:cxn modelId="{E09563DD-7354-42C9-AD1C-7A2A79BAA64F}" type="presOf" srcId="{B093A11F-2DFF-4D61-A0D5-A023155DC232}" destId="{58EA931A-A8B3-4BD1-A5DD-076427B89AC8}" srcOrd="1" destOrd="0" presId="urn:microsoft.com/office/officeart/2005/8/layout/hierarchy2"/>
    <dgm:cxn modelId="{B029D62B-F652-4BD5-9B17-4B3DE4F74620}" type="presParOf" srcId="{E0C65410-D9BC-4E23-87DE-EBBC54AD2166}" destId="{CA5CCFE2-D31F-45F6-AD45-40B04C4EC4CB}" srcOrd="1" destOrd="1" presId="urn:microsoft.com/office/officeart/2005/8/layout/hierarchy2"/>
    <dgm:cxn modelId="{573035C6-2CD1-4DFA-BD6B-D776FBFFE6A6}" type="presParOf" srcId="{CA5CCFE2-D31F-45F6-AD45-40B04C4EC4CB}" destId="{840C9AEA-40CA-40F2-A9B8-DB00072B2E44}" srcOrd="0" destOrd="1" presId="urn:microsoft.com/office/officeart/2005/8/layout/hierarchy2"/>
    <dgm:cxn modelId="{491795AD-0C0B-4DA2-861E-7276F4E15A0F}" type="presOf" srcId="{EF4714AD-BF24-4A51-A23D-B9E27A304076}" destId="{840C9AEA-40CA-40F2-A9B8-DB00072B2E44}" srcOrd="0" destOrd="0" presId="urn:microsoft.com/office/officeart/2005/8/layout/hierarchy2"/>
    <dgm:cxn modelId="{45BEF2FF-53F0-4494-99C1-8FA77B4BF5E1}" type="presParOf" srcId="{CA5CCFE2-D31F-45F6-AD45-40B04C4EC4CB}" destId="{A9DFD2DC-6742-4B02-80D5-9682A2DC419A}" srcOrd="1" destOrd="1" presId="urn:microsoft.com/office/officeart/2005/8/layout/hierarchy2"/>
    <dgm:cxn modelId="{72F76972-AE7E-4E0E-917F-A025CF7F15C6}" type="presParOf" srcId="{48673F39-879C-4946-8DC7-FD68F0552920}" destId="{E81582B1-A130-479F-ACE3-61EF727591CE}" srcOrd="2" destOrd="1" presId="urn:microsoft.com/office/officeart/2005/8/layout/hierarchy2"/>
    <dgm:cxn modelId="{43F33DCD-188C-4AFC-B744-D163A0B9271B}" type="presOf" srcId="{581124B7-0397-40F7-9B1D-41220103BA68}" destId="{E81582B1-A130-479F-ACE3-61EF727591CE}" srcOrd="0" destOrd="0" presId="urn:microsoft.com/office/officeart/2005/8/layout/hierarchy2"/>
    <dgm:cxn modelId="{97017D58-4BBB-490D-A958-DCF483AEEEF4}" type="presParOf" srcId="{E81582B1-A130-479F-ACE3-61EF727591CE}" destId="{C3EBFA62-33AA-4455-9D61-7B96DA4B37A4}" srcOrd="0" destOrd="2" presId="urn:microsoft.com/office/officeart/2005/8/layout/hierarchy2"/>
    <dgm:cxn modelId="{074B0C19-FC20-4AE6-9DE9-696A0A42D777}" type="presOf" srcId="{581124B7-0397-40F7-9B1D-41220103BA68}" destId="{C3EBFA62-33AA-4455-9D61-7B96DA4B37A4}" srcOrd="1" destOrd="0" presId="urn:microsoft.com/office/officeart/2005/8/layout/hierarchy2"/>
    <dgm:cxn modelId="{3C2EBC58-D635-45D8-ACE4-A29655909BB9}" type="presParOf" srcId="{48673F39-879C-4946-8DC7-FD68F0552920}" destId="{2DF34A52-3962-401F-8488-13EE54243675}" srcOrd="3" destOrd="1" presId="urn:microsoft.com/office/officeart/2005/8/layout/hierarchy2"/>
    <dgm:cxn modelId="{3C427C77-9A83-46CE-92FE-029D5DC43169}" type="presParOf" srcId="{2DF34A52-3962-401F-8488-13EE54243675}" destId="{29F748CF-C0E7-4DEA-B3A3-0E8AEB5CA964}" srcOrd="0" destOrd="3" presId="urn:microsoft.com/office/officeart/2005/8/layout/hierarchy2"/>
    <dgm:cxn modelId="{3A07714C-C74B-4B7C-830F-F8A4088856CA}" type="presOf" srcId="{C78C4F92-AD69-46C8-910C-41059E8ED0A9}" destId="{29F748CF-C0E7-4DEA-B3A3-0E8AEB5CA964}" srcOrd="0" destOrd="0" presId="urn:microsoft.com/office/officeart/2005/8/layout/hierarchy2"/>
    <dgm:cxn modelId="{07F06557-84CB-4B1D-8A23-6F451E334BAB}" type="presParOf" srcId="{2DF34A52-3962-401F-8488-13EE54243675}" destId="{02AC44EF-F1FC-4C54-8D55-2436304955F9}" srcOrd="1" destOrd="3" presId="urn:microsoft.com/office/officeart/2005/8/layout/hierarchy2"/>
    <dgm:cxn modelId="{529269DF-0E7A-4A9B-843E-F633A8489447}" type="presParOf" srcId="{02AC44EF-F1FC-4C54-8D55-2436304955F9}" destId="{EF78E250-0920-4B45-8243-B89FB45B138D}" srcOrd="0" destOrd="1" presId="urn:microsoft.com/office/officeart/2005/8/layout/hierarchy2"/>
    <dgm:cxn modelId="{B4727DCC-42E1-4E0E-A28B-A923C7921E0F}" type="presOf" srcId="{FF076F6B-B91D-40FC-9534-B04E63E5C298}" destId="{EF78E250-0920-4B45-8243-B89FB45B138D}" srcOrd="0" destOrd="0" presId="urn:microsoft.com/office/officeart/2005/8/layout/hierarchy2"/>
    <dgm:cxn modelId="{FAAD84B0-9F41-4D0F-B2DE-B9B31602AA48}" type="presParOf" srcId="{EF78E250-0920-4B45-8243-B89FB45B138D}" destId="{4E88ACBD-D3C3-4953-947F-36A3A3B46873}" srcOrd="0" destOrd="0" presId="urn:microsoft.com/office/officeart/2005/8/layout/hierarchy2"/>
    <dgm:cxn modelId="{68CDD1C6-8172-43CB-B0B0-9C2790E969AF}" type="presOf" srcId="{FF076F6B-B91D-40FC-9534-B04E63E5C298}" destId="{4E88ACBD-D3C3-4953-947F-36A3A3B46873}" srcOrd="1" destOrd="0" presId="urn:microsoft.com/office/officeart/2005/8/layout/hierarchy2"/>
    <dgm:cxn modelId="{0CDEBD92-DFE5-4FF0-8C6A-17D9A95BA428}" type="presParOf" srcId="{02AC44EF-F1FC-4C54-8D55-2436304955F9}" destId="{5548919D-55AF-4099-9219-507C12844C81}" srcOrd="1" destOrd="1" presId="urn:microsoft.com/office/officeart/2005/8/layout/hierarchy2"/>
    <dgm:cxn modelId="{CFB79019-8CDD-4EAB-A418-4FC110993C79}" type="presParOf" srcId="{5548919D-55AF-4099-9219-507C12844C81}" destId="{6D8B2AFC-D5F8-4D03-B823-2D9463B0E01E}" srcOrd="0" destOrd="1" presId="urn:microsoft.com/office/officeart/2005/8/layout/hierarchy2"/>
    <dgm:cxn modelId="{56A079C6-BF6D-496A-B133-E62CD4BC7C74}" type="presOf" srcId="{847CDDAD-604B-48E2-B254-D9B41B9E9916}" destId="{6D8B2AFC-D5F8-4D03-B823-2D9463B0E01E}" srcOrd="0" destOrd="0" presId="urn:microsoft.com/office/officeart/2005/8/layout/hierarchy2"/>
    <dgm:cxn modelId="{6DB7856E-7CA3-41CD-8D8C-673640C603A1}" type="presParOf" srcId="{5548919D-55AF-4099-9219-507C12844C81}" destId="{3156E609-05D7-4EA3-82C1-11EDE01BA4FF}" srcOrd="1" destOrd="1" presId="urn:microsoft.com/office/officeart/2005/8/layout/hierarchy2"/>
    <dgm:cxn modelId="{93D9FF42-387C-415E-8C16-4F8DB3306B58}" type="presParOf" srcId="{48673F39-879C-4946-8DC7-FD68F0552920}" destId="{6EFCA47A-6686-4F4B-B18B-FA1C94FFF15D}" srcOrd="4" destOrd="1" presId="urn:microsoft.com/office/officeart/2005/8/layout/hierarchy2"/>
    <dgm:cxn modelId="{C8C2CA31-E2AF-4727-A6A2-2F82D90FA8CD}" type="presOf" srcId="{DCB4C22B-AD60-4590-85D6-6AFD4FB4DD0A}" destId="{6EFCA47A-6686-4F4B-B18B-FA1C94FFF15D}" srcOrd="0" destOrd="0" presId="urn:microsoft.com/office/officeart/2005/8/layout/hierarchy2"/>
    <dgm:cxn modelId="{0BFF7484-DBBC-4641-A821-331DF2CBE7D7}" type="presParOf" srcId="{6EFCA47A-6686-4F4B-B18B-FA1C94FFF15D}" destId="{A8A0645D-802D-45CB-8123-5204EE1695DC}" srcOrd="0" destOrd="4" presId="urn:microsoft.com/office/officeart/2005/8/layout/hierarchy2"/>
    <dgm:cxn modelId="{E00FE928-5261-4A68-9163-198242CA11D2}" type="presOf" srcId="{DCB4C22B-AD60-4590-85D6-6AFD4FB4DD0A}" destId="{A8A0645D-802D-45CB-8123-5204EE1695DC}" srcOrd="1" destOrd="0" presId="urn:microsoft.com/office/officeart/2005/8/layout/hierarchy2"/>
    <dgm:cxn modelId="{0F1DEA60-05E1-4175-AAF2-65EE350CCEC7}" type="presParOf" srcId="{48673F39-879C-4946-8DC7-FD68F0552920}" destId="{ECF8DF45-DCA1-4CFC-AD9A-637C6538062E}" srcOrd="5" destOrd="1" presId="urn:microsoft.com/office/officeart/2005/8/layout/hierarchy2"/>
    <dgm:cxn modelId="{D01A27B0-36B4-48CA-AE9B-96580CA2FFEA}" type="presParOf" srcId="{ECF8DF45-DCA1-4CFC-AD9A-637C6538062E}" destId="{6DB6D17D-478C-4670-B840-D337AABC991E}" srcOrd="0" destOrd="5" presId="urn:microsoft.com/office/officeart/2005/8/layout/hierarchy2"/>
    <dgm:cxn modelId="{C653B920-9AD7-472F-8B5F-F7F4750336E8}" type="presOf" srcId="{915CF9D9-7CFE-4061-87CD-E4897F52A959}" destId="{6DB6D17D-478C-4670-B840-D337AABC991E}" srcOrd="0" destOrd="0" presId="urn:microsoft.com/office/officeart/2005/8/layout/hierarchy2"/>
    <dgm:cxn modelId="{7601A47E-59C2-44CC-BF08-443DA6068DEB}" type="presParOf" srcId="{ECF8DF45-DCA1-4CFC-AD9A-637C6538062E}" destId="{601B449C-B1DF-43F4-9816-B8C2479AE128}" srcOrd="1" destOrd="5" presId="urn:microsoft.com/office/officeart/2005/8/layout/hierarchy2"/>
    <dgm:cxn modelId="{45582CA2-8838-48AA-AC15-5DA86EA54C22}" type="presParOf" srcId="{601B449C-B1DF-43F4-9816-B8C2479AE128}" destId="{C6C04925-0D74-4EB6-9821-A52206E06248}" srcOrd="0" destOrd="1" presId="urn:microsoft.com/office/officeart/2005/8/layout/hierarchy2"/>
    <dgm:cxn modelId="{11D3690E-8A91-4040-872B-E06DF5B10712}" type="presOf" srcId="{8926E85B-9289-412E-95A6-A00FF40934B4}" destId="{C6C04925-0D74-4EB6-9821-A52206E06248}" srcOrd="0" destOrd="0" presId="urn:microsoft.com/office/officeart/2005/8/layout/hierarchy2"/>
    <dgm:cxn modelId="{75807874-D7D1-4779-B854-60C6118168AD}" type="presParOf" srcId="{C6C04925-0D74-4EB6-9821-A52206E06248}" destId="{936FD2F5-5E97-40F5-8746-4304E6665890}" srcOrd="0" destOrd="0" presId="urn:microsoft.com/office/officeart/2005/8/layout/hierarchy2"/>
    <dgm:cxn modelId="{B7EAD93F-4C63-4678-8E02-03AD95B7FB9E}" type="presOf" srcId="{8926E85B-9289-412E-95A6-A00FF40934B4}" destId="{936FD2F5-5E97-40F5-8746-4304E6665890}" srcOrd="1" destOrd="0" presId="urn:microsoft.com/office/officeart/2005/8/layout/hierarchy2"/>
    <dgm:cxn modelId="{EF6AFFFC-56EF-4204-9AE8-0F544C824CA4}" type="presParOf" srcId="{601B449C-B1DF-43F4-9816-B8C2479AE128}" destId="{575DF71E-A9F2-44B2-9EC2-1A5B21196FC9}" srcOrd="1" destOrd="1" presId="urn:microsoft.com/office/officeart/2005/8/layout/hierarchy2"/>
    <dgm:cxn modelId="{AA61A600-D84B-44AB-9F17-9DF5DC3F6C10}" type="presParOf" srcId="{575DF71E-A9F2-44B2-9EC2-1A5B21196FC9}" destId="{17244BC5-07F3-4A3A-9157-56F7F4ADF627}" srcOrd="0" destOrd="1" presId="urn:microsoft.com/office/officeart/2005/8/layout/hierarchy2"/>
    <dgm:cxn modelId="{46C8613C-3A5F-461F-83C0-515D8D627CB2}" type="presOf" srcId="{1F6D9D9F-3A18-487C-AE52-A73EA798CD62}" destId="{17244BC5-07F3-4A3A-9157-56F7F4ADF627}" srcOrd="0" destOrd="0" presId="urn:microsoft.com/office/officeart/2005/8/layout/hierarchy2"/>
    <dgm:cxn modelId="{56BE6A7A-AA24-48CF-ACC3-A30D693414FE}" type="presParOf" srcId="{575DF71E-A9F2-44B2-9EC2-1A5B21196FC9}" destId="{C18090C2-6480-4B98-A3AB-71E1E4B81AE4}" srcOrd="1" destOrd="1" presId="urn:microsoft.com/office/officeart/2005/8/layout/hierarchy2"/>
    <dgm:cxn modelId="{C134E426-7C0E-4CAB-88C7-4AAC414719F5}" type="presParOf" srcId="{48673F39-879C-4946-8DC7-FD68F0552920}" destId="{660CF438-FE19-4FC1-97BA-FC6E3AFC7ED3}" srcOrd="6" destOrd="1" presId="urn:microsoft.com/office/officeart/2005/8/layout/hierarchy2"/>
    <dgm:cxn modelId="{C852EB8E-86A8-48AA-A40D-FA82D51A33D1}" type="presOf" srcId="{2C3EA477-9648-4EC1-93ED-34CC7C305F85}" destId="{660CF438-FE19-4FC1-97BA-FC6E3AFC7ED3}" srcOrd="0" destOrd="0" presId="urn:microsoft.com/office/officeart/2005/8/layout/hierarchy2"/>
    <dgm:cxn modelId="{5C273488-6638-404D-B0E9-516D4228DE23}" type="presParOf" srcId="{660CF438-FE19-4FC1-97BA-FC6E3AFC7ED3}" destId="{28B24CA2-4B21-4ECC-8A90-FB2DADE13CF6}" srcOrd="0" destOrd="6" presId="urn:microsoft.com/office/officeart/2005/8/layout/hierarchy2"/>
    <dgm:cxn modelId="{589F3F7D-A2A9-49EE-BC8D-F5E6F65FA5D8}" type="presOf" srcId="{2C3EA477-9648-4EC1-93ED-34CC7C305F85}" destId="{28B24CA2-4B21-4ECC-8A90-FB2DADE13CF6}" srcOrd="1" destOrd="0" presId="urn:microsoft.com/office/officeart/2005/8/layout/hierarchy2"/>
    <dgm:cxn modelId="{7B633979-DD69-4C0E-BAF0-E0418E5C8EBC}" type="presParOf" srcId="{48673F39-879C-4946-8DC7-FD68F0552920}" destId="{8E406D4E-FDF3-48A8-A9F3-D4724E96897D}" srcOrd="7" destOrd="1" presId="urn:microsoft.com/office/officeart/2005/8/layout/hierarchy2"/>
    <dgm:cxn modelId="{16113B35-752F-43CC-9055-37ECB3579FFF}" type="presParOf" srcId="{8E406D4E-FDF3-48A8-A9F3-D4724E96897D}" destId="{B190C6E3-B481-4806-B2C7-D058E9B50847}" srcOrd="0" destOrd="7" presId="urn:microsoft.com/office/officeart/2005/8/layout/hierarchy2"/>
    <dgm:cxn modelId="{4A7487C6-837D-4325-B663-66C3E9B999CD}" type="presOf" srcId="{41591287-0C8E-41A1-97E7-78D28433504F}" destId="{B190C6E3-B481-4806-B2C7-D058E9B50847}" srcOrd="0" destOrd="0" presId="urn:microsoft.com/office/officeart/2005/8/layout/hierarchy2"/>
    <dgm:cxn modelId="{100FF80F-A1FC-4A70-83FB-578CDD61794E}" type="presParOf" srcId="{8E406D4E-FDF3-48A8-A9F3-D4724E96897D}" destId="{34714325-7927-4D78-8C19-B6186AEF2BF6}" srcOrd="1" destOrd="7" presId="urn:microsoft.com/office/officeart/2005/8/layout/hierarchy2"/>
    <dgm:cxn modelId="{270ADA1E-709E-48B9-A3F3-E14998D8A185}" type="presParOf" srcId="{44F25638-8073-4DA7-9390-5AC06A304565}" destId="{2E81B90F-7494-41FF-808F-F7F82B993B40}" srcOrd="2" destOrd="1" presId="urn:microsoft.com/office/officeart/2005/8/layout/hierarchy2"/>
    <dgm:cxn modelId="{09A777A7-D577-4C87-BE45-52B48FFC7987}" type="presOf" srcId="{367D7799-1E5C-4947-8AD1-85D1E0D367AF}" destId="{2E81B90F-7494-41FF-808F-F7F82B993B40}" srcOrd="0" destOrd="0" presId="urn:microsoft.com/office/officeart/2005/8/layout/hierarchy2"/>
    <dgm:cxn modelId="{CD0A23E1-75E6-496F-ACAF-76D18114FD90}" type="presParOf" srcId="{2E81B90F-7494-41FF-808F-F7F82B993B40}" destId="{0F4B7785-0023-487B-801C-9850969E1D34}" srcOrd="0" destOrd="2" presId="urn:microsoft.com/office/officeart/2005/8/layout/hierarchy2"/>
    <dgm:cxn modelId="{C799E4FF-A7F9-46B2-ACBC-ED581684F366}" type="presOf" srcId="{367D7799-1E5C-4947-8AD1-85D1E0D367AF}" destId="{0F4B7785-0023-487B-801C-9850969E1D34}" srcOrd="1" destOrd="0" presId="urn:microsoft.com/office/officeart/2005/8/layout/hierarchy2"/>
    <dgm:cxn modelId="{C5A7BC1B-71FE-4D72-999C-AE5D9EBA9993}" type="presParOf" srcId="{44F25638-8073-4DA7-9390-5AC06A304565}" destId="{4925E953-147A-4210-9A9C-63730A307231}" srcOrd="3" destOrd="1" presId="urn:microsoft.com/office/officeart/2005/8/layout/hierarchy2"/>
    <dgm:cxn modelId="{67224CDE-68B3-4381-8BA0-FD8FE06D5188}" type="presParOf" srcId="{4925E953-147A-4210-9A9C-63730A307231}" destId="{3D382021-A429-4403-82FF-5A95DD3EBB20}" srcOrd="0" destOrd="3" presId="urn:microsoft.com/office/officeart/2005/8/layout/hierarchy2"/>
    <dgm:cxn modelId="{D8C3894A-683A-48E5-8AED-5E53CC27FFC7}" type="presOf" srcId="{4E4A1E17-A3EC-4A54-9171-277E11A0B287}" destId="{3D382021-A429-4403-82FF-5A95DD3EBB20}" srcOrd="0" destOrd="0" presId="urn:microsoft.com/office/officeart/2005/8/layout/hierarchy2"/>
    <dgm:cxn modelId="{AB328F62-2C45-4F66-98A8-B7310F8941E5}" type="presParOf" srcId="{4925E953-147A-4210-9A9C-63730A307231}" destId="{6D231649-1A42-47D5-A289-01058E6A05B6}" srcOrd="1" destOrd="3" presId="urn:microsoft.com/office/officeart/2005/8/layout/hierarchy2"/>
    <dgm:cxn modelId="{80845B69-FC1C-4249-8A6F-99FB4C1E8906}" type="presParOf" srcId="{6D231649-1A42-47D5-A289-01058E6A05B6}" destId="{B68D4CB7-ED76-4EEE-B7F0-455597F5F947}" srcOrd="0" destOrd="1" presId="urn:microsoft.com/office/officeart/2005/8/layout/hierarchy2"/>
    <dgm:cxn modelId="{10935D08-D67F-46E6-A22F-E2304A971354}" type="presOf" srcId="{9EAB334F-AA91-4141-B6FE-557B19FCD964}" destId="{B68D4CB7-ED76-4EEE-B7F0-455597F5F947}" srcOrd="0" destOrd="0" presId="urn:microsoft.com/office/officeart/2005/8/layout/hierarchy2"/>
    <dgm:cxn modelId="{D1DA91E0-0C08-4694-9919-8E9331375863}" type="presParOf" srcId="{B68D4CB7-ED76-4EEE-B7F0-455597F5F947}" destId="{5CB1AA4B-5999-455A-85BE-A2532A5BECF0}" srcOrd="0" destOrd="0" presId="urn:microsoft.com/office/officeart/2005/8/layout/hierarchy2"/>
    <dgm:cxn modelId="{55908500-8DB1-4C00-9348-7CCB616AD180}" type="presOf" srcId="{9EAB334F-AA91-4141-B6FE-557B19FCD964}" destId="{5CB1AA4B-5999-455A-85BE-A2532A5BECF0}" srcOrd="1" destOrd="0" presId="urn:microsoft.com/office/officeart/2005/8/layout/hierarchy2"/>
    <dgm:cxn modelId="{5D2C1B27-BF25-4E48-8115-CA59CF4D4032}" type="presParOf" srcId="{6D231649-1A42-47D5-A289-01058E6A05B6}" destId="{A1B09372-2280-4FF7-9810-328BF9428FDA}" srcOrd="1" destOrd="1" presId="urn:microsoft.com/office/officeart/2005/8/layout/hierarchy2"/>
    <dgm:cxn modelId="{A9A423EE-8C03-4BDE-82C9-21EE8AFC0890}" type="presParOf" srcId="{A1B09372-2280-4FF7-9810-328BF9428FDA}" destId="{402901F7-4C4B-47C4-BE12-824FDFB99F9B}" srcOrd="0" destOrd="1" presId="urn:microsoft.com/office/officeart/2005/8/layout/hierarchy2"/>
    <dgm:cxn modelId="{4698F084-EC47-4FE9-B832-DAB9D388B92A}" type="presOf" srcId="{2B9D6902-DCB2-4AC4-BFAC-AF964742FD39}" destId="{402901F7-4C4B-47C4-BE12-824FDFB99F9B}" srcOrd="0" destOrd="0" presId="urn:microsoft.com/office/officeart/2005/8/layout/hierarchy2"/>
    <dgm:cxn modelId="{FE1FE48F-5108-4CC3-8ABA-D31C4BB08895}" type="presParOf" srcId="{A1B09372-2280-4FF7-9810-328BF9428FDA}" destId="{48115C91-152F-4201-BB89-A30029998550}" srcOrd="1" destOrd="1" presId="urn:microsoft.com/office/officeart/2005/8/layout/hierarchy2"/>
    <dgm:cxn modelId="{82BE5318-D6BB-4033-8AFB-0AC622B2ED36}" type="presParOf" srcId="{48115C91-152F-4201-BB89-A30029998550}" destId="{D3682716-E088-4B6F-B916-16375B9C3908}" srcOrd="0" destOrd="1" presId="urn:microsoft.com/office/officeart/2005/8/layout/hierarchy2"/>
    <dgm:cxn modelId="{5BD604DD-E891-4394-872C-ECD3BF6B593D}" type="presOf" srcId="{3403E210-D125-46E8-BF20-1413260CB545}" destId="{D3682716-E088-4B6F-B916-16375B9C3908}" srcOrd="0" destOrd="0" presId="urn:microsoft.com/office/officeart/2005/8/layout/hierarchy2"/>
    <dgm:cxn modelId="{5BD7683C-7F61-4312-BE1D-935872447798}" type="presParOf" srcId="{D3682716-E088-4B6F-B916-16375B9C3908}" destId="{17234CC8-5310-49C2-97B9-1D344F71981B}" srcOrd="0" destOrd="0" presId="urn:microsoft.com/office/officeart/2005/8/layout/hierarchy2"/>
    <dgm:cxn modelId="{C9C267DF-06BF-4615-82A7-E3B7ABC20C90}" type="presOf" srcId="{3403E210-D125-46E8-BF20-1413260CB545}" destId="{17234CC8-5310-49C2-97B9-1D344F71981B}" srcOrd="1" destOrd="0" presId="urn:microsoft.com/office/officeart/2005/8/layout/hierarchy2"/>
    <dgm:cxn modelId="{42D448F6-9BAA-4DCC-B678-F5CEE11E9955}" type="presParOf" srcId="{48115C91-152F-4201-BB89-A30029998550}" destId="{2E7E7663-8A10-45AC-8BE9-36BED32C65DA}" srcOrd="1" destOrd="1" presId="urn:microsoft.com/office/officeart/2005/8/layout/hierarchy2"/>
    <dgm:cxn modelId="{9C1416A3-FFB8-424C-9769-026B96B4FEF1}" type="presParOf" srcId="{2E7E7663-8A10-45AC-8BE9-36BED32C65DA}" destId="{9B1909A6-F55E-4A55-A256-B0476D77C0DF}" srcOrd="0" destOrd="1" presId="urn:microsoft.com/office/officeart/2005/8/layout/hierarchy2"/>
    <dgm:cxn modelId="{E7748C8C-4FFF-4700-81E9-A4F24044BA0B}" type="presOf" srcId="{498AE2E8-7FA6-492B-9A0B-756DAF7FB719}" destId="{9B1909A6-F55E-4A55-A256-B0476D77C0DF}" srcOrd="0" destOrd="0" presId="urn:microsoft.com/office/officeart/2005/8/layout/hierarchy2"/>
    <dgm:cxn modelId="{F4A4C9C3-62A9-421B-AF35-7F2B5DECF1A5}" type="presParOf" srcId="{2E7E7663-8A10-45AC-8BE9-36BED32C65DA}" destId="{CE6159E3-E5A8-4300-8C84-DD0C5F2EF1B0}" srcOrd="1" destOrd="1" presId="urn:microsoft.com/office/officeart/2005/8/layout/hierarchy2"/>
    <dgm:cxn modelId="{9B7E00E9-FCD7-4F6A-AD9D-AAC90C6DACD8}" type="presParOf" srcId="{6D231649-1A42-47D5-A289-01058E6A05B6}" destId="{7FD20A29-7BD5-4E8F-803E-49DA76AE6763}" srcOrd="2" destOrd="1" presId="urn:microsoft.com/office/officeart/2005/8/layout/hierarchy2"/>
    <dgm:cxn modelId="{494E5669-8DFC-4897-8693-546095692884}" type="presOf" srcId="{E3242725-4448-434C-A8B9-583FA586A2AE}" destId="{7FD20A29-7BD5-4E8F-803E-49DA76AE6763}" srcOrd="0" destOrd="0" presId="urn:microsoft.com/office/officeart/2005/8/layout/hierarchy2"/>
    <dgm:cxn modelId="{043526CC-615D-4A4F-A974-4CEDDE5C6C15}" type="presParOf" srcId="{7FD20A29-7BD5-4E8F-803E-49DA76AE6763}" destId="{669B6EEE-DE22-42B6-9B0A-106D404E5955}" srcOrd="0" destOrd="2" presId="urn:microsoft.com/office/officeart/2005/8/layout/hierarchy2"/>
    <dgm:cxn modelId="{201574BD-02FF-4A47-9DB1-DEEF9FBCDFA4}" type="presOf" srcId="{E3242725-4448-434C-A8B9-583FA586A2AE}" destId="{669B6EEE-DE22-42B6-9B0A-106D404E5955}" srcOrd="1" destOrd="0" presId="urn:microsoft.com/office/officeart/2005/8/layout/hierarchy2"/>
    <dgm:cxn modelId="{C7130957-A3AC-4C83-B8A1-D56DC468A616}" type="presParOf" srcId="{6D231649-1A42-47D5-A289-01058E6A05B6}" destId="{6AE92989-9136-4588-87BF-3E19665C7936}" srcOrd="3" destOrd="1" presId="urn:microsoft.com/office/officeart/2005/8/layout/hierarchy2"/>
    <dgm:cxn modelId="{F7B1A13F-B145-4AFE-BB6D-24E0D49476DC}" type="presParOf" srcId="{6AE92989-9136-4588-87BF-3E19665C7936}" destId="{36200002-E54D-40BA-8BEE-581D6D3354F3}" srcOrd="0" destOrd="3" presId="urn:microsoft.com/office/officeart/2005/8/layout/hierarchy2"/>
    <dgm:cxn modelId="{C3DFC946-A721-4072-AC61-FB5AA4C85059}" type="presOf" srcId="{C5EEC63E-4FD2-4717-8ECD-ADFE4B86FF36}" destId="{36200002-E54D-40BA-8BEE-581D6D3354F3}" srcOrd="0" destOrd="0" presId="urn:microsoft.com/office/officeart/2005/8/layout/hierarchy2"/>
    <dgm:cxn modelId="{B128AA64-7769-4A92-877F-9B1871792CD2}" type="presParOf" srcId="{6AE92989-9136-4588-87BF-3E19665C7936}" destId="{F1808852-E3D6-4A98-90DC-61B782024A5D}" srcOrd="1" destOrd="3" presId="urn:microsoft.com/office/officeart/2005/8/layout/hierarchy2"/>
    <dgm:cxn modelId="{DF8A7B89-AFEF-4189-9F37-07AB6F9432D4}" type="presParOf" srcId="{F1808852-E3D6-4A98-90DC-61B782024A5D}" destId="{1175B6B3-BC6D-4958-A286-EA219FCE88E6}" srcOrd="0" destOrd="1" presId="urn:microsoft.com/office/officeart/2005/8/layout/hierarchy2"/>
    <dgm:cxn modelId="{4714DB7A-EDED-4ED5-8F78-C97CA79F15E7}" type="presOf" srcId="{1117BE35-DB13-4D9B-9F20-EC7FB3F7DB97}" destId="{1175B6B3-BC6D-4958-A286-EA219FCE88E6}" srcOrd="0" destOrd="0" presId="urn:microsoft.com/office/officeart/2005/8/layout/hierarchy2"/>
    <dgm:cxn modelId="{B1A57792-7EF3-4C69-9BC1-D86CB9DF2C1A}" type="presParOf" srcId="{1175B6B3-BC6D-4958-A286-EA219FCE88E6}" destId="{09E5D731-0628-45E2-809C-E6AA9882453C}" srcOrd="0" destOrd="0" presId="urn:microsoft.com/office/officeart/2005/8/layout/hierarchy2"/>
    <dgm:cxn modelId="{67D63A14-7C06-43FB-AE31-0B363B188D8B}" type="presOf" srcId="{1117BE35-DB13-4D9B-9F20-EC7FB3F7DB97}" destId="{09E5D731-0628-45E2-809C-E6AA9882453C}" srcOrd="1" destOrd="0" presId="urn:microsoft.com/office/officeart/2005/8/layout/hierarchy2"/>
    <dgm:cxn modelId="{72E7EC0F-E029-410C-B54C-6BB5F321ECCA}" type="presParOf" srcId="{F1808852-E3D6-4A98-90DC-61B782024A5D}" destId="{F9813BE7-3AA2-4CD6-97F7-0C5BBA14E027}" srcOrd="1" destOrd="1" presId="urn:microsoft.com/office/officeart/2005/8/layout/hierarchy2"/>
    <dgm:cxn modelId="{EFE3D9CD-D203-4F99-9646-18C826152329}" type="presParOf" srcId="{F9813BE7-3AA2-4CD6-97F7-0C5BBA14E027}" destId="{CA646910-58E9-4AEA-9387-44A4679F3788}" srcOrd="0" destOrd="1" presId="urn:microsoft.com/office/officeart/2005/8/layout/hierarchy2"/>
    <dgm:cxn modelId="{3B33A235-568A-44DF-858B-5E9852932C34}" type="presOf" srcId="{2A205CA7-7C0E-4C1F-8F67-31D49463B418}" destId="{CA646910-58E9-4AEA-9387-44A4679F3788}" srcOrd="0" destOrd="0" presId="urn:microsoft.com/office/officeart/2005/8/layout/hierarchy2"/>
    <dgm:cxn modelId="{C1FF4ADF-174F-4A06-AA0C-1BBFDFCAF573}" type="presParOf" srcId="{F9813BE7-3AA2-4CD6-97F7-0C5BBA14E027}" destId="{547FC361-2EB3-442E-88FC-F5930836C08E}" srcOrd="1" destOrd="1" presId="urn:microsoft.com/office/officeart/2005/8/layout/hierarchy2"/>
    <dgm:cxn modelId="{63155FDE-DA24-45BD-A271-960DBFB357EE}" type="presParOf" srcId="{44F25638-8073-4DA7-9390-5AC06A304565}" destId="{BB60A243-F43E-4015-9497-9E92FB17C5AE}" srcOrd="4" destOrd="1" presId="urn:microsoft.com/office/officeart/2005/8/layout/hierarchy2"/>
    <dgm:cxn modelId="{1E848A15-CEAA-4201-BF84-4EEB38413B37}" type="presOf" srcId="{0BFA4735-53B2-4402-AE83-0FF56223157B}" destId="{BB60A243-F43E-4015-9497-9E92FB17C5AE}" srcOrd="0" destOrd="0" presId="urn:microsoft.com/office/officeart/2005/8/layout/hierarchy2"/>
    <dgm:cxn modelId="{95A1515C-5EDA-433E-9BAF-F0AEB76963C2}" type="presParOf" srcId="{BB60A243-F43E-4015-9497-9E92FB17C5AE}" destId="{D67C6605-977F-40F4-A9C4-7A1AFE072A11}" srcOrd="0" destOrd="4" presId="urn:microsoft.com/office/officeart/2005/8/layout/hierarchy2"/>
    <dgm:cxn modelId="{66614C05-5732-42AF-A5A6-F45838FC7062}" type="presOf" srcId="{0BFA4735-53B2-4402-AE83-0FF56223157B}" destId="{D67C6605-977F-40F4-A9C4-7A1AFE072A11}" srcOrd="1" destOrd="0" presId="urn:microsoft.com/office/officeart/2005/8/layout/hierarchy2"/>
    <dgm:cxn modelId="{41A1EAAA-A2FA-4522-94B1-83BBC7141B6D}" type="presParOf" srcId="{44F25638-8073-4DA7-9390-5AC06A304565}" destId="{04B8DB14-B1E1-4117-98D1-7277B213A655}" srcOrd="5" destOrd="1" presId="urn:microsoft.com/office/officeart/2005/8/layout/hierarchy2"/>
    <dgm:cxn modelId="{4E06D79D-D07B-484B-A100-DF836355B4A4}" type="presParOf" srcId="{04B8DB14-B1E1-4117-98D1-7277B213A655}" destId="{85991684-0A68-4A6C-B6B8-B3D4F23B3076}" srcOrd="0" destOrd="5" presId="urn:microsoft.com/office/officeart/2005/8/layout/hierarchy2"/>
    <dgm:cxn modelId="{05A5285E-90A3-4E75-9FBC-750F93128DDD}" type="presOf" srcId="{74591C12-680A-4A6A-919B-E704E587D68A}" destId="{85991684-0A68-4A6C-B6B8-B3D4F23B3076}" srcOrd="0" destOrd="0" presId="urn:microsoft.com/office/officeart/2005/8/layout/hierarchy2"/>
    <dgm:cxn modelId="{2A0D1481-EB49-44B1-8755-27BDF6858851}" type="presParOf" srcId="{04B8DB14-B1E1-4117-98D1-7277B213A655}" destId="{AE1AC037-F100-460F-B47F-672B13AABE2C}" srcOrd="1" destOrd="5" presId="urn:microsoft.com/office/officeart/2005/8/layout/hierarchy2"/>
    <dgm:cxn modelId="{F701CF13-18A6-498B-98D1-C9EE534955B5}" type="presParOf" srcId="{AE1AC037-F100-460F-B47F-672B13AABE2C}" destId="{A9F6C123-5A53-444B-9C02-6E869E53E4AB}" srcOrd="0" destOrd="1" presId="urn:microsoft.com/office/officeart/2005/8/layout/hierarchy2"/>
    <dgm:cxn modelId="{5FB77B6C-B6E3-4742-BB09-4E00431B105C}" type="presOf" srcId="{84A18048-A405-4B92-968E-2BDCAA05C95F}" destId="{A9F6C123-5A53-444B-9C02-6E869E53E4AB}" srcOrd="0" destOrd="0" presId="urn:microsoft.com/office/officeart/2005/8/layout/hierarchy2"/>
    <dgm:cxn modelId="{7C489890-6F64-4150-983C-219491683072}" type="presParOf" srcId="{A9F6C123-5A53-444B-9C02-6E869E53E4AB}" destId="{111E1E99-F691-4893-AD89-D8535D0876DB}" srcOrd="0" destOrd="0" presId="urn:microsoft.com/office/officeart/2005/8/layout/hierarchy2"/>
    <dgm:cxn modelId="{001265E2-6CA7-4738-955C-3BCF6DC6F167}" type="presOf" srcId="{84A18048-A405-4B92-968E-2BDCAA05C95F}" destId="{111E1E99-F691-4893-AD89-D8535D0876DB}" srcOrd="1" destOrd="0" presId="urn:microsoft.com/office/officeart/2005/8/layout/hierarchy2"/>
    <dgm:cxn modelId="{E2867AF7-1614-488D-B540-8BB4D48D6CE0}" type="presParOf" srcId="{AE1AC037-F100-460F-B47F-672B13AABE2C}" destId="{54DA4480-5DFD-489E-AA76-90B50AA2D509}" srcOrd="1" destOrd="1" presId="urn:microsoft.com/office/officeart/2005/8/layout/hierarchy2"/>
    <dgm:cxn modelId="{0537DF0B-4FF5-443D-9ED3-34DDC823C905}" type="presParOf" srcId="{54DA4480-5DFD-489E-AA76-90B50AA2D509}" destId="{CEBC105D-25B4-4EB6-944E-F39296774199}" srcOrd="0" destOrd="1" presId="urn:microsoft.com/office/officeart/2005/8/layout/hierarchy2"/>
    <dgm:cxn modelId="{B944B4DA-C718-43D2-8316-7F4DB34F9419}" type="presOf" srcId="{0B2BF3F5-ACE6-467C-8D9C-1EC6C47A4215}" destId="{CEBC105D-25B4-4EB6-944E-F39296774199}" srcOrd="0" destOrd="0" presId="urn:microsoft.com/office/officeart/2005/8/layout/hierarchy2"/>
    <dgm:cxn modelId="{F3F2BBCA-3A6B-42FE-8150-AC542EFE7420}" type="presParOf" srcId="{54DA4480-5DFD-489E-AA76-90B50AA2D509}" destId="{C51D9FD1-882C-4C74-8256-53E049344E73}" srcOrd="1" destOrd="1" presId="urn:microsoft.com/office/officeart/2005/8/layout/hierarchy2"/>
    <dgm:cxn modelId="{76ADC6D4-6BC2-4705-B052-F1008285841A}" type="presParOf" srcId="{C51D9FD1-882C-4C74-8256-53E049344E73}" destId="{7C17AFC0-E98F-4A94-AADE-545341F01DCD}" srcOrd="0" destOrd="1" presId="urn:microsoft.com/office/officeart/2005/8/layout/hierarchy2"/>
    <dgm:cxn modelId="{ACD30FED-FA12-4FFB-8389-0AA43B780313}" type="presOf" srcId="{30F8F8F5-214D-40E8-87CB-911E279F7774}" destId="{7C17AFC0-E98F-4A94-AADE-545341F01DCD}" srcOrd="0" destOrd="0" presId="urn:microsoft.com/office/officeart/2005/8/layout/hierarchy2"/>
    <dgm:cxn modelId="{17FBDDAD-0A61-4672-A4C4-81D83C518B73}" type="presParOf" srcId="{7C17AFC0-E98F-4A94-AADE-545341F01DCD}" destId="{869B62AC-EC0D-4C56-9589-BFCC4D0F03CC}" srcOrd="0" destOrd="0" presId="urn:microsoft.com/office/officeart/2005/8/layout/hierarchy2"/>
    <dgm:cxn modelId="{6AC9C7C7-3092-4BAA-A0DA-7BD26478D014}" type="presOf" srcId="{30F8F8F5-214D-40E8-87CB-911E279F7774}" destId="{869B62AC-EC0D-4C56-9589-BFCC4D0F03CC}" srcOrd="1" destOrd="0" presId="urn:microsoft.com/office/officeart/2005/8/layout/hierarchy2"/>
    <dgm:cxn modelId="{EB2B43A1-2F46-4060-9639-5A3B4727693D}" type="presParOf" srcId="{C51D9FD1-882C-4C74-8256-53E049344E73}" destId="{82B293FB-130F-4CAA-B9E2-31624260E21B}" srcOrd="1" destOrd="1" presId="urn:microsoft.com/office/officeart/2005/8/layout/hierarchy2"/>
    <dgm:cxn modelId="{F8CDFDDD-3DBF-4641-939B-D7271BF19F41}" type="presParOf" srcId="{82B293FB-130F-4CAA-B9E2-31624260E21B}" destId="{892F35BF-7030-4BE5-A9D2-FA0AD868FC24}" srcOrd="0" destOrd="1" presId="urn:microsoft.com/office/officeart/2005/8/layout/hierarchy2"/>
    <dgm:cxn modelId="{68B97F98-FC1A-4D2D-8AB0-2137F6855CA8}" type="presOf" srcId="{C19EEE7C-C782-415D-9F17-DFC8810995F2}" destId="{892F35BF-7030-4BE5-A9D2-FA0AD868FC24}" srcOrd="0" destOrd="0" presId="urn:microsoft.com/office/officeart/2005/8/layout/hierarchy2"/>
    <dgm:cxn modelId="{A401C6EC-BF5A-4C72-88E5-2593D02FA1D8}" type="presParOf" srcId="{82B293FB-130F-4CAA-B9E2-31624260E21B}" destId="{FF645FF5-1A28-4341-AC92-96760D185A5D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CBC44F-1040-4F8A-A604-E15B5375C42A}" type="doc">
      <dgm:prSet loTypeId="urn:microsoft.com/office/officeart/2005/8/layout/target2" loCatId="relationship" qsTypeId="urn:microsoft.com/office/officeart/2005/8/quickstyle/simple1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1450249F-24E2-4F20-8C10-A3CC6810D71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画布</a:t>
          </a:r>
          <a:r>
            <a:rPr lang="zh-CN" altLang="en-US"/>
            <a:t/>
          </a:r>
          <a:endParaRPr lang="zh-CN" altLang="en-US"/>
        </a:p>
      </dgm:t>
    </dgm:pt>
    <dgm:pt modelId="{DCD9B518-F31E-4E66-8A85-A92E52DCE0D8}" cxnId="{4FF98CA6-4028-4CD7-B287-9133F7A6B6F2}" type="parTrans">
      <dgm:prSet/>
      <dgm:spPr/>
      <dgm:t>
        <a:bodyPr/>
        <a:p>
          <a:endParaRPr lang="zh-CN" altLang="en-US"/>
        </a:p>
      </dgm:t>
    </dgm:pt>
    <dgm:pt modelId="{0536C235-8633-4B52-9A99-41CE2EAE61F8}" cxnId="{4FF98CA6-4028-4CD7-B287-9133F7A6B6F2}" type="sibTrans">
      <dgm:prSet/>
      <dgm:spPr/>
      <dgm:t>
        <a:bodyPr/>
        <a:p>
          <a:endParaRPr lang="zh-CN" altLang="en-US"/>
        </a:p>
      </dgm:t>
    </dgm:pt>
    <dgm:pt modelId="{D7CC90D4-6E04-4B35-B10C-B43C65DE035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布局</a:t>
          </a:r>
          <a:r>
            <a:rPr lang="zh-CN" altLang="en-US"/>
            <a:t/>
          </a:r>
          <a:endParaRPr lang="zh-CN" altLang="en-US"/>
        </a:p>
      </dgm:t>
    </dgm:pt>
    <dgm:pt modelId="{A2CCC388-94A0-4DAD-8B8F-352D3284F820}" cxnId="{D80C7F05-8E4C-4885-9D75-28B4BC6CEE7C}" type="parTrans">
      <dgm:prSet/>
      <dgm:spPr/>
      <dgm:t>
        <a:bodyPr/>
        <a:p>
          <a:endParaRPr lang="zh-CN" altLang="en-US"/>
        </a:p>
      </dgm:t>
    </dgm:pt>
    <dgm:pt modelId="{FD2F4DA1-4C2B-4F00-AFAE-195EAC63C11D}" cxnId="{D80C7F05-8E4C-4885-9D75-28B4BC6CEE7C}" type="sibTrans">
      <dgm:prSet/>
      <dgm:spPr/>
      <dgm:t>
        <a:bodyPr/>
        <a:p>
          <a:endParaRPr lang="zh-CN" altLang="en-US"/>
        </a:p>
      </dgm:t>
    </dgm:pt>
    <dgm:pt modelId="{952F4DE1-084C-4841-A957-4CCB94C9261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渲染</a:t>
          </a:r>
          <a:r>
            <a:rPr lang="zh-CN" altLang="en-US"/>
            <a:t/>
          </a:r>
          <a:endParaRPr lang="zh-CN" altLang="en-US"/>
        </a:p>
      </dgm:t>
    </dgm:pt>
    <dgm:pt modelId="{00CFA603-E50F-4E0E-8D25-332B7991D002}" cxnId="{2736BE84-C2AB-44B8-9D14-7D316FEFB676}" type="parTrans">
      <dgm:prSet/>
      <dgm:spPr/>
      <dgm:t>
        <a:bodyPr/>
        <a:p>
          <a:endParaRPr lang="zh-CN" altLang="en-US"/>
        </a:p>
      </dgm:t>
    </dgm:pt>
    <dgm:pt modelId="{A80C3055-3D53-4F9E-BDEA-168052934965}" cxnId="{2736BE84-C2AB-44B8-9D14-7D316FEFB676}" type="sibTrans">
      <dgm:prSet/>
      <dgm:spPr/>
      <dgm:t>
        <a:bodyPr/>
        <a:p>
          <a:endParaRPr lang="zh-CN" altLang="en-US"/>
        </a:p>
      </dgm:t>
    </dgm:pt>
    <dgm:pt modelId="{A6784088-BA42-4DCF-B2B8-67CD7CD02CF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dragC</a:t>
          </a:r>
          <a:r>
            <a:rPr lang="en-US" altLang="zh-CN"/>
            <a:t>omponent</a:t>
          </a:r>
          <a:r>
            <a:rPr lang="en-US" altLang="zh-CN"/>
            <a:t/>
          </a:r>
          <a:endParaRPr lang="en-US" altLang="zh-CN"/>
        </a:p>
      </dgm:t>
    </dgm:pt>
    <dgm:pt modelId="{03B75656-5619-4616-B832-29A5EDCA2584}" cxnId="{9759C0AE-054D-4193-BF88-60C306D95EA7}" type="parTrans">
      <dgm:prSet/>
      <dgm:spPr/>
      <dgm:t>
        <a:bodyPr/>
        <a:p>
          <a:endParaRPr lang="zh-CN" altLang="en-US"/>
        </a:p>
      </dgm:t>
    </dgm:pt>
    <dgm:pt modelId="{058AA862-60DC-4AF2-BBE1-F2CC6EBBF5EA}" cxnId="{9759C0AE-054D-4193-BF88-60C306D95EA7}" type="sibTrans">
      <dgm:prSet/>
      <dgm:spPr/>
      <dgm:t>
        <a:bodyPr/>
        <a:p>
          <a:endParaRPr lang="zh-CN" altLang="en-US"/>
        </a:p>
      </dgm:t>
    </dgm:pt>
    <dgm:pt modelId="{BCC3A5E7-CDF8-4B43-9DCC-C7E93DE4AD5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动画</a:t>
          </a:r>
          <a:r>
            <a:rPr lang="zh-CN" altLang="en-US"/>
            <a:t/>
          </a:r>
          <a:endParaRPr lang="zh-CN" altLang="en-US"/>
        </a:p>
      </dgm:t>
    </dgm:pt>
    <dgm:pt modelId="{B62BEC7A-F374-463D-97C6-A2E2BD06B7CA}" cxnId="{819DFCF3-2F0E-4C13-9A10-B226FCE47033}" type="parTrans">
      <dgm:prSet/>
      <dgm:spPr/>
      <dgm:t>
        <a:bodyPr/>
        <a:p>
          <a:endParaRPr lang="zh-CN" altLang="en-US"/>
        </a:p>
      </dgm:t>
    </dgm:pt>
    <dgm:pt modelId="{2463E2D0-5B86-46E0-A1B8-F4A889B8189A}" cxnId="{819DFCF3-2F0E-4C13-9A10-B226FCE47033}" type="sibTrans">
      <dgm:prSet/>
      <dgm:spPr/>
      <dgm:t>
        <a:bodyPr/>
        <a:p>
          <a:endParaRPr lang="zh-CN" altLang="en-US"/>
        </a:p>
      </dgm:t>
    </dgm:pt>
    <dgm:pt modelId="{0BB653B8-BA0B-4D37-9E44-B1E9C59F88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拖拽</a:t>
          </a:r>
          <a:r>
            <a:rPr lang="zh-CN" altLang="en-US"/>
            <a:t/>
          </a:r>
          <a:endParaRPr lang="zh-CN" altLang="en-US"/>
        </a:p>
      </dgm:t>
    </dgm:pt>
    <dgm:pt modelId="{D0FD3B9F-5F2B-424D-9B5D-B29F17B75CA5}" cxnId="{557A88F5-A8C8-44F2-9F09-7160C98623C6}" type="parTrans">
      <dgm:prSet/>
      <dgm:spPr/>
      <dgm:t>
        <a:bodyPr/>
        <a:p>
          <a:endParaRPr lang="zh-CN" altLang="en-US"/>
        </a:p>
      </dgm:t>
    </dgm:pt>
    <dgm:pt modelId="{5215D8F1-9F46-428A-A12F-3B17E9D20B83}" cxnId="{557A88F5-A8C8-44F2-9F09-7160C98623C6}" type="sibTrans">
      <dgm:prSet/>
      <dgm:spPr/>
      <dgm:t>
        <a:bodyPr/>
        <a:p>
          <a:endParaRPr lang="zh-CN" altLang="en-US"/>
        </a:p>
      </dgm:t>
    </dgm:pt>
    <dgm:pt modelId="{186F7706-45B3-43D3-A263-9407214EC64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组件 </a:t>
          </a:r>
          <a:r>
            <a:rPr lang="en-US" altLang="zh-CN"/>
            <a:t>- isComponent</a:t>
          </a:r>
          <a:endParaRPr lang="en-US" altLang="zh-CN"/>
        </a:p>
      </dgm:t>
    </dgm:pt>
    <dgm:pt modelId="{D784AE8C-E3C6-4E40-A434-ECFDD5C2B284}" cxnId="{687F5FF2-C46A-429E-A655-E7D3B2671923}" type="parTrans">
      <dgm:prSet/>
      <dgm:spPr/>
      <dgm:t>
        <a:bodyPr/>
        <a:p>
          <a:endParaRPr lang="zh-CN" altLang="en-US"/>
        </a:p>
      </dgm:t>
    </dgm:pt>
    <dgm:pt modelId="{EAAC242F-EAD1-4620-BC01-1D8158C42372}" cxnId="{687F5FF2-C46A-429E-A655-E7D3B2671923}" type="sibTrans">
      <dgm:prSet/>
      <dgm:spPr/>
      <dgm:t>
        <a:bodyPr/>
        <a:p>
          <a:endParaRPr lang="zh-CN" altLang="en-US"/>
        </a:p>
      </dgm:t>
    </dgm:pt>
    <dgm:pt modelId="{9E104699-552E-4F26-847E-C76B108A6BA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8CC64C21-9AFF-487A-81D1-ED34A00E1D37}" cxnId="{13803ADE-F874-4D13-9962-A932305B4245}" type="parTrans">
      <dgm:prSet/>
      <dgm:spPr/>
      <dgm:t>
        <a:bodyPr/>
        <a:p>
          <a:endParaRPr lang="zh-CN" altLang="en-US"/>
        </a:p>
      </dgm:t>
    </dgm:pt>
    <dgm:pt modelId="{E139B123-226C-4605-A7FE-1A4751FA4386}" cxnId="{13803ADE-F874-4D13-9962-A932305B4245}" type="sibTrans">
      <dgm:prSet/>
      <dgm:spPr/>
      <dgm:t>
        <a:bodyPr/>
        <a:p>
          <a:endParaRPr lang="zh-CN" altLang="en-US"/>
        </a:p>
      </dgm:t>
    </dgm:pt>
    <dgm:pt modelId="{6135503E-C29E-460E-8427-401B70B08BD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交互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AFB88F81-8526-49FE-9AEA-80AC5497A807}" cxnId="{03E8FC8D-68F9-4129-ABBD-65DA51E7557C}" type="parTrans">
      <dgm:prSet/>
      <dgm:spPr/>
      <dgm:t>
        <a:bodyPr/>
        <a:p>
          <a:endParaRPr lang="zh-CN" altLang="en-US"/>
        </a:p>
      </dgm:t>
    </dgm:pt>
    <dgm:pt modelId="{13517815-7BBC-4CB7-A413-C6F2B010C531}" cxnId="{03E8FC8D-68F9-4129-ABBD-65DA51E7557C}" type="sibTrans">
      <dgm:prSet/>
      <dgm:spPr/>
      <dgm:t>
        <a:bodyPr/>
        <a:p>
          <a:endParaRPr lang="zh-CN" altLang="en-US"/>
        </a:p>
      </dgm:t>
    </dgm:pt>
    <dgm:pt modelId="{FACCD6B4-88E4-45FF-9E8D-0C6331568D56}" type="pres">
      <dgm:prSet presAssocID="{FDCBC44F-1040-4F8A-A604-E15B5375C42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123441-CE3F-456A-8639-A73A2AA9D26A}" type="pres">
      <dgm:prSet presAssocID="{FDCBC44F-1040-4F8A-A604-E15B5375C42A}" presName="outerBox" presStyleCnt="0"/>
      <dgm:spPr/>
    </dgm:pt>
    <dgm:pt modelId="{05081DBE-8D16-40B3-8D3B-2A4BD10F0543}" type="pres">
      <dgm:prSet presAssocID="{FDCBC44F-1040-4F8A-A604-E15B5375C42A}" presName="outerBoxParent" presStyleLbl="node1" presStyleIdx="0" presStyleCnt="3"/>
      <dgm:spPr/>
    </dgm:pt>
    <dgm:pt modelId="{1EAD2A69-A345-4594-9708-1DC314EC5C88}" type="pres">
      <dgm:prSet presAssocID="{FDCBC44F-1040-4F8A-A604-E15B5375C42A}" presName="outerBoxChildren" presStyleCnt="0"/>
      <dgm:spPr/>
    </dgm:pt>
    <dgm:pt modelId="{9776E860-F605-4A27-AD02-15F9DC0518E6}" type="pres">
      <dgm:prSet presAssocID="{D7CC90D4-6E04-4B35-B10C-B43C65DE035C}" presName="oChild" presStyleLbl="fgAcc1" presStyleIdx="0" presStyleCnt="6">
        <dgm:presLayoutVars>
          <dgm:bulletEnabled val="1"/>
        </dgm:presLayoutVars>
      </dgm:prSet>
      <dgm:spPr/>
    </dgm:pt>
    <dgm:pt modelId="{854E0D10-22F5-4E87-9224-A40A7E9D0692}" type="pres">
      <dgm:prSet presAssocID="{FD2F4DA1-4C2B-4F00-AFAE-195EAC63C11D}" presName="outerSibTrans" presStyleCnt="0"/>
      <dgm:spPr/>
    </dgm:pt>
    <dgm:pt modelId="{7AAEADBB-D5C5-4A08-9AC9-CE680295AF4E}" type="pres">
      <dgm:prSet presAssocID="{952F4DE1-084C-4841-A957-4CCB94C9261B}" presName="oChild" presStyleLbl="fgAcc1" presStyleIdx="1" presStyleCnt="6">
        <dgm:presLayoutVars>
          <dgm:bulletEnabled val="1"/>
        </dgm:presLayoutVars>
      </dgm:prSet>
      <dgm:spPr/>
    </dgm:pt>
    <dgm:pt modelId="{439276BE-AD30-4267-BDD3-258841454FD0}" type="pres">
      <dgm:prSet presAssocID="{FDCBC44F-1040-4F8A-A604-E15B5375C42A}" presName="middleBox" presStyleCnt="0"/>
      <dgm:spPr/>
    </dgm:pt>
    <dgm:pt modelId="{DE92E302-CF18-4A0A-999E-A7B0D02297E9}" type="pres">
      <dgm:prSet presAssocID="{FDCBC44F-1040-4F8A-A604-E15B5375C42A}" presName="middleBoxParent" presStyleLbl="node1" presStyleIdx="1" presStyleCnt="3"/>
      <dgm:spPr/>
    </dgm:pt>
    <dgm:pt modelId="{CED9F57B-6FB2-4470-96E4-82AE04728997}" type="pres">
      <dgm:prSet presAssocID="{FDCBC44F-1040-4F8A-A604-E15B5375C42A}" presName="middleBoxChildren" presStyleCnt="0"/>
      <dgm:spPr/>
    </dgm:pt>
    <dgm:pt modelId="{94D89190-666C-446C-B972-B2DCB935B9BC}" type="pres">
      <dgm:prSet presAssocID="{BCC3A5E7-CDF8-4B43-9DCC-C7E93DE4AD5A}" presName="mChild" presStyleLbl="fgAcc1" presStyleIdx="2" presStyleCnt="6">
        <dgm:presLayoutVars>
          <dgm:bulletEnabled val="1"/>
        </dgm:presLayoutVars>
      </dgm:prSet>
      <dgm:spPr/>
    </dgm:pt>
    <dgm:pt modelId="{3374412F-FDA7-46E7-BE9B-877C9065AE03}" type="pres">
      <dgm:prSet presAssocID="{2463E2D0-5B86-46E0-A1B8-F4A889B8189A}" presName="middleSibTrans" presStyleCnt="0"/>
      <dgm:spPr/>
    </dgm:pt>
    <dgm:pt modelId="{D3BE84CD-A9A0-4C63-A61D-3AEEF7D8B1BC}" type="pres">
      <dgm:prSet presAssocID="{0BB653B8-BA0B-4D37-9E44-B1E9C59F8856}" presName="mChild" presStyleLbl="fgAcc1" presStyleIdx="3" presStyleCnt="6">
        <dgm:presLayoutVars>
          <dgm:bulletEnabled val="1"/>
        </dgm:presLayoutVars>
      </dgm:prSet>
      <dgm:spPr/>
    </dgm:pt>
    <dgm:pt modelId="{73600528-44CE-4EBF-8B83-25EEC9A7EA57}" type="pres">
      <dgm:prSet presAssocID="{FDCBC44F-1040-4F8A-A604-E15B5375C42A}" presName="centerBox" presStyleCnt="0"/>
      <dgm:spPr/>
    </dgm:pt>
    <dgm:pt modelId="{A8C761B1-9819-4D4A-B977-81D34FA606E2}" type="pres">
      <dgm:prSet presAssocID="{FDCBC44F-1040-4F8A-A604-E15B5375C42A}" presName="centerBoxParent" presStyleLbl="node1" presStyleIdx="2" presStyleCnt="3"/>
      <dgm:spPr/>
    </dgm:pt>
    <dgm:pt modelId="{2D2D2252-CBB9-491E-8DED-D86258A31779}" type="pres">
      <dgm:prSet presAssocID="{FDCBC44F-1040-4F8A-A604-E15B5375C42A}" presName="centerBoxChildren" presStyleCnt="0"/>
      <dgm:spPr/>
    </dgm:pt>
    <dgm:pt modelId="{63FB3C2D-CB2A-43B3-A838-5FCEFDB74432}" type="pres">
      <dgm:prSet presAssocID="{9E104699-552E-4F26-847E-C76B108A6BA8}" presName="cChild" presStyleLbl="fgAcc1" presStyleIdx="4" presStyleCnt="6">
        <dgm:presLayoutVars>
          <dgm:bulletEnabled val="1"/>
        </dgm:presLayoutVars>
      </dgm:prSet>
      <dgm:spPr/>
    </dgm:pt>
    <dgm:pt modelId="{6672728D-5FC3-4A1B-B3B3-D0F085E4E458}" type="pres">
      <dgm:prSet presAssocID="{E139B123-226C-4605-A7FE-1A4751FA4386}" presName="centerSibTrans" presStyleCnt="0"/>
      <dgm:spPr/>
    </dgm:pt>
    <dgm:pt modelId="{EC9C92C0-332E-48D3-9730-6ED51ACE140A}" type="pres">
      <dgm:prSet presAssocID="{6135503E-C29E-460E-8427-401B70B08BD0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4FF98CA6-4028-4CD7-B287-9133F7A6B6F2}" srcId="{FDCBC44F-1040-4F8A-A604-E15B5375C42A}" destId="{1450249F-24E2-4F20-8C10-A3CC6810D714}" srcOrd="0" destOrd="0" parTransId="{DCD9B518-F31E-4E66-8A85-A92E52DCE0D8}" sibTransId="{0536C235-8633-4B52-9A99-41CE2EAE61F8}"/>
    <dgm:cxn modelId="{D80C7F05-8E4C-4885-9D75-28B4BC6CEE7C}" srcId="{1450249F-24E2-4F20-8C10-A3CC6810D714}" destId="{D7CC90D4-6E04-4B35-B10C-B43C65DE035C}" srcOrd="0" destOrd="0" parTransId="{A2CCC388-94A0-4DAD-8B8F-352D3284F820}" sibTransId="{FD2F4DA1-4C2B-4F00-AFAE-195EAC63C11D}"/>
    <dgm:cxn modelId="{2736BE84-C2AB-44B8-9D14-7D316FEFB676}" srcId="{1450249F-24E2-4F20-8C10-A3CC6810D714}" destId="{952F4DE1-084C-4841-A957-4CCB94C9261B}" srcOrd="1" destOrd="0" parTransId="{00CFA603-E50F-4E0E-8D25-332B7991D002}" sibTransId="{A80C3055-3D53-4F9E-BDEA-168052934965}"/>
    <dgm:cxn modelId="{9759C0AE-054D-4193-BF88-60C306D95EA7}" srcId="{FDCBC44F-1040-4F8A-A604-E15B5375C42A}" destId="{A6784088-BA42-4DCF-B2B8-67CD7CD02CF5}" srcOrd="1" destOrd="0" parTransId="{03B75656-5619-4616-B832-29A5EDCA2584}" sibTransId="{058AA862-60DC-4AF2-BBE1-F2CC6EBBF5EA}"/>
    <dgm:cxn modelId="{819DFCF3-2F0E-4C13-9A10-B226FCE47033}" srcId="{A6784088-BA42-4DCF-B2B8-67CD7CD02CF5}" destId="{BCC3A5E7-CDF8-4B43-9DCC-C7E93DE4AD5A}" srcOrd="0" destOrd="1" parTransId="{B62BEC7A-F374-463D-97C6-A2E2BD06B7CA}" sibTransId="{2463E2D0-5B86-46E0-A1B8-F4A889B8189A}"/>
    <dgm:cxn modelId="{557A88F5-A8C8-44F2-9F09-7160C98623C6}" srcId="{A6784088-BA42-4DCF-B2B8-67CD7CD02CF5}" destId="{0BB653B8-BA0B-4D37-9E44-B1E9C59F8856}" srcOrd="1" destOrd="1" parTransId="{D0FD3B9F-5F2B-424D-9B5D-B29F17B75CA5}" sibTransId="{5215D8F1-9F46-428A-A12F-3B17E9D20B83}"/>
    <dgm:cxn modelId="{687F5FF2-C46A-429E-A655-E7D3B2671923}" srcId="{FDCBC44F-1040-4F8A-A604-E15B5375C42A}" destId="{186F7706-45B3-43D3-A263-9407214EC64E}" srcOrd="2" destOrd="0" parTransId="{D784AE8C-E3C6-4E40-A434-ECFDD5C2B284}" sibTransId="{EAAC242F-EAD1-4620-BC01-1D8158C42372}"/>
    <dgm:cxn modelId="{13803ADE-F874-4D13-9962-A932305B4245}" srcId="{186F7706-45B3-43D3-A263-9407214EC64E}" destId="{9E104699-552E-4F26-847E-C76B108A6BA8}" srcOrd="0" destOrd="2" parTransId="{8CC64C21-9AFF-487A-81D1-ED34A00E1D37}" sibTransId="{E139B123-226C-4605-A7FE-1A4751FA4386}"/>
    <dgm:cxn modelId="{03E8FC8D-68F9-4129-ABBD-65DA51E7557C}" srcId="{186F7706-45B3-43D3-A263-9407214EC64E}" destId="{6135503E-C29E-460E-8427-401B70B08BD0}" srcOrd="1" destOrd="2" parTransId="{AFB88F81-8526-49FE-9AEA-80AC5497A807}" sibTransId="{13517815-7BBC-4CB7-A413-C6F2B010C531}"/>
    <dgm:cxn modelId="{EA820A6B-EC24-4477-923C-542EE9841DC8}" type="presOf" srcId="{FDCBC44F-1040-4F8A-A604-E15B5375C42A}" destId="{FACCD6B4-88E4-45FF-9E8D-0C6331568D56}" srcOrd="0" destOrd="0" presId="urn:microsoft.com/office/officeart/2005/8/layout/target2"/>
    <dgm:cxn modelId="{F7EF15A2-E6D9-4B47-8D2C-86AC6CFC2423}" type="presParOf" srcId="{FACCD6B4-88E4-45FF-9E8D-0C6331568D56}" destId="{EC123441-CE3F-456A-8639-A73A2AA9D26A}" srcOrd="0" destOrd="0" presId="urn:microsoft.com/office/officeart/2005/8/layout/target2"/>
    <dgm:cxn modelId="{4EDA483A-62E4-481B-AF46-52953AD7559A}" type="presParOf" srcId="{EC123441-CE3F-456A-8639-A73A2AA9D26A}" destId="{05081DBE-8D16-40B3-8D3B-2A4BD10F0543}" srcOrd="0" destOrd="0" presId="urn:microsoft.com/office/officeart/2005/8/layout/target2"/>
    <dgm:cxn modelId="{A343CED6-85AE-41C2-917A-40A7FDDD4334}" type="presOf" srcId="{1450249F-24E2-4F20-8C10-A3CC6810D714}" destId="{05081DBE-8D16-40B3-8D3B-2A4BD10F0543}" srcOrd="0" destOrd="0" presId="urn:microsoft.com/office/officeart/2005/8/layout/target2"/>
    <dgm:cxn modelId="{F6BFE760-055D-4289-BD57-8FE164CF39B9}" type="presParOf" srcId="{EC123441-CE3F-456A-8639-A73A2AA9D26A}" destId="{1EAD2A69-A345-4594-9708-1DC314EC5C88}" srcOrd="1" destOrd="0" presId="urn:microsoft.com/office/officeart/2005/8/layout/target2"/>
    <dgm:cxn modelId="{3B556111-F217-47DF-A7BA-03DF69DA4CC5}" type="presParOf" srcId="{1EAD2A69-A345-4594-9708-1DC314EC5C88}" destId="{9776E860-F605-4A27-AD02-15F9DC0518E6}" srcOrd="0" destOrd="1" presId="urn:microsoft.com/office/officeart/2005/8/layout/target2"/>
    <dgm:cxn modelId="{5F9E9341-530F-45A1-9C55-FBBAC792229D}" type="presOf" srcId="{D7CC90D4-6E04-4B35-B10C-B43C65DE035C}" destId="{9776E860-F605-4A27-AD02-15F9DC0518E6}" srcOrd="0" destOrd="0" presId="urn:microsoft.com/office/officeart/2005/8/layout/target2"/>
    <dgm:cxn modelId="{EDB87D4D-ECAC-4F49-BEC9-74ED6908EF26}" type="presParOf" srcId="{1EAD2A69-A345-4594-9708-1DC314EC5C88}" destId="{854E0D10-22F5-4E87-9224-A40A7E9D0692}" srcOrd="1" destOrd="1" presId="urn:microsoft.com/office/officeart/2005/8/layout/target2"/>
    <dgm:cxn modelId="{11B06DE4-34D0-4E00-8E67-AC4E4A68AC19}" type="presParOf" srcId="{1EAD2A69-A345-4594-9708-1DC314EC5C88}" destId="{7AAEADBB-D5C5-4A08-9AC9-CE680295AF4E}" srcOrd="2" destOrd="1" presId="urn:microsoft.com/office/officeart/2005/8/layout/target2"/>
    <dgm:cxn modelId="{1C229456-2463-4790-BC72-363DF08D1F00}" type="presOf" srcId="{952F4DE1-084C-4841-A957-4CCB94C9261B}" destId="{7AAEADBB-D5C5-4A08-9AC9-CE680295AF4E}" srcOrd="0" destOrd="0" presId="urn:microsoft.com/office/officeart/2005/8/layout/target2"/>
    <dgm:cxn modelId="{4A264E05-71B2-4214-96BD-41C5CC5ECC0D}" type="presParOf" srcId="{FACCD6B4-88E4-45FF-9E8D-0C6331568D56}" destId="{439276BE-AD30-4267-BDD3-258841454FD0}" srcOrd="1" destOrd="0" presId="urn:microsoft.com/office/officeart/2005/8/layout/target2"/>
    <dgm:cxn modelId="{1BC7FCF5-3AE3-491A-B665-8AD93C87F344}" type="presParOf" srcId="{439276BE-AD30-4267-BDD3-258841454FD0}" destId="{DE92E302-CF18-4A0A-999E-A7B0D02297E9}" srcOrd="0" destOrd="1" presId="urn:microsoft.com/office/officeart/2005/8/layout/target2"/>
    <dgm:cxn modelId="{9CD6971E-6D06-4B15-96F0-9F060BB18BAC}" type="presOf" srcId="{A6784088-BA42-4DCF-B2B8-67CD7CD02CF5}" destId="{DE92E302-CF18-4A0A-999E-A7B0D02297E9}" srcOrd="0" destOrd="0" presId="urn:microsoft.com/office/officeart/2005/8/layout/target2"/>
    <dgm:cxn modelId="{6CCC4370-8997-48CB-B0C2-5437D2EBD641}" type="presParOf" srcId="{439276BE-AD30-4267-BDD3-258841454FD0}" destId="{CED9F57B-6FB2-4470-96E4-82AE04728997}" srcOrd="1" destOrd="1" presId="urn:microsoft.com/office/officeart/2005/8/layout/target2"/>
    <dgm:cxn modelId="{D3815851-7723-4CFA-8A37-77BA7735EACC}" type="presParOf" srcId="{CED9F57B-6FB2-4470-96E4-82AE04728997}" destId="{94D89190-666C-446C-B972-B2DCB935B9BC}" srcOrd="0" destOrd="1" presId="urn:microsoft.com/office/officeart/2005/8/layout/target2"/>
    <dgm:cxn modelId="{F231A5FB-0806-4949-A85F-795587AF401A}" type="presOf" srcId="{BCC3A5E7-CDF8-4B43-9DCC-C7E93DE4AD5A}" destId="{94D89190-666C-446C-B972-B2DCB935B9BC}" srcOrd="0" destOrd="0" presId="urn:microsoft.com/office/officeart/2005/8/layout/target2"/>
    <dgm:cxn modelId="{3A35F285-6DB7-4CAA-8F12-8CA4387960BD}" type="presParOf" srcId="{CED9F57B-6FB2-4470-96E4-82AE04728997}" destId="{3374412F-FDA7-46E7-BE9B-877C9065AE03}" srcOrd="1" destOrd="1" presId="urn:microsoft.com/office/officeart/2005/8/layout/target2"/>
    <dgm:cxn modelId="{3ECBAD11-6B24-46E8-B41A-98894F9F1407}" type="presParOf" srcId="{CED9F57B-6FB2-4470-96E4-82AE04728997}" destId="{D3BE84CD-A9A0-4C63-A61D-3AEEF7D8B1BC}" srcOrd="2" destOrd="1" presId="urn:microsoft.com/office/officeart/2005/8/layout/target2"/>
    <dgm:cxn modelId="{493E3A6F-C962-4A3F-B3DF-B2A03782EC3E}" type="presOf" srcId="{0BB653B8-BA0B-4D37-9E44-B1E9C59F8856}" destId="{D3BE84CD-A9A0-4C63-A61D-3AEEF7D8B1BC}" srcOrd="0" destOrd="0" presId="urn:microsoft.com/office/officeart/2005/8/layout/target2"/>
    <dgm:cxn modelId="{DE343F44-82A9-4889-9D1D-EB2E5A5518EB}" type="presParOf" srcId="{FACCD6B4-88E4-45FF-9E8D-0C6331568D56}" destId="{73600528-44CE-4EBF-8B83-25EEC9A7EA57}" srcOrd="2" destOrd="0" presId="urn:microsoft.com/office/officeart/2005/8/layout/target2"/>
    <dgm:cxn modelId="{82DDDAD4-70B9-4335-BE11-9FFE99A1A393}" type="presParOf" srcId="{73600528-44CE-4EBF-8B83-25EEC9A7EA57}" destId="{A8C761B1-9819-4D4A-B977-81D34FA606E2}" srcOrd="0" destOrd="2" presId="urn:microsoft.com/office/officeart/2005/8/layout/target2"/>
    <dgm:cxn modelId="{5B733764-48D8-49AD-B7D1-55C107EE2D7F}" type="presOf" srcId="{186F7706-45B3-43D3-A263-9407214EC64E}" destId="{A8C761B1-9819-4D4A-B977-81D34FA606E2}" srcOrd="0" destOrd="0" presId="urn:microsoft.com/office/officeart/2005/8/layout/target2"/>
    <dgm:cxn modelId="{C57BB7DD-B189-4868-8457-7D9C8C00A6D4}" type="presParOf" srcId="{73600528-44CE-4EBF-8B83-25EEC9A7EA57}" destId="{2D2D2252-CBB9-491E-8DED-D86258A31779}" srcOrd="1" destOrd="2" presId="urn:microsoft.com/office/officeart/2005/8/layout/target2"/>
    <dgm:cxn modelId="{AD212C2F-E599-4D46-8074-8A9670096ADA}" type="presParOf" srcId="{2D2D2252-CBB9-491E-8DED-D86258A31779}" destId="{63FB3C2D-CB2A-43B3-A838-5FCEFDB74432}" srcOrd="0" destOrd="1" presId="urn:microsoft.com/office/officeart/2005/8/layout/target2"/>
    <dgm:cxn modelId="{E6A70243-9828-47D6-831A-8CB3A49950AE}" type="presOf" srcId="{9E104699-552E-4F26-847E-C76B108A6BA8}" destId="{63FB3C2D-CB2A-43B3-A838-5FCEFDB74432}" srcOrd="0" destOrd="0" presId="urn:microsoft.com/office/officeart/2005/8/layout/target2"/>
    <dgm:cxn modelId="{47BDD305-33DC-4F3A-B7A4-CEBE78F44976}" type="presParOf" srcId="{2D2D2252-CBB9-491E-8DED-D86258A31779}" destId="{6672728D-5FC3-4A1B-B3B3-D0F085E4E458}" srcOrd="1" destOrd="1" presId="urn:microsoft.com/office/officeart/2005/8/layout/target2"/>
    <dgm:cxn modelId="{57697CEA-A9F5-41F5-A41C-797DFBFD9F94}" type="presParOf" srcId="{2D2D2252-CBB9-491E-8DED-D86258A31779}" destId="{EC9C92C0-332E-48D3-9730-6ED51ACE140A}" srcOrd="2" destOrd="1" presId="urn:microsoft.com/office/officeart/2005/8/layout/target2"/>
    <dgm:cxn modelId="{1E2BC66F-02A7-49D9-9E2E-E786A0150314}" type="presOf" srcId="{6135503E-C29E-460E-8427-401B70B08BD0}" destId="{EC9C92C0-332E-48D3-9730-6ED51ACE140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1" phldr="0"/>
      <dgm:spPr/>
      <dgm:t>
        <a:bodyPr/>
        <a:p>
          <a:endParaRPr lang="zh-CN" altLang="en-US"/>
        </a:p>
      </dgm:t>
    </dgm:pt>
    <dgm:pt modelId="{AC6B50A2-A719-40F2-A025-D428F4ED7AF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前置</a:t>
          </a:r>
          <a:r>
            <a:rPr lang="zh-CN" altLang="en-US"/>
            <a:t/>
          </a:r>
          <a:endParaRPr lang="zh-CN" altLang="en-US"/>
        </a:p>
      </dgm:t>
    </dgm:pt>
    <dgm:pt modelId="{CA8D0332-16E7-482E-9342-B84A5B6AB1E4}" cxnId="{C75303A5-7163-4901-B31F-5D21E1D8226F}" type="parTrans">
      <dgm:prSet/>
      <dgm:spPr/>
      <dgm:t>
        <a:bodyPr/>
        <a:p>
          <a:endParaRPr lang="zh-CN" altLang="en-US"/>
        </a:p>
      </dgm:t>
    </dgm:pt>
    <dgm:pt modelId="{90A52E01-7D27-4B54-9739-4258B1F7A655}" cxnId="{C75303A5-7163-4901-B31F-5D21E1D8226F}" type="sibTrans">
      <dgm:prSet/>
      <dgm:spPr/>
      <dgm:t>
        <a:bodyPr/>
        <a:p>
          <a:endParaRPr lang="zh-CN" altLang="en-US"/>
        </a:p>
      </dgm:t>
    </dgm:pt>
    <dgm:pt modelId="{65F927D4-D7F1-4982-AC1F-B5F18269B9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加载</a:t>
          </a:r>
          <a:r>
            <a:rPr lang="zh-CN" altLang="en-US"/>
            <a:t>组价</a:t>
          </a:r>
          <a:r>
            <a:rPr lang="zh-CN" altLang="en-US"/>
            <a:t>库，</a:t>
          </a:r>
          <a:r>
            <a:rPr lang="zh-CN" altLang="en-US"/>
            <a:t>注册</a:t>
          </a:r>
          <a:r>
            <a:rPr lang="zh-CN" altLang="en-US"/>
            <a:t>组件</a:t>
          </a:r>
          <a:r>
            <a:rPr lang="zh-CN" altLang="en-US"/>
            <a:t/>
          </a:r>
          <a:endParaRPr lang="zh-CN" altLang="en-US"/>
        </a:p>
      </dgm:t>
    </dgm:pt>
    <dgm:pt modelId="{C9B16F22-83D1-4297-A902-69664AD8C3E2}" cxnId="{61BF16D3-6FB6-4465-8756-652757DCDA38}" type="parTrans">
      <dgm:prSet/>
      <dgm:spPr/>
      <dgm:t>
        <a:bodyPr/>
        <a:p>
          <a:endParaRPr lang="zh-CN" altLang="en-US"/>
        </a:p>
      </dgm:t>
    </dgm:pt>
    <dgm:pt modelId="{05162CEF-0ED0-483E-A0C3-3EE6FC938A4C}" cxnId="{61BF16D3-6FB6-4465-8756-652757DCDA38}" type="sibTrans">
      <dgm:prSet/>
      <dgm:spPr/>
      <dgm:t>
        <a:bodyPr/>
        <a:p>
          <a:endParaRPr lang="zh-CN" altLang="en-US"/>
        </a:p>
      </dgm:t>
    </dgm:pt>
    <dgm:pt modelId="{4063E92F-EF63-4941-A01A-382F576CE1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</a:t>
          </a:r>
          <a:r>
            <a:rPr lang="zh-CN" altLang="en-US"/>
            <a:t>解析</a:t>
          </a:r>
          <a:r>
            <a:rPr lang="zh-CN" altLang="en-US"/>
            <a:t/>
          </a:r>
          <a:endParaRPr lang="zh-CN" altLang="en-US"/>
        </a:p>
      </dgm:t>
    </dgm:pt>
    <dgm:pt modelId="{A5CA5D61-00C1-4E45-8F42-D1FDF0647EC5}" cxnId="{979BC455-5AB1-45BE-BA49-8C1F8B40E30D}" type="parTrans">
      <dgm:prSet/>
      <dgm:spPr/>
      <dgm:t>
        <a:bodyPr/>
        <a:p>
          <a:endParaRPr lang="zh-CN" altLang="en-US"/>
        </a:p>
      </dgm:t>
    </dgm:pt>
    <dgm:pt modelId="{805FEA0E-556F-4342-BBA0-B0908DC92DA2}" cxnId="{979BC455-5AB1-45BE-BA49-8C1F8B40E30D}" type="sibTrans">
      <dgm:prSet/>
      <dgm:spPr/>
      <dgm:t>
        <a:bodyPr/>
        <a:p>
          <a:endParaRPr lang="zh-CN" altLang="en-US"/>
        </a:p>
      </dgm:t>
    </dgm:pt>
    <dgm:pt modelId="{9F90E17E-D5B8-4493-81C7-6BA6A294E0F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处理</a:t>
          </a:r>
          <a:r>
            <a:rPr lang="zh-CN" altLang="en-US"/>
            <a:t>配置</a:t>
          </a:r>
          <a:r>
            <a:rPr lang="zh-CN" altLang="en-US"/>
            <a:t>改版</a:t>
          </a:r>
          <a:r>
            <a:rPr lang="zh-CN" altLang="en-US"/>
            <a:t>等</a:t>
          </a:r>
          <a:r>
            <a:rPr lang="zh-CN" altLang="en-US"/>
            <a:t/>
          </a:r>
          <a:endParaRPr lang="zh-CN" altLang="en-US"/>
        </a:p>
      </dgm:t>
    </dgm:pt>
    <dgm:pt modelId="{DA9881DA-8597-4D4C-984B-159444123D63}" cxnId="{40C3C268-410F-4616-8833-8EA64D54EC07}" type="parTrans">
      <dgm:prSet/>
      <dgm:spPr/>
      <dgm:t>
        <a:bodyPr/>
        <a:p>
          <a:endParaRPr lang="zh-CN" altLang="en-US"/>
        </a:p>
      </dgm:t>
    </dgm:pt>
    <dgm:pt modelId="{E43E321E-C2A1-4DAD-9F35-C04C232EC0A3}" cxnId="{40C3C268-410F-4616-8833-8EA64D54EC07}" type="sibTrans">
      <dgm:prSet/>
      <dgm:spPr/>
      <dgm:t>
        <a:bodyPr/>
        <a:p>
          <a:endParaRPr lang="zh-CN" altLang="en-US"/>
        </a:p>
      </dgm:t>
    </dgm:pt>
    <dgm:pt modelId="{17FA48D7-57D5-4407-BDCA-3A8744ACC34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加载</a:t>
          </a:r>
          <a:r>
            <a:rPr lang="zh-CN" altLang="en-US"/>
            <a:t>插件</a:t>
          </a:r>
          <a:r>
            <a:rPr lang="zh-CN" altLang="en-US"/>
            <a:t/>
          </a:r>
          <a:endParaRPr lang="zh-CN" altLang="en-US"/>
        </a:p>
      </dgm:t>
    </dgm:pt>
    <dgm:pt modelId="{2A089BA2-5E83-43ED-9D96-11C83CD15C65}" cxnId="{014D7DF6-F507-4EC0-8F40-5D41677E5EDB}" type="parTrans">
      <dgm:prSet/>
      <dgm:spPr/>
      <dgm:t>
        <a:bodyPr/>
        <a:p>
          <a:endParaRPr lang="zh-CN" altLang="en-US"/>
        </a:p>
      </dgm:t>
    </dgm:pt>
    <dgm:pt modelId="{4383F0BC-0D83-48CE-B1F6-711566ABE98F}" cxnId="{014D7DF6-F507-4EC0-8F40-5D41677E5EDB}" type="sibTrans">
      <dgm:prSet/>
      <dgm:spPr/>
      <dgm:t>
        <a:bodyPr/>
        <a:p>
          <a:endParaRPr lang="zh-CN" altLang="en-US"/>
        </a:p>
      </dgm:t>
    </dgm:pt>
    <dgm:pt modelId="{60A5E316-DBCD-46FA-A96F-5F85A99184D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根据</a:t>
          </a:r>
          <a:r>
            <a:rPr lang="zh-CN" altLang="en-US"/>
            <a:t>插件</a:t>
          </a:r>
          <a:r>
            <a:rPr lang="zh-CN" altLang="en-US"/>
            <a:t>配置</a:t>
          </a:r>
          <a:r>
            <a:rPr lang="zh-CN" altLang="en-US"/>
            <a:t>按需</a:t>
          </a:r>
          <a:r>
            <a:rPr lang="zh-CN" altLang="en-US"/>
            <a:t>运行</a:t>
          </a:r>
          <a:r>
            <a:rPr lang="zh-CN" altLang="en-US"/>
            <a:t>插件</a:t>
          </a:r>
          <a:r>
            <a:rPr lang="zh-CN" altLang="en-US"/>
            <a:t/>
          </a:r>
          <a:endParaRPr lang="zh-CN" altLang="en-US"/>
        </a:p>
      </dgm:t>
    </dgm:pt>
    <dgm:pt modelId="{F0E5B90A-FF5C-4AA9-B7DF-2EDF2654CFB9}" cxnId="{FB10F4E8-410B-446C-B814-F7C6C0B69072}" type="parTrans">
      <dgm:prSet/>
      <dgm:spPr/>
      <dgm:t>
        <a:bodyPr/>
        <a:p>
          <a:endParaRPr lang="zh-CN" altLang="en-US"/>
        </a:p>
      </dgm:t>
    </dgm:pt>
    <dgm:pt modelId="{B0B06B31-636B-447E-A647-C07BB9602269}" cxnId="{FB10F4E8-410B-446C-B814-F7C6C0B69072}" type="sibTrans">
      <dgm:prSet/>
      <dgm:spPr/>
      <dgm:t>
        <a:bodyPr/>
        <a:p>
          <a:endParaRPr lang="zh-CN" altLang="en-US"/>
        </a:p>
      </dgm:t>
    </dgm:pt>
    <dgm:pt modelId="{07683558-8163-454C-B73D-3D831DF792C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渲染</a:t>
          </a:r>
          <a:r>
            <a:rPr lang="zh-CN"/>
            <a:t>组件</a:t>
          </a:r>
          <a:r>
            <a:rPr lang="zh-CN"/>
            <a:t>树</a:t>
          </a:r>
          <a:r>
            <a:rPr lang="zh-CN"/>
            <a:t/>
          </a:r>
          <a:endParaRPr lang="zh-CN"/>
        </a:p>
      </dgm:t>
    </dgm:pt>
    <dgm:pt modelId="{650894D5-EA0F-4D7B-AC90-272340B7699C}" cxnId="{AB973905-3798-44AD-BACE-0F4C723FD0DE}" type="parTrans">
      <dgm:prSet/>
      <dgm:spPr/>
    </dgm:pt>
    <dgm:pt modelId="{3F43340C-F1DC-431C-AC19-B2FBFB15FC96}" cxnId="{AB973905-3798-44AD-BACE-0F4C723FD0DE}" type="sibTrans">
      <dgm:prSet/>
      <dgm:spPr/>
    </dgm:pt>
    <dgm:pt modelId="{11BA78CE-FACC-4A87-ADD0-1E8282087DB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根据</a:t>
          </a:r>
          <a:r>
            <a:rPr lang="zh-CN"/>
            <a:t>总</a:t>
          </a:r>
          <a:r>
            <a:rPr lang="zh-CN"/>
            <a:t>配置</a:t>
          </a:r>
          <a:r>
            <a:rPr lang="zh-CN"/>
            <a:t>渲染</a:t>
          </a:r>
          <a:r>
            <a:rPr lang="zh-CN"/>
            <a:t/>
          </a:r>
          <a:endParaRPr lang="zh-CN"/>
        </a:p>
      </dgm:t>
    </dgm:pt>
    <dgm:pt modelId="{89654B4A-92F5-42D1-8EF9-50AFAB61F1EE}" cxnId="{E1A92866-E5EF-482A-86AD-E395EBC1D7D4}" type="parTrans">
      <dgm:prSet/>
      <dgm:spPr/>
    </dgm:pt>
    <dgm:pt modelId="{AD46EFCD-ABD8-4AA1-9F0D-4B084F75B95E}" cxnId="{E1A92866-E5EF-482A-86AD-E395EBC1D7D4}" type="sibTrans">
      <dgm:prSet/>
      <dgm:spPr/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Cnt="0">
        <dgm:presLayoutVars>
          <dgm:chMax val="0"/>
          <dgm:chPref val="0"/>
          <dgm:bulletEnabled val="1"/>
        </dgm:presLayoutVars>
      </dgm:prSet>
      <dgm:spPr/>
    </dgm:pt>
    <dgm:pt modelId="{E74B0135-3D37-42AD-9C7C-5E6A5C184B2C}" type="pres">
      <dgm:prSet presAssocID="{AC6B50A2-A719-40F2-A025-D428F4ED7AF7}" presName="parSh" presStyleLbl="node1" presStyleIdx="0" presStyleCnt="4"/>
      <dgm:spPr/>
    </dgm:pt>
    <dgm:pt modelId="{001A35F5-21FE-42CC-AB17-5CF1D5339814}" type="pres">
      <dgm:prSet presAssocID="{AC6B50A2-A719-40F2-A025-D428F4ED7AF7}" presName="desTx" presStyleLbl="fgAcc1" presStyleIdx="0" presStyleCnt="4">
        <dgm:presLayoutVars>
          <dgm:bulletEnabled val="1"/>
        </dgm:presLayoutVars>
      </dgm:prSet>
      <dgm:spPr/>
    </dgm:pt>
    <dgm:pt modelId="{B6B4705E-C06A-4375-BD9F-C3441DAF21BE}" type="pres">
      <dgm:prSet presAssocID="{90A52E01-7D27-4B54-9739-4258B1F7A655}" presName="sibTrans" presStyleLbl="sibTrans2D1" presStyleIdx="0" presStyleCnt="3"/>
      <dgm:spPr/>
    </dgm:pt>
    <dgm:pt modelId="{ED62B532-DB81-4F8C-8542-7A394D40EFE0}" type="pres">
      <dgm:prSet presAssocID="{90A52E01-7D27-4B54-9739-4258B1F7A655}" presName="connTx" presStyleCnt="0"/>
      <dgm:spPr/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Cnt="0">
        <dgm:presLayoutVars>
          <dgm:chMax val="0"/>
          <dgm:chPref val="0"/>
          <dgm:bulletEnabled val="1"/>
        </dgm:presLayoutVars>
      </dgm:prSet>
      <dgm:spPr/>
    </dgm:pt>
    <dgm:pt modelId="{BC9164B6-8CF0-4879-A265-B22456BE4CF2}" type="pres">
      <dgm:prSet presAssocID="{4063E92F-EF63-4941-A01A-382F576CE1C0}" presName="parSh" presStyleLbl="node1" presStyleIdx="1" presStyleCnt="4"/>
      <dgm:spPr/>
    </dgm:pt>
    <dgm:pt modelId="{178AD051-CF63-4F1B-9A8E-BC50021CDB7D}" type="pres">
      <dgm:prSet presAssocID="{4063E92F-EF63-4941-A01A-382F576CE1C0}" presName="desTx" presStyleLbl="fgAcc1" presStyleIdx="1" presStyleCnt="4">
        <dgm:presLayoutVars>
          <dgm:bulletEnabled val="1"/>
        </dgm:presLayoutVars>
      </dgm:prSet>
      <dgm:spPr/>
    </dgm:pt>
    <dgm:pt modelId="{0399D8D5-1252-4D85-9101-B99A296595E1}" type="pres">
      <dgm:prSet presAssocID="{805FEA0E-556F-4342-BBA0-B0908DC92DA2}" presName="sibTrans" presStyleLbl="sibTrans2D1" presStyleIdx="1" presStyleCnt="3"/>
      <dgm:spPr/>
    </dgm:pt>
    <dgm:pt modelId="{BCFE3D79-E4D8-4EBE-AED5-0EB76B28E72B}" type="pres">
      <dgm:prSet presAssocID="{805FEA0E-556F-4342-BBA0-B0908DC92DA2}" presName="connTx" presStyleCnt="0"/>
      <dgm:spPr/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Cnt="0">
        <dgm:presLayoutVars>
          <dgm:chMax val="0"/>
          <dgm:chPref val="0"/>
          <dgm:bulletEnabled val="1"/>
        </dgm:presLayoutVars>
      </dgm:prSet>
      <dgm:spPr/>
    </dgm:pt>
    <dgm:pt modelId="{11B51A25-BC1E-4A01-8D9E-AE2F8BBE02A0}" type="pres">
      <dgm:prSet presAssocID="{17FA48D7-57D5-4407-BDCA-3A8744ACC348}" presName="parSh" presStyleLbl="node1" presStyleIdx="2" presStyleCnt="4"/>
      <dgm:spPr/>
    </dgm:pt>
    <dgm:pt modelId="{A049FDA1-9B71-4C54-9B2E-EB8FFCDFB2F4}" type="pres">
      <dgm:prSet presAssocID="{17FA48D7-57D5-4407-BDCA-3A8744ACC348}" presName="desTx" presStyleLbl="fgAcc1" presStyleIdx="2" presStyleCnt="4">
        <dgm:presLayoutVars>
          <dgm:bulletEnabled val="1"/>
        </dgm:presLayoutVars>
      </dgm:prSet>
      <dgm:spPr/>
    </dgm:pt>
    <dgm:pt modelId="{05D5BCDF-0B17-4313-8B6E-A73919732C3D}" type="pres">
      <dgm:prSet presAssocID="{4383F0BC-0D83-48CE-B1F6-711566ABE98F}" presName="sibTrans" presStyleLbl="sibTrans2D1" presStyleIdx="2" presStyleCnt="3"/>
      <dgm:spPr/>
    </dgm:pt>
    <dgm:pt modelId="{900A8D53-BC13-4F17-8933-6CA8D2695ECE}" type="pres">
      <dgm:prSet presAssocID="{4383F0BC-0D83-48CE-B1F6-711566ABE98F}" presName="connTx" presStyleCnt="0"/>
      <dgm:spPr/>
    </dgm:pt>
    <dgm:pt modelId="{86AB493A-E39A-4C3B-9720-B29571298E92}" type="pres">
      <dgm:prSet presAssocID="{07683558-8163-454C-B73D-3D831DF792C0}" presName="composite" presStyleCnt="0"/>
      <dgm:spPr/>
    </dgm:pt>
    <dgm:pt modelId="{507E3293-7569-4D46-8AEB-5D67E538223B}" type="pres">
      <dgm:prSet presAssocID="{07683558-8163-454C-B73D-3D831DF792C0}" presName="parTx" presStyleCnt="0">
        <dgm:presLayoutVars>
          <dgm:chMax val="0"/>
          <dgm:chPref val="0"/>
          <dgm:bulletEnabled val="1"/>
        </dgm:presLayoutVars>
      </dgm:prSet>
      <dgm:spPr/>
    </dgm:pt>
    <dgm:pt modelId="{ED55991D-07E7-4671-B5BA-1CC24C2E42A5}" type="pres">
      <dgm:prSet presAssocID="{07683558-8163-454C-B73D-3D831DF792C0}" presName="parSh" presStyleLbl="node1" presStyleIdx="3" presStyleCnt="4"/>
      <dgm:spPr/>
    </dgm:pt>
    <dgm:pt modelId="{9B0184BA-C3E0-4A0B-B916-FA0A13A8C979}" type="pres">
      <dgm:prSet presAssocID="{07683558-8163-454C-B73D-3D831DF792C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75303A5-7163-4901-B31F-5D21E1D8226F}" srcId="{D9D7BF96-BE9E-46E2-8D55-6E8BDDC32DAE}" destId="{AC6B50A2-A719-40F2-A025-D428F4ED7AF7}" srcOrd="0" destOrd="0" parTransId="{CA8D0332-16E7-482E-9342-B84A5B6AB1E4}" sibTransId="{90A52E01-7D27-4B54-9739-4258B1F7A655}"/>
    <dgm:cxn modelId="{61BF16D3-6FB6-4465-8756-652757DCDA38}" srcId="{AC6B50A2-A719-40F2-A025-D428F4ED7AF7}" destId="{65F927D4-D7F1-4982-AC1F-B5F18269B929}" srcOrd="0" destOrd="0" parTransId="{C9B16F22-83D1-4297-A902-69664AD8C3E2}" sibTransId="{05162CEF-0ED0-483E-A0C3-3EE6FC938A4C}"/>
    <dgm:cxn modelId="{979BC455-5AB1-45BE-BA49-8C1F8B40E30D}" srcId="{D9D7BF96-BE9E-46E2-8D55-6E8BDDC32DAE}" destId="{4063E92F-EF63-4941-A01A-382F576CE1C0}" srcOrd="1" destOrd="0" parTransId="{A5CA5D61-00C1-4E45-8F42-D1FDF0647EC5}" sibTransId="{805FEA0E-556F-4342-BBA0-B0908DC92DA2}"/>
    <dgm:cxn modelId="{40C3C268-410F-4616-8833-8EA64D54EC07}" srcId="{4063E92F-EF63-4941-A01A-382F576CE1C0}" destId="{9F90E17E-D5B8-4493-81C7-6BA6A294E0F3}" srcOrd="0" destOrd="1" parTransId="{DA9881DA-8597-4D4C-984B-159444123D63}" sibTransId="{E43E321E-C2A1-4DAD-9F35-C04C232EC0A3}"/>
    <dgm:cxn modelId="{014D7DF6-F507-4EC0-8F40-5D41677E5EDB}" srcId="{D9D7BF96-BE9E-46E2-8D55-6E8BDDC32DAE}" destId="{17FA48D7-57D5-4407-BDCA-3A8744ACC348}" srcOrd="2" destOrd="0" parTransId="{2A089BA2-5E83-43ED-9D96-11C83CD15C65}" sibTransId="{4383F0BC-0D83-48CE-B1F6-711566ABE98F}"/>
    <dgm:cxn modelId="{FB10F4E8-410B-446C-B814-F7C6C0B69072}" srcId="{17FA48D7-57D5-4407-BDCA-3A8744ACC348}" destId="{60A5E316-DBCD-46FA-A96F-5F85A99184D7}" srcOrd="0" destOrd="2" parTransId="{F0E5B90A-FF5C-4AA9-B7DF-2EDF2654CFB9}" sibTransId="{B0B06B31-636B-447E-A647-C07BB9602269}"/>
    <dgm:cxn modelId="{AB973905-3798-44AD-BACE-0F4C723FD0DE}" srcId="{D9D7BF96-BE9E-46E2-8D55-6E8BDDC32DAE}" destId="{07683558-8163-454C-B73D-3D831DF792C0}" srcOrd="3" destOrd="0" parTransId="{650894D5-EA0F-4D7B-AC90-272340B7699C}" sibTransId="{3F43340C-F1DC-431C-AC19-B2FBFB15FC96}"/>
    <dgm:cxn modelId="{E1A92866-E5EF-482A-86AD-E395EBC1D7D4}" srcId="{07683558-8163-454C-B73D-3D831DF792C0}" destId="{11BA78CE-FACC-4A87-ADD0-1E8282087DB3}" srcOrd="0" destOrd="3" parTransId="{89654B4A-92F5-42D1-8EF9-50AFAB61F1EE}" sibTransId="{AD46EFCD-ABD8-4AA1-9F0D-4B084F75B95E}"/>
    <dgm:cxn modelId="{D558BFB1-CECE-4317-839C-80B90C2A14A0}" type="presOf" srcId="{D9D7BF96-BE9E-46E2-8D55-6E8BDDC32DAE}" destId="{F3555292-3C89-4C4F-B4D0-0FA2ACFFACE8}" srcOrd="0" destOrd="0" presId="urn:microsoft.com/office/officeart/2005/8/layout/process3"/>
    <dgm:cxn modelId="{91410806-C811-4B36-AD58-1E1360AA45F7}" type="presParOf" srcId="{F3555292-3C89-4C4F-B4D0-0FA2ACFFACE8}" destId="{79D35C4A-2DDE-4255-A36A-ADCDCA47CC6C}" srcOrd="0" destOrd="0" presId="urn:microsoft.com/office/officeart/2005/8/layout/process3"/>
    <dgm:cxn modelId="{D9532B5A-9F69-4535-BD81-8B8A62FFD799}" type="presParOf" srcId="{79D35C4A-2DDE-4255-A36A-ADCDCA47CC6C}" destId="{B86100E6-FA30-4C22-BB39-BB56D8302BB8}" srcOrd="0" destOrd="0" presId="urn:microsoft.com/office/officeart/2005/8/layout/process3"/>
    <dgm:cxn modelId="{F35BC792-C53F-423F-B8DA-AD0FAAECE198}" type="presOf" srcId="{AC6B50A2-A719-40F2-A025-D428F4ED7AF7}" destId="{B86100E6-FA30-4C22-BB39-BB56D8302BB8}" srcOrd="1" destOrd="0" presId="urn:microsoft.com/office/officeart/2005/8/layout/process3"/>
    <dgm:cxn modelId="{56AD2FD6-4975-4619-8FCC-B5AA0B388E66}" type="presParOf" srcId="{79D35C4A-2DDE-4255-A36A-ADCDCA47CC6C}" destId="{E74B0135-3D37-42AD-9C7C-5E6A5C184B2C}" srcOrd="1" destOrd="0" presId="urn:microsoft.com/office/officeart/2005/8/layout/process3"/>
    <dgm:cxn modelId="{D6F06A06-C874-4D2A-9FDB-BA9DD683E11F}" type="presOf" srcId="{AC6B50A2-A719-40F2-A025-D428F4ED7AF7}" destId="{E74B0135-3D37-42AD-9C7C-5E6A5C184B2C}" srcOrd="0" destOrd="0" presId="urn:microsoft.com/office/officeart/2005/8/layout/process3"/>
    <dgm:cxn modelId="{0CEC9E78-1DFA-43E2-85DC-549FDF2BB149}" type="presParOf" srcId="{79D35C4A-2DDE-4255-A36A-ADCDCA47CC6C}" destId="{001A35F5-21FE-42CC-AB17-5CF1D5339814}" srcOrd="2" destOrd="0" presId="urn:microsoft.com/office/officeart/2005/8/layout/process3"/>
    <dgm:cxn modelId="{070969C8-4D01-446A-B2FF-46AA3EDFB96C}" type="presOf" srcId="{65F927D4-D7F1-4982-AC1F-B5F18269B929}" destId="{001A35F5-21FE-42CC-AB17-5CF1D5339814}" srcOrd="0" destOrd="0" presId="urn:microsoft.com/office/officeart/2005/8/layout/process3"/>
    <dgm:cxn modelId="{660DF6BD-EEAD-4CA9-8872-858427556473}" type="presParOf" srcId="{F3555292-3C89-4C4F-B4D0-0FA2ACFFACE8}" destId="{B6B4705E-C06A-4375-BD9F-C3441DAF21BE}" srcOrd="1" destOrd="0" presId="urn:microsoft.com/office/officeart/2005/8/layout/process3"/>
    <dgm:cxn modelId="{2C4D4E00-E243-4617-AED0-DBAF119D83DF}" type="presOf" srcId="{90A52E01-7D27-4B54-9739-4258B1F7A655}" destId="{B6B4705E-C06A-4375-BD9F-C3441DAF21BE}" srcOrd="0" destOrd="0" presId="urn:microsoft.com/office/officeart/2005/8/layout/process3"/>
    <dgm:cxn modelId="{A7B19A01-8259-4CEB-B5A8-28EFF338C5D4}" type="presParOf" srcId="{B6B4705E-C06A-4375-BD9F-C3441DAF21BE}" destId="{ED62B532-DB81-4F8C-8542-7A394D40EFE0}" srcOrd="0" destOrd="1" presId="urn:microsoft.com/office/officeart/2005/8/layout/process3"/>
    <dgm:cxn modelId="{02FA757F-C304-43A7-8B36-4726057EEDE8}" type="presOf" srcId="{90A52E01-7D27-4B54-9739-4258B1F7A655}" destId="{ED62B532-DB81-4F8C-8542-7A394D40EFE0}" srcOrd="1" destOrd="0" presId="urn:microsoft.com/office/officeart/2005/8/layout/process3"/>
    <dgm:cxn modelId="{80A7C19B-C9C5-4B81-BA18-7A05140D7078}" type="presParOf" srcId="{F3555292-3C89-4C4F-B4D0-0FA2ACFFACE8}" destId="{67D84011-3E5C-4961-AC6D-73EE4C0D9D9E}" srcOrd="2" destOrd="0" presId="urn:microsoft.com/office/officeart/2005/8/layout/process3"/>
    <dgm:cxn modelId="{34EE00FA-F234-4E4E-A67D-B1553FA20EF7}" type="presParOf" srcId="{67D84011-3E5C-4961-AC6D-73EE4C0D9D9E}" destId="{94A44E30-95D2-471A-A75E-32D090A8680F}" srcOrd="0" destOrd="2" presId="urn:microsoft.com/office/officeart/2005/8/layout/process3"/>
    <dgm:cxn modelId="{0FB76D55-B82D-442A-84B4-372ABFB3D1D4}" type="presOf" srcId="{4063E92F-EF63-4941-A01A-382F576CE1C0}" destId="{94A44E30-95D2-471A-A75E-32D090A8680F}" srcOrd="1" destOrd="0" presId="urn:microsoft.com/office/officeart/2005/8/layout/process3"/>
    <dgm:cxn modelId="{62B54F43-027E-4131-9642-ED77B5F62D2C}" type="presParOf" srcId="{67D84011-3E5C-4961-AC6D-73EE4C0D9D9E}" destId="{BC9164B6-8CF0-4879-A265-B22456BE4CF2}" srcOrd="1" destOrd="2" presId="urn:microsoft.com/office/officeart/2005/8/layout/process3"/>
    <dgm:cxn modelId="{CEF3E7B1-EC10-45B9-869C-EC74A78959C8}" type="presOf" srcId="{4063E92F-EF63-4941-A01A-382F576CE1C0}" destId="{BC9164B6-8CF0-4879-A265-B22456BE4CF2}" srcOrd="0" destOrd="0" presId="urn:microsoft.com/office/officeart/2005/8/layout/process3"/>
    <dgm:cxn modelId="{1F2072CB-2047-489E-9885-C7E3797FF563}" type="presParOf" srcId="{67D84011-3E5C-4961-AC6D-73EE4C0D9D9E}" destId="{178AD051-CF63-4F1B-9A8E-BC50021CDB7D}" srcOrd="2" destOrd="2" presId="urn:microsoft.com/office/officeart/2005/8/layout/process3"/>
    <dgm:cxn modelId="{D07B1A88-7C41-4ED1-9F6F-292145EBDAE4}" type="presOf" srcId="{9F90E17E-D5B8-4493-81C7-6BA6A294E0F3}" destId="{178AD051-CF63-4F1B-9A8E-BC50021CDB7D}" srcOrd="0" destOrd="0" presId="urn:microsoft.com/office/officeart/2005/8/layout/process3"/>
    <dgm:cxn modelId="{736B30B6-333B-4D5D-89A3-DCC09346F10D}" type="presParOf" srcId="{F3555292-3C89-4C4F-B4D0-0FA2ACFFACE8}" destId="{0399D8D5-1252-4D85-9101-B99A296595E1}" srcOrd="3" destOrd="0" presId="urn:microsoft.com/office/officeart/2005/8/layout/process3"/>
    <dgm:cxn modelId="{833B0B2C-BA5D-4D2C-B3CF-8CA53A631CAD}" type="presOf" srcId="{805FEA0E-556F-4342-BBA0-B0908DC92DA2}" destId="{0399D8D5-1252-4D85-9101-B99A296595E1}" srcOrd="0" destOrd="0" presId="urn:microsoft.com/office/officeart/2005/8/layout/process3"/>
    <dgm:cxn modelId="{35409358-3B1D-45B9-9206-7F6E1B58C344}" type="presParOf" srcId="{0399D8D5-1252-4D85-9101-B99A296595E1}" destId="{BCFE3D79-E4D8-4EBE-AED5-0EB76B28E72B}" srcOrd="0" destOrd="3" presId="urn:microsoft.com/office/officeart/2005/8/layout/process3"/>
    <dgm:cxn modelId="{041301E1-44F8-49D5-87F4-9840AF729D20}" type="presOf" srcId="{805FEA0E-556F-4342-BBA0-B0908DC92DA2}" destId="{BCFE3D79-E4D8-4EBE-AED5-0EB76B28E72B}" srcOrd="1" destOrd="0" presId="urn:microsoft.com/office/officeart/2005/8/layout/process3"/>
    <dgm:cxn modelId="{54FA087D-04AB-459C-842A-1F489B5D0FB9}" type="presParOf" srcId="{F3555292-3C89-4C4F-B4D0-0FA2ACFFACE8}" destId="{6724A8C1-637F-4638-A7B5-5DD808170576}" srcOrd="4" destOrd="0" presId="urn:microsoft.com/office/officeart/2005/8/layout/process3"/>
    <dgm:cxn modelId="{FAD39227-D817-4EA6-B86A-30D136C1273D}" type="presParOf" srcId="{6724A8C1-637F-4638-A7B5-5DD808170576}" destId="{EC30A750-D082-471F-8BF1-F23E72F32805}" srcOrd="0" destOrd="4" presId="urn:microsoft.com/office/officeart/2005/8/layout/process3"/>
    <dgm:cxn modelId="{819059BB-5D3E-4E47-BD48-35588C7A1192}" type="presOf" srcId="{17FA48D7-57D5-4407-BDCA-3A8744ACC348}" destId="{EC30A750-D082-471F-8BF1-F23E72F32805}" srcOrd="1" destOrd="0" presId="urn:microsoft.com/office/officeart/2005/8/layout/process3"/>
    <dgm:cxn modelId="{4756C708-610C-4044-9C21-F2C03C9CF309}" type="presParOf" srcId="{6724A8C1-637F-4638-A7B5-5DD808170576}" destId="{11B51A25-BC1E-4A01-8D9E-AE2F8BBE02A0}" srcOrd="1" destOrd="4" presId="urn:microsoft.com/office/officeart/2005/8/layout/process3"/>
    <dgm:cxn modelId="{8FEB5509-2D95-4795-ABA5-593D9A1DB1A2}" type="presOf" srcId="{17FA48D7-57D5-4407-BDCA-3A8744ACC348}" destId="{11B51A25-BC1E-4A01-8D9E-AE2F8BBE02A0}" srcOrd="0" destOrd="0" presId="urn:microsoft.com/office/officeart/2005/8/layout/process3"/>
    <dgm:cxn modelId="{AA7B98F9-131D-452F-AB4F-F0FCC4CAAE45}" type="presParOf" srcId="{6724A8C1-637F-4638-A7B5-5DD808170576}" destId="{A049FDA1-9B71-4C54-9B2E-EB8FFCDFB2F4}" srcOrd="2" destOrd="4" presId="urn:microsoft.com/office/officeart/2005/8/layout/process3"/>
    <dgm:cxn modelId="{A3EE97CF-EC40-4BBA-B31F-8112ECC069F0}" type="presOf" srcId="{60A5E316-DBCD-46FA-A96F-5F85A99184D7}" destId="{A049FDA1-9B71-4C54-9B2E-EB8FFCDFB2F4}" srcOrd="0" destOrd="0" presId="urn:microsoft.com/office/officeart/2005/8/layout/process3"/>
    <dgm:cxn modelId="{D8F38C5F-3ABF-4F98-8B23-FED6C7E867DC}" type="presParOf" srcId="{F3555292-3C89-4C4F-B4D0-0FA2ACFFACE8}" destId="{05D5BCDF-0B17-4313-8B6E-A73919732C3D}" srcOrd="5" destOrd="0" presId="urn:microsoft.com/office/officeart/2005/8/layout/process3"/>
    <dgm:cxn modelId="{FBBED35E-A95A-47CE-AF67-B9B8D2435F35}" type="presOf" srcId="{4383F0BC-0D83-48CE-B1F6-711566ABE98F}" destId="{05D5BCDF-0B17-4313-8B6E-A73919732C3D}" srcOrd="0" destOrd="0" presId="urn:microsoft.com/office/officeart/2005/8/layout/process3"/>
    <dgm:cxn modelId="{A69CEB11-707F-41FB-BD9E-FD6721B1C4BF}" type="presParOf" srcId="{05D5BCDF-0B17-4313-8B6E-A73919732C3D}" destId="{900A8D53-BC13-4F17-8933-6CA8D2695ECE}" srcOrd="0" destOrd="5" presId="urn:microsoft.com/office/officeart/2005/8/layout/process3"/>
    <dgm:cxn modelId="{4D5377A4-63B5-41DA-A10B-B0798FE56FF7}" type="presOf" srcId="{4383F0BC-0D83-48CE-B1F6-711566ABE98F}" destId="{900A8D53-BC13-4F17-8933-6CA8D2695ECE}" srcOrd="1" destOrd="0" presId="urn:microsoft.com/office/officeart/2005/8/layout/process3"/>
    <dgm:cxn modelId="{262DAD18-5250-406E-AE12-4CC6C705E30F}" type="presParOf" srcId="{F3555292-3C89-4C4F-B4D0-0FA2ACFFACE8}" destId="{86AB493A-E39A-4C3B-9720-B29571298E92}" srcOrd="6" destOrd="0" presId="urn:microsoft.com/office/officeart/2005/8/layout/process3"/>
    <dgm:cxn modelId="{DE501503-0F4C-4F88-9DF0-7D39718ED643}" type="presParOf" srcId="{86AB493A-E39A-4C3B-9720-B29571298E92}" destId="{507E3293-7569-4D46-8AEB-5D67E538223B}" srcOrd="0" destOrd="6" presId="urn:microsoft.com/office/officeart/2005/8/layout/process3"/>
    <dgm:cxn modelId="{DB809F84-770E-4A23-B1A5-9A812EAA2D3C}" type="presOf" srcId="{07683558-8163-454C-B73D-3D831DF792C0}" destId="{507E3293-7569-4D46-8AEB-5D67E538223B}" srcOrd="1" destOrd="0" presId="urn:microsoft.com/office/officeart/2005/8/layout/process3"/>
    <dgm:cxn modelId="{E2165A53-A04B-40AF-B036-17A34CFFD645}" type="presParOf" srcId="{86AB493A-E39A-4C3B-9720-B29571298E92}" destId="{ED55991D-07E7-4671-B5BA-1CC24C2E42A5}" srcOrd="1" destOrd="6" presId="urn:microsoft.com/office/officeart/2005/8/layout/process3"/>
    <dgm:cxn modelId="{7D84D3F8-9CB4-48B7-8CF6-66D370B0EEDC}" type="presOf" srcId="{07683558-8163-454C-B73D-3D831DF792C0}" destId="{ED55991D-07E7-4671-B5BA-1CC24C2E42A5}" srcOrd="0" destOrd="0" presId="urn:microsoft.com/office/officeart/2005/8/layout/process3"/>
    <dgm:cxn modelId="{530679FD-E67A-49CA-A65A-759E45AA260C}" type="presParOf" srcId="{86AB493A-E39A-4C3B-9720-B29571298E92}" destId="{9B0184BA-C3E0-4A0B-B916-FA0A13A8C979}" srcOrd="2" destOrd="6" presId="urn:microsoft.com/office/officeart/2005/8/layout/process3"/>
    <dgm:cxn modelId="{BED43B5B-A122-4EEC-A8B4-3665FF59CFE2}" type="presOf" srcId="{11BA78CE-FACC-4A87-ADD0-1E8282087DB3}" destId="{9B0184BA-C3E0-4A0B-B916-FA0A13A8C979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5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参数</a:t>
          </a:r>
          <a:r>
            <a:rPr lang="zh-CN" altLang="en-US"/>
            <a:t>结构</a:t>
          </a:r>
          <a:r>
            <a:rPr lang="zh-CN" altLang="en-US"/>
            <a:t/>
          </a:r>
          <a:endParaRPr lang="zh-CN" altLang="en-US"/>
        </a:p>
      </dgm:t>
    </dgm:pt>
    <dgm:pt modelId="{23A428E2-7436-4875-B687-115F44990015}" cxnId="{51E592AE-9C66-4EB6-84C0-B4CE15BC38DB}" type="parTrans">
      <dgm:prSet/>
      <dgm:spPr/>
      <dgm:t>
        <a:bodyPr/>
        <a:p>
          <a:endParaRPr lang="zh-CN" altLang="en-US"/>
        </a:p>
      </dgm:t>
    </dgm:pt>
    <dgm:pt modelId="{A0F7AFDE-37EE-4590-B516-72A7DE6B722E}" cxnId="{51E592AE-9C66-4EB6-84C0-B4CE15BC38DB}" type="sibTrans">
      <dgm:prSet/>
      <dgm:spPr/>
      <dgm:t>
        <a:bodyPr/>
        <a:p>
          <a:endParaRPr lang="zh-CN" altLang="en-US"/>
        </a:p>
      </dgm:t>
    </dgm:pt>
    <dgm:pt modelId="{E42ED75B-2131-4179-ABB3-81C04455A0F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column </a:t>
          </a:r>
          <a:r>
            <a:rPr lang="zh-CN" altLang="en-US"/>
            <a:t>树形</a:t>
          </a:r>
          <a:r>
            <a:rPr lang="zh-CN" altLang="en-US"/>
            <a:t>结构</a:t>
          </a:r>
          <a:r>
            <a:rPr lang="zh-CN" altLang="en-US"/>
            <a:t/>
          </a:r>
          <a:endParaRPr lang="zh-CN" altLang="en-US"/>
        </a:p>
      </dgm:t>
    </dgm:pt>
    <dgm:pt modelId="{811AD7EC-422A-4894-B347-AE527E734FDB}" cxnId="{EFFDC11D-51DF-4017-9727-7D62D884F459}" type="parTrans">
      <dgm:prSet/>
      <dgm:spPr/>
      <dgm:t>
        <a:bodyPr/>
        <a:p>
          <a:endParaRPr lang="zh-CN" altLang="en-US"/>
        </a:p>
      </dgm:t>
    </dgm:pt>
    <dgm:pt modelId="{08979843-BCC0-4CCC-A73F-0C305B3C7561}" cxnId="{EFFDC11D-51DF-4017-9727-7D62D884F459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B683AC80-2A49-4BDE-9C17-3A87CE755D2C}" cxnId="{EE8F26F3-D3F7-4269-B44B-369D392056D8}" type="parTrans">
      <dgm:prSet/>
      <dgm:spPr/>
      <dgm:t>
        <a:bodyPr/>
        <a:p>
          <a:endParaRPr lang="zh-CN" altLang="en-US"/>
        </a:p>
      </dgm:t>
    </dgm:pt>
    <dgm:pt modelId="{A02E4318-5E29-46D5-8916-F71B153C1EED}" cxnId="{EE8F26F3-D3F7-4269-B44B-369D392056D8}" type="sibTrans">
      <dgm:prSet/>
      <dgm:spPr/>
      <dgm:t>
        <a:bodyPr/>
        <a:p>
          <a:endParaRPr lang="zh-CN" altLang="en-US"/>
        </a:p>
      </dgm:t>
    </dgm:pt>
    <dgm:pt modelId="{E0ED85BB-82C7-4FB6-B51F-3B49593DF0F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布局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21ABD4A3-1863-4EE9-8727-5377E04071E3}" cxnId="{49873033-A696-489F-8111-8700C72B5CE9}" type="parTrans">
      <dgm:prSet/>
      <dgm:spPr/>
      <dgm:t>
        <a:bodyPr/>
        <a:p>
          <a:endParaRPr lang="zh-CN" altLang="en-US"/>
        </a:p>
      </dgm:t>
    </dgm:pt>
    <dgm:pt modelId="{1244D915-2EC1-4E23-86A2-7AC90F247990}" cxnId="{49873033-A696-489F-8111-8700C72B5CE9}" type="sibTrans">
      <dgm:prSet/>
      <dgm:spPr/>
      <dgm:t>
        <a:bodyPr/>
        <a:p>
          <a:endParaRPr lang="zh-CN" altLang="en-US"/>
        </a:p>
      </dgm:t>
    </dgm:pt>
    <dgm:pt modelId="{350B45B7-8935-41A2-A3FE-287D9949A96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字典</a:t>
          </a:r>
          <a:r>
            <a:rPr lang="zh-CN" altLang="en-US"/>
            <a:t/>
          </a:r>
          <a:endParaRPr lang="zh-CN" altLang="en-US"/>
        </a:p>
      </dgm:t>
    </dgm:pt>
    <dgm:pt modelId="{5A9DF959-C46A-4789-8548-D586E5C78DCD}" cxnId="{8D6AF00A-3A48-49AA-B3DB-963EDCCACE3A}" type="parTrans">
      <dgm:prSet/>
      <dgm:spPr/>
      <dgm:t>
        <a:bodyPr/>
        <a:p>
          <a:endParaRPr lang="zh-CN" altLang="en-US"/>
        </a:p>
      </dgm:t>
    </dgm:pt>
    <dgm:pt modelId="{1F312132-E8D0-404D-938F-3F31022CCF89}" cxnId="{8D6AF00A-3A48-49AA-B3DB-963EDCCACE3A}" type="sibTrans">
      <dgm:prSet/>
      <dgm:spPr/>
      <dgm:t>
        <a:bodyPr/>
        <a:p>
          <a:endParaRPr lang="zh-CN" altLang="en-US"/>
        </a:p>
      </dgm:t>
    </dgm:pt>
    <dgm:pt modelId="{7FC7C898-19E0-4F8B-97C5-C8725FDA627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交互</a:t>
          </a:r>
          <a:r>
            <a:rPr lang="zh-CN" altLang="en-US"/>
            <a:t>配置</a:t>
          </a:r>
          <a:r>
            <a:rPr lang="zh-CN" altLang="en-US"/>
            <a:t/>
          </a:r>
          <a:endParaRPr lang="zh-CN" altLang="en-US"/>
        </a:p>
      </dgm:t>
    </dgm:pt>
    <dgm:pt modelId="{714B6A6D-EAAC-4BAB-83BD-DCB47B4254C3}" cxnId="{B7496E5E-93A2-46C9-A3EA-A816FFFF1811}" type="parTrans">
      <dgm:prSet/>
      <dgm:spPr/>
      <dgm:t>
        <a:bodyPr/>
        <a:p>
          <a:endParaRPr lang="zh-CN" altLang="en-US"/>
        </a:p>
      </dgm:t>
    </dgm:pt>
    <dgm:pt modelId="{C8794775-0C20-4714-AF39-5FEA953315D3}" cxnId="{B7496E5E-93A2-46C9-A3EA-A816FFFF1811}" type="sibTrans">
      <dgm:prSet/>
      <dgm:spPr/>
      <dgm:t>
        <a:bodyPr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35801378-86A5-4DFC-913B-010801B8973E}" type="pres">
      <dgm:prSet presAssocID="{E42ED75B-2131-4179-ABB3-81C04455A0FE}" presName="vertTwo" presStyleCnt="0"/>
      <dgm:spPr/>
    </dgm:pt>
    <dgm:pt modelId="{A273FBB4-03FE-41EA-8D26-B5EFDA20D4B1}" type="pres">
      <dgm:prSet presAssocID="{E42ED75B-2131-4179-ABB3-81C04455A0FE}" presName="txTwo" presStyleLbl="node2" presStyleIdx="0" presStyleCnt="2">
        <dgm:presLayoutVars>
          <dgm:chPref val="3"/>
        </dgm:presLayoutVars>
      </dgm:prSet>
      <dgm:spPr/>
    </dgm:pt>
    <dgm:pt modelId="{CC42C6D6-CF1E-4B46-A95B-A8DACF81A9C4}" type="pres">
      <dgm:prSet presAssocID="{E42ED75B-2131-4179-ABB3-81C04455A0FE}" presName="parTransTwo" presStyleCnt="0"/>
      <dgm:spPr/>
    </dgm:pt>
    <dgm:pt modelId="{C2772AE6-2B82-4A44-BBD6-CE57ACF0586D}" type="pres">
      <dgm:prSet presAssocID="{E42ED75B-2131-4179-ABB3-81C04455A0FE}" presName="horzTwo" presStyleCnt="0"/>
      <dgm:spPr/>
    </dgm:pt>
    <dgm:pt modelId="{AB0122CA-73E9-4940-AF45-7DF40E27E2CD}" type="pres">
      <dgm:prSet presAssocID="{4B6826B2-0176-4E61-AD28-15F6D99E52E3}" presName="vertThree" presStyleCnt="0"/>
      <dgm:spPr/>
    </dgm:pt>
    <dgm:pt modelId="{33895B74-9806-4ADF-BA5A-BE54D637093A}" type="pres">
      <dgm:prSet presAssocID="{4B6826B2-0176-4E61-AD28-15F6D99E52E3}" presName="txThree" presStyleLbl="node3" presStyleIdx="0" presStyleCnt="3">
        <dgm:presLayoutVars>
          <dgm:chPref val="3"/>
        </dgm:presLayoutVars>
      </dgm:prSet>
      <dgm:spPr/>
    </dgm:pt>
    <dgm:pt modelId="{6BF82076-1460-4E1C-B90F-3C8D8C035F22}" type="pres">
      <dgm:prSet presAssocID="{4B6826B2-0176-4E61-AD28-15F6D99E52E3}" presName="horzThree" presStyleCnt="0"/>
      <dgm:spPr/>
    </dgm:pt>
    <dgm:pt modelId="{3340EC55-0BFF-479B-A38D-59A7A21F62F7}" type="pres">
      <dgm:prSet presAssocID="{A02E4318-5E29-46D5-8916-F71B153C1EED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3">
        <dgm:presLayoutVars>
          <dgm:chPref val="3"/>
        </dgm:presLayoutVars>
      </dgm:prSet>
      <dgm:spPr/>
    </dgm:pt>
    <dgm:pt modelId="{2C09B7DA-EB70-45A3-B7FE-DEF6A155C1EA}" type="pres">
      <dgm:prSet presAssocID="{E0ED85BB-82C7-4FB6-B51F-3B49593DF0F1}" presName="horzThree" presStyleCnt="0"/>
      <dgm:spPr/>
    </dgm:pt>
    <dgm:pt modelId="{DFB7ADE5-A73E-4E93-AE37-52FF8F58CE9F}" type="pres">
      <dgm:prSet presAssocID="{08979843-BCC0-4CCC-A73F-0C305B3C756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1" presStyleCnt="2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2" presStyleCnt="3">
        <dgm:presLayoutVars>
          <dgm:chPref val="3"/>
        </dgm:presLayoutVars>
      </dgm:prSet>
      <dgm:spPr/>
    </dgm:pt>
    <dgm:pt modelId="{6CF9B31C-F3D0-4997-AD31-41BF1104D6C6}" type="pres">
      <dgm:prSet presAssocID="{7FC7C898-19E0-4F8B-97C5-C8725FDA627B}" presName="horzThree" presStyleCnt="0"/>
      <dgm:spPr/>
    </dgm:pt>
  </dgm:ptLst>
  <dgm:cxnLst>
    <dgm:cxn modelId="{51E592AE-9C66-4EB6-84C0-B4CE15BC38DB}" srcId="{3ED11FAF-F249-4AD8-81EE-DE1AF2564EB5}" destId="{279B103B-3EF0-4EBD-866E-85F63AE29D65}" srcOrd="0" destOrd="0" parTransId="{23A428E2-7436-4875-B687-115F44990015}" sibTransId="{A0F7AFDE-37EE-4590-B516-72A7DE6B722E}"/>
    <dgm:cxn modelId="{EFFDC11D-51DF-4017-9727-7D62D884F459}" srcId="{279B103B-3EF0-4EBD-866E-85F63AE29D65}" destId="{E42ED75B-2131-4179-ABB3-81C04455A0FE}" srcOrd="0" destOrd="0" parTransId="{811AD7EC-422A-4894-B347-AE527E734FDB}" sibTransId="{08979843-BCC0-4CCC-A73F-0C305B3C7561}"/>
    <dgm:cxn modelId="{EE8F26F3-D3F7-4269-B44B-369D392056D8}" srcId="{E42ED75B-2131-4179-ABB3-81C04455A0FE}" destId="{4B6826B2-0176-4E61-AD28-15F6D99E52E3}" srcOrd="0" destOrd="0" parTransId="{B683AC80-2A49-4BDE-9C17-3A87CE755D2C}" sibTransId="{A02E4318-5E29-46D5-8916-F71B153C1EED}"/>
    <dgm:cxn modelId="{49873033-A696-489F-8111-8700C72B5CE9}" srcId="{E42ED75B-2131-4179-ABB3-81C04455A0FE}" destId="{E0ED85BB-82C7-4FB6-B51F-3B49593DF0F1}" srcOrd="1" destOrd="0" parTransId="{21ABD4A3-1863-4EE9-8727-5377E04071E3}" sibTransId="{1244D915-2EC1-4E23-86A2-7AC90F247990}"/>
    <dgm:cxn modelId="{8D6AF00A-3A48-49AA-B3DB-963EDCCACE3A}" srcId="{279B103B-3EF0-4EBD-866E-85F63AE29D65}" destId="{350B45B7-8935-41A2-A3FE-287D9949A966}" srcOrd="1" destOrd="0" parTransId="{5A9DF959-C46A-4789-8548-D586E5C78DCD}" sibTransId="{1F312132-E8D0-404D-938F-3F31022CCF89}"/>
    <dgm:cxn modelId="{B7496E5E-93A2-46C9-A3EA-A816FFFF1811}" srcId="{350B45B7-8935-41A2-A3FE-287D9949A966}" destId="{7FC7C898-19E0-4F8B-97C5-C8725FDA627B}" srcOrd="0" destOrd="1" parTransId="{714B6A6D-EAAC-4BAB-83BD-DCB47B4254C3}" sibTransId="{C8794775-0C20-4714-AF39-5FEA953315D3}"/>
    <dgm:cxn modelId="{3CDE80CC-F4C0-45E4-BD0F-CCBFA8848265}" type="presOf" srcId="{3ED11FAF-F249-4AD8-81EE-DE1AF2564EB5}" destId="{F4CF7D25-EC55-4CC2-A191-A180F9892444}" srcOrd="0" destOrd="0" presId="urn:microsoft.com/office/officeart/2005/8/layout/hierarchy4"/>
    <dgm:cxn modelId="{F2B14032-54C8-4063-8270-D242B4434B97}" type="presParOf" srcId="{F4CF7D25-EC55-4CC2-A191-A180F9892444}" destId="{86628150-E81F-407C-BBDA-DD41D73A1D58}" srcOrd="0" destOrd="0" presId="urn:microsoft.com/office/officeart/2005/8/layout/hierarchy4"/>
    <dgm:cxn modelId="{EF90FA34-023C-42BB-B31B-5EE2456AAA38}" type="presParOf" srcId="{86628150-E81F-407C-BBDA-DD41D73A1D58}" destId="{70E11759-2403-454F-AA72-C47A7039B843}" srcOrd="0" destOrd="0" presId="urn:microsoft.com/office/officeart/2005/8/layout/hierarchy4"/>
    <dgm:cxn modelId="{3179E2DA-396D-465E-A0E2-0060A54728F2}" type="presOf" srcId="{279B103B-3EF0-4EBD-866E-85F63AE29D65}" destId="{70E11759-2403-454F-AA72-C47A7039B843}" srcOrd="0" destOrd="0" presId="urn:microsoft.com/office/officeart/2005/8/layout/hierarchy4"/>
    <dgm:cxn modelId="{B195BB18-D084-45D1-BE15-5CB76850A5BD}" type="presParOf" srcId="{86628150-E81F-407C-BBDA-DD41D73A1D58}" destId="{BBBCE7EB-C57C-467B-90FF-ADA7EBD4EAE6}" srcOrd="1" destOrd="0" presId="urn:microsoft.com/office/officeart/2005/8/layout/hierarchy4"/>
    <dgm:cxn modelId="{5F24AAA4-FD90-4FA6-82C2-D3AE8465BA5E}" type="presParOf" srcId="{86628150-E81F-407C-BBDA-DD41D73A1D58}" destId="{AC5D52D0-4933-4D7F-A8E4-251E11D165BA}" srcOrd="2" destOrd="0" presId="urn:microsoft.com/office/officeart/2005/8/layout/hierarchy4"/>
    <dgm:cxn modelId="{4E227AA5-90C5-45D2-8EFB-D2168382087D}" type="presParOf" srcId="{AC5D52D0-4933-4D7F-A8E4-251E11D165BA}" destId="{35801378-86A5-4DFC-913B-010801B8973E}" srcOrd="0" destOrd="2" presId="urn:microsoft.com/office/officeart/2005/8/layout/hierarchy4"/>
    <dgm:cxn modelId="{7C4B3FC7-13F4-4AF7-9C73-FF701F9E5E07}" type="presParOf" srcId="{35801378-86A5-4DFC-913B-010801B8973E}" destId="{A273FBB4-03FE-41EA-8D26-B5EFDA20D4B1}" srcOrd="0" destOrd="0" presId="urn:microsoft.com/office/officeart/2005/8/layout/hierarchy4"/>
    <dgm:cxn modelId="{D7A001A3-30F3-4927-8B0E-DE375E2800B0}" type="presOf" srcId="{E42ED75B-2131-4179-ABB3-81C04455A0FE}" destId="{A273FBB4-03FE-41EA-8D26-B5EFDA20D4B1}" srcOrd="0" destOrd="0" presId="urn:microsoft.com/office/officeart/2005/8/layout/hierarchy4"/>
    <dgm:cxn modelId="{8FC3DFFF-B44D-414F-B3D1-28B9754F36EC}" type="presParOf" srcId="{35801378-86A5-4DFC-913B-010801B8973E}" destId="{CC42C6D6-CF1E-4B46-A95B-A8DACF81A9C4}" srcOrd="1" destOrd="0" presId="urn:microsoft.com/office/officeart/2005/8/layout/hierarchy4"/>
    <dgm:cxn modelId="{FBA27B81-B4B2-4CB6-804C-77B0CB02A188}" type="presParOf" srcId="{35801378-86A5-4DFC-913B-010801B8973E}" destId="{C2772AE6-2B82-4A44-BBD6-CE57ACF0586D}" srcOrd="2" destOrd="0" presId="urn:microsoft.com/office/officeart/2005/8/layout/hierarchy4"/>
    <dgm:cxn modelId="{93593BE3-5EFA-44FC-BE49-B148E9D162B0}" type="presParOf" srcId="{C2772AE6-2B82-4A44-BBD6-CE57ACF0586D}" destId="{AB0122CA-73E9-4940-AF45-7DF40E27E2CD}" srcOrd="0" destOrd="2" presId="urn:microsoft.com/office/officeart/2005/8/layout/hierarchy4"/>
    <dgm:cxn modelId="{6D0136A1-4D32-4F0B-9B5F-DBDA4BE2291F}" type="presParOf" srcId="{AB0122CA-73E9-4940-AF45-7DF40E27E2CD}" destId="{33895B74-9806-4ADF-BA5A-BE54D637093A}" srcOrd="0" destOrd="0" presId="urn:microsoft.com/office/officeart/2005/8/layout/hierarchy4"/>
    <dgm:cxn modelId="{5BBF6D44-BF8A-4065-A435-579D3BE9DDD0}" type="presOf" srcId="{4B6826B2-0176-4E61-AD28-15F6D99E52E3}" destId="{33895B74-9806-4ADF-BA5A-BE54D637093A}" srcOrd="0" destOrd="0" presId="urn:microsoft.com/office/officeart/2005/8/layout/hierarchy4"/>
    <dgm:cxn modelId="{8806055A-5E4B-4CE0-84E0-AD4D4F12E473}" type="presParOf" srcId="{AB0122CA-73E9-4940-AF45-7DF40E27E2CD}" destId="{6BF82076-1460-4E1C-B90F-3C8D8C035F22}" srcOrd="1" destOrd="0" presId="urn:microsoft.com/office/officeart/2005/8/layout/hierarchy4"/>
    <dgm:cxn modelId="{B74FADFB-2C86-482A-B118-64FBE9CB74CA}" type="presParOf" srcId="{C2772AE6-2B82-4A44-BBD6-CE57ACF0586D}" destId="{3340EC55-0BFF-479B-A38D-59A7A21F62F7}" srcOrd="1" destOrd="2" presId="urn:microsoft.com/office/officeart/2005/8/layout/hierarchy4"/>
    <dgm:cxn modelId="{83813591-FAB9-4CA9-974C-77E725D29F64}" type="presParOf" srcId="{C2772AE6-2B82-4A44-BBD6-CE57ACF0586D}" destId="{5F32D3ED-5977-4AA9-8877-5E661998C43F}" srcOrd="2" destOrd="2" presId="urn:microsoft.com/office/officeart/2005/8/layout/hierarchy4"/>
    <dgm:cxn modelId="{5F98C65E-2BAF-45BB-B3DC-E9E98D4E21E4}" type="presParOf" srcId="{5F32D3ED-5977-4AA9-8877-5E661998C43F}" destId="{AFF15C07-F7A7-41C9-8AD9-E689AA0BA727}" srcOrd="0" destOrd="2" presId="urn:microsoft.com/office/officeart/2005/8/layout/hierarchy4"/>
    <dgm:cxn modelId="{DEA4718B-28A8-4417-89B9-47AA803521CA}" type="presOf" srcId="{E0ED85BB-82C7-4FB6-B51F-3B49593DF0F1}" destId="{AFF15C07-F7A7-41C9-8AD9-E689AA0BA727}" srcOrd="0" destOrd="0" presId="urn:microsoft.com/office/officeart/2005/8/layout/hierarchy4"/>
    <dgm:cxn modelId="{52BAECCF-2845-4877-AFE9-BE2D0B95C843}" type="presParOf" srcId="{5F32D3ED-5977-4AA9-8877-5E661998C43F}" destId="{2C09B7DA-EB70-45A3-B7FE-DEF6A155C1EA}" srcOrd="1" destOrd="2" presId="urn:microsoft.com/office/officeart/2005/8/layout/hierarchy4"/>
    <dgm:cxn modelId="{29FF4CA0-5C5B-4A19-A768-489901EBB4E9}" type="presParOf" srcId="{AC5D52D0-4933-4D7F-A8E4-251E11D165BA}" destId="{DFB7ADE5-A73E-4E93-AE37-52FF8F58CE9F}" srcOrd="1" destOrd="2" presId="urn:microsoft.com/office/officeart/2005/8/layout/hierarchy4"/>
    <dgm:cxn modelId="{C262BC9F-3890-4562-8CEC-A10D3B863FC8}" type="presParOf" srcId="{AC5D52D0-4933-4D7F-A8E4-251E11D165BA}" destId="{A51BBB75-8860-4C11-B97F-C105114E1EE7}" srcOrd="2" destOrd="2" presId="urn:microsoft.com/office/officeart/2005/8/layout/hierarchy4"/>
    <dgm:cxn modelId="{D7EA1CB9-9977-4AE7-AE29-FBFC86B4F8B3}" type="presParOf" srcId="{A51BBB75-8860-4C11-B97F-C105114E1EE7}" destId="{3CD3C501-EE2C-4577-B984-DBD582D4E070}" srcOrd="0" destOrd="2" presId="urn:microsoft.com/office/officeart/2005/8/layout/hierarchy4"/>
    <dgm:cxn modelId="{E3C161D9-052A-40E8-8F02-88E5BE743725}" type="presOf" srcId="{350B45B7-8935-41A2-A3FE-287D9949A966}" destId="{3CD3C501-EE2C-4577-B984-DBD582D4E070}" srcOrd="0" destOrd="0" presId="urn:microsoft.com/office/officeart/2005/8/layout/hierarchy4"/>
    <dgm:cxn modelId="{558F5D90-4E75-4F0B-929D-2FAE084222B0}" type="presParOf" srcId="{A51BBB75-8860-4C11-B97F-C105114E1EE7}" destId="{2856F190-C767-4F0F-A7F4-B191F09787A9}" srcOrd="1" destOrd="2" presId="urn:microsoft.com/office/officeart/2005/8/layout/hierarchy4"/>
    <dgm:cxn modelId="{94F58F79-C151-44C9-93DB-631E39E25EBF}" type="presParOf" srcId="{A51BBB75-8860-4C11-B97F-C105114E1EE7}" destId="{29E610BE-2BC6-42E6-BC5C-FC8AE0788DB3}" srcOrd="2" destOrd="2" presId="urn:microsoft.com/office/officeart/2005/8/layout/hierarchy4"/>
    <dgm:cxn modelId="{34C4340E-CB97-4168-B554-57E1AFC3D406}" type="presParOf" srcId="{29E610BE-2BC6-42E6-BC5C-FC8AE0788DB3}" destId="{D8F6F5AE-2292-4BBF-9943-D4B0EE268938}" srcOrd="0" destOrd="2" presId="urn:microsoft.com/office/officeart/2005/8/layout/hierarchy4"/>
    <dgm:cxn modelId="{65734A3F-5454-481B-9D5C-40B691792CB0}" type="presParOf" srcId="{D8F6F5AE-2292-4BBF-9943-D4B0EE268938}" destId="{7B23FE4C-DE89-4AAE-A0BD-454373502390}" srcOrd="0" destOrd="0" presId="urn:microsoft.com/office/officeart/2005/8/layout/hierarchy4"/>
    <dgm:cxn modelId="{B9398018-5642-4D28-9ABE-96869DECBE3A}" type="presOf" srcId="{7FC7C898-19E0-4F8B-97C5-C8725FDA627B}" destId="{7B23FE4C-DE89-4AAE-A0BD-454373502390}" srcOrd="0" destOrd="0" presId="urn:microsoft.com/office/officeart/2005/8/layout/hierarchy4"/>
    <dgm:cxn modelId="{4AD0FF77-C11B-4A65-A5ED-C62B7F8B3BA1}" type="presParOf" srcId="{D8F6F5AE-2292-4BBF-9943-D4B0EE268938}" destId="{6CF9B31C-F3D0-4997-AD31-41BF1104D6C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5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r>
            <a:rPr lang="zh-CN" altLang="en-US"/>
            <a:t>属性</a:t>
          </a:r>
          <a:r>
            <a:rPr lang="zh-CN" altLang="en-US"/>
            <a:t/>
          </a:r>
          <a:endParaRPr lang="zh-CN" altLang="en-US"/>
        </a:p>
      </dgm:t>
    </dgm:pt>
    <dgm:pt modelId="{23A428E2-7436-4875-B687-115F44990015}" cxnId="{5916224D-2457-473A-979E-DCBA4A2B1678}" type="parTrans">
      <dgm:prSet/>
      <dgm:spPr/>
      <dgm:t>
        <a:bodyPr/>
        <a:p>
          <a:endParaRPr lang="zh-CN" altLang="en-US"/>
        </a:p>
      </dgm:t>
    </dgm:pt>
    <dgm:pt modelId="{A0F7AFDE-37EE-4590-B516-72A7DE6B722E}" cxnId="{5916224D-2457-473A-979E-DCBA4A2B1678}" type="sibTrans">
      <dgm:prSet/>
      <dgm:spPr/>
      <dgm:t>
        <a:bodyPr/>
        <a:p>
          <a:endParaRPr lang="zh-CN" altLang="en-US"/>
        </a:p>
      </dgm:t>
    </dgm:pt>
    <dgm:pt modelId="{E42ED75B-2131-4179-ABB3-81C04455A0F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容器类</a:t>
          </a:r>
          <a:r>
            <a:rPr lang="en-US" altLang="zh-CN">
              <a:sym typeface="+mn-ea"/>
            </a:rPr>
            <a:t>children</a:t>
          </a:r>
          <a:r>
            <a:rPr lang="zh-CN" altLang="en-US"/>
            <a:t/>
          </a:r>
          <a:endParaRPr lang="zh-CN" altLang="en-US"/>
        </a:p>
      </dgm:t>
    </dgm:pt>
    <dgm:pt modelId="{811AD7EC-422A-4894-B347-AE527E734FDB}" cxnId="{561373E7-E9CC-4E43-AFA4-80A421EAFC7E}" type="parTrans">
      <dgm:prSet/>
      <dgm:spPr/>
      <dgm:t>
        <a:bodyPr/>
        <a:p>
          <a:endParaRPr lang="zh-CN" altLang="en-US"/>
        </a:p>
      </dgm:t>
    </dgm:pt>
    <dgm:pt modelId="{08979843-BCC0-4CCC-A73F-0C305B3C7561}" cxnId="{561373E7-E9CC-4E43-AFA4-80A421EAFC7E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字典</a:t>
          </a:r>
          <a:r>
            <a:rPr lang="zh-CN" altLang="en-US"/>
            <a:t/>
          </a:r>
          <a:endParaRPr lang="zh-CN" altLang="en-US"/>
        </a:p>
      </dgm:t>
    </dgm:pt>
    <dgm:pt modelId="{B683AC80-2A49-4BDE-9C17-3A87CE755D2C}" cxnId="{25AFEFE0-CB4E-4FF1-B715-41023BE55C6C}" type="parTrans">
      <dgm:prSet/>
      <dgm:spPr/>
      <dgm:t>
        <a:bodyPr/>
        <a:p>
          <a:endParaRPr lang="zh-CN" altLang="en-US"/>
        </a:p>
      </dgm:t>
    </dgm:pt>
    <dgm:pt modelId="{A02E4318-5E29-46D5-8916-F71B153C1EED}" cxnId="{25AFEFE0-CB4E-4FF1-B715-41023BE55C6C}" type="sibTrans">
      <dgm:prSet/>
      <dgm:spPr/>
      <dgm:t>
        <a:bodyPr/>
        <a:p>
          <a:endParaRPr lang="zh-CN" altLang="en-US"/>
        </a:p>
      </dgm:t>
    </dgm:pt>
    <dgm:pt modelId="{E0ED85BB-82C7-4FB6-B51F-3B49593DF0F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事件</a:t>
          </a:r>
          <a:r>
            <a:rPr lang="zh-CN" altLang="en-US"/>
            <a:t/>
          </a:r>
          <a:endParaRPr lang="zh-CN" altLang="en-US"/>
        </a:p>
      </dgm:t>
    </dgm:pt>
    <dgm:pt modelId="{21ABD4A3-1863-4EE9-8727-5377E04071E3}" cxnId="{26AB5552-5CCB-4F21-8E1B-9C7E59F3BD7A}" type="parTrans">
      <dgm:prSet/>
      <dgm:spPr/>
      <dgm:t>
        <a:bodyPr/>
        <a:p>
          <a:endParaRPr lang="zh-CN" altLang="en-US"/>
        </a:p>
      </dgm:t>
    </dgm:pt>
    <dgm:pt modelId="{1244D915-2EC1-4E23-86A2-7AC90F247990}" cxnId="{26AB5552-5CCB-4F21-8E1B-9C7E59F3BD7A}" type="sibTrans">
      <dgm:prSet/>
      <dgm:spPr/>
      <dgm:t>
        <a:bodyPr/>
        <a:p>
          <a:endParaRPr lang="zh-CN" altLang="en-US"/>
        </a:p>
      </dgm:t>
    </dgm:pt>
    <dgm:pt modelId="{350B45B7-8935-41A2-A3FE-287D9949A96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布局</a:t>
          </a:r>
          <a:r>
            <a:rPr lang="zh-CN" altLang="en-US"/>
            <a:t/>
          </a:r>
          <a:endParaRPr lang="zh-CN" altLang="en-US"/>
        </a:p>
      </dgm:t>
    </dgm:pt>
    <dgm:pt modelId="{5A9DF959-C46A-4789-8548-D586E5C78DCD}" cxnId="{E73E3885-EEAE-4F04-A82E-8962D740DFCF}" type="parTrans">
      <dgm:prSet/>
      <dgm:spPr/>
      <dgm:t>
        <a:bodyPr/>
        <a:p>
          <a:endParaRPr lang="zh-CN" altLang="en-US"/>
        </a:p>
      </dgm:t>
    </dgm:pt>
    <dgm:pt modelId="{1F312132-E8D0-404D-938F-3F31022CCF89}" cxnId="{E73E3885-EEAE-4F04-A82E-8962D740DFCF}" type="sibTrans">
      <dgm:prSet/>
      <dgm:spPr/>
      <dgm:t>
        <a:bodyPr/>
        <a:p>
          <a:endParaRPr lang="zh-CN" altLang="en-US"/>
        </a:p>
      </dgm:t>
    </dgm:pt>
    <dgm:pt modelId="{7FC7C898-19E0-4F8B-97C5-C8725FDA627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</a:t>
          </a:r>
          <a:r>
            <a:rPr lang="zh-CN" altLang="en-US"/>
            <a:t/>
          </a:r>
          <a:endParaRPr lang="zh-CN" altLang="en-US"/>
        </a:p>
      </dgm:t>
    </dgm:pt>
    <dgm:pt modelId="{714B6A6D-EAAC-4BAB-83BD-DCB47B4254C3}" cxnId="{F5AAF254-B6D4-4216-B499-254EFC5E2F96}" type="parTrans">
      <dgm:prSet/>
      <dgm:spPr/>
      <dgm:t>
        <a:bodyPr/>
        <a:p>
          <a:endParaRPr lang="zh-CN" altLang="en-US"/>
        </a:p>
      </dgm:t>
    </dgm:pt>
    <dgm:pt modelId="{C8794775-0C20-4714-AF39-5FEA953315D3}" cxnId="{F5AAF254-B6D4-4216-B499-254EFC5E2F96}" type="sibTrans">
      <dgm:prSet/>
      <dgm:spPr/>
      <dgm:t>
        <a:bodyPr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35801378-86A5-4DFC-913B-010801B8973E}" type="pres">
      <dgm:prSet presAssocID="{E42ED75B-2131-4179-ABB3-81C04455A0FE}" presName="vertTwo" presStyleCnt="0"/>
      <dgm:spPr/>
    </dgm:pt>
    <dgm:pt modelId="{A273FBB4-03FE-41EA-8D26-B5EFDA20D4B1}" type="pres">
      <dgm:prSet presAssocID="{E42ED75B-2131-4179-ABB3-81C04455A0FE}" presName="txTwo" presStyleLbl="node2" presStyleIdx="0" presStyleCnt="2">
        <dgm:presLayoutVars>
          <dgm:chPref val="3"/>
        </dgm:presLayoutVars>
      </dgm:prSet>
      <dgm:spPr/>
    </dgm:pt>
    <dgm:pt modelId="{CC42C6D6-CF1E-4B46-A95B-A8DACF81A9C4}" type="pres">
      <dgm:prSet presAssocID="{E42ED75B-2131-4179-ABB3-81C04455A0FE}" presName="parTransTwo" presStyleCnt="0"/>
      <dgm:spPr/>
    </dgm:pt>
    <dgm:pt modelId="{C2772AE6-2B82-4A44-BBD6-CE57ACF0586D}" type="pres">
      <dgm:prSet presAssocID="{E42ED75B-2131-4179-ABB3-81C04455A0FE}" presName="horzTwo" presStyleCnt="0"/>
      <dgm:spPr/>
    </dgm:pt>
    <dgm:pt modelId="{AB0122CA-73E9-4940-AF45-7DF40E27E2CD}" type="pres">
      <dgm:prSet presAssocID="{4B6826B2-0176-4E61-AD28-15F6D99E52E3}" presName="vertThree" presStyleCnt="0"/>
      <dgm:spPr/>
    </dgm:pt>
    <dgm:pt modelId="{33895B74-9806-4ADF-BA5A-BE54D637093A}" type="pres">
      <dgm:prSet presAssocID="{4B6826B2-0176-4E61-AD28-15F6D99E52E3}" presName="txThree" presStyleLbl="node3" presStyleIdx="0" presStyleCnt="3">
        <dgm:presLayoutVars>
          <dgm:chPref val="3"/>
        </dgm:presLayoutVars>
      </dgm:prSet>
      <dgm:spPr/>
    </dgm:pt>
    <dgm:pt modelId="{6BF82076-1460-4E1C-B90F-3C8D8C035F22}" type="pres">
      <dgm:prSet presAssocID="{4B6826B2-0176-4E61-AD28-15F6D99E52E3}" presName="horzThree" presStyleCnt="0"/>
      <dgm:spPr/>
    </dgm:pt>
    <dgm:pt modelId="{3340EC55-0BFF-479B-A38D-59A7A21F62F7}" type="pres">
      <dgm:prSet presAssocID="{A02E4318-5E29-46D5-8916-F71B153C1EED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3">
        <dgm:presLayoutVars>
          <dgm:chPref val="3"/>
        </dgm:presLayoutVars>
      </dgm:prSet>
      <dgm:spPr/>
    </dgm:pt>
    <dgm:pt modelId="{2C09B7DA-EB70-45A3-B7FE-DEF6A155C1EA}" type="pres">
      <dgm:prSet presAssocID="{E0ED85BB-82C7-4FB6-B51F-3B49593DF0F1}" presName="horzThree" presStyleCnt="0"/>
      <dgm:spPr/>
    </dgm:pt>
    <dgm:pt modelId="{DFB7ADE5-A73E-4E93-AE37-52FF8F58CE9F}" type="pres">
      <dgm:prSet presAssocID="{08979843-BCC0-4CCC-A73F-0C305B3C756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1" presStyleCnt="2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2" presStyleCnt="3">
        <dgm:presLayoutVars>
          <dgm:chPref val="3"/>
        </dgm:presLayoutVars>
      </dgm:prSet>
      <dgm:spPr/>
    </dgm:pt>
    <dgm:pt modelId="{6CF9B31C-F3D0-4997-AD31-41BF1104D6C6}" type="pres">
      <dgm:prSet presAssocID="{7FC7C898-19E0-4F8B-97C5-C8725FDA627B}" presName="horzThree" presStyleCnt="0"/>
      <dgm:spPr/>
    </dgm:pt>
  </dgm:ptLst>
  <dgm:cxnLst>
    <dgm:cxn modelId="{5916224D-2457-473A-979E-DCBA4A2B1678}" srcId="{3ED11FAF-F249-4AD8-81EE-DE1AF2564EB5}" destId="{279B103B-3EF0-4EBD-866E-85F63AE29D65}" srcOrd="0" destOrd="0" parTransId="{23A428E2-7436-4875-B687-115F44990015}" sibTransId="{A0F7AFDE-37EE-4590-B516-72A7DE6B722E}"/>
    <dgm:cxn modelId="{561373E7-E9CC-4E43-AFA4-80A421EAFC7E}" srcId="{279B103B-3EF0-4EBD-866E-85F63AE29D65}" destId="{E42ED75B-2131-4179-ABB3-81C04455A0FE}" srcOrd="0" destOrd="0" parTransId="{811AD7EC-422A-4894-B347-AE527E734FDB}" sibTransId="{08979843-BCC0-4CCC-A73F-0C305B3C7561}"/>
    <dgm:cxn modelId="{25AFEFE0-CB4E-4FF1-B715-41023BE55C6C}" srcId="{E42ED75B-2131-4179-ABB3-81C04455A0FE}" destId="{4B6826B2-0176-4E61-AD28-15F6D99E52E3}" srcOrd="0" destOrd="0" parTransId="{B683AC80-2A49-4BDE-9C17-3A87CE755D2C}" sibTransId="{A02E4318-5E29-46D5-8916-F71B153C1EED}"/>
    <dgm:cxn modelId="{26AB5552-5CCB-4F21-8E1B-9C7E59F3BD7A}" srcId="{E42ED75B-2131-4179-ABB3-81C04455A0FE}" destId="{E0ED85BB-82C7-4FB6-B51F-3B49593DF0F1}" srcOrd="1" destOrd="0" parTransId="{21ABD4A3-1863-4EE9-8727-5377E04071E3}" sibTransId="{1244D915-2EC1-4E23-86A2-7AC90F247990}"/>
    <dgm:cxn modelId="{E73E3885-EEAE-4F04-A82E-8962D740DFCF}" srcId="{279B103B-3EF0-4EBD-866E-85F63AE29D65}" destId="{350B45B7-8935-41A2-A3FE-287D9949A966}" srcOrd="1" destOrd="0" parTransId="{5A9DF959-C46A-4789-8548-D586E5C78DCD}" sibTransId="{1F312132-E8D0-404D-938F-3F31022CCF89}"/>
    <dgm:cxn modelId="{F5AAF254-B6D4-4216-B499-254EFC5E2F96}" srcId="{350B45B7-8935-41A2-A3FE-287D9949A966}" destId="{7FC7C898-19E0-4F8B-97C5-C8725FDA627B}" srcOrd="0" destOrd="1" parTransId="{714B6A6D-EAAC-4BAB-83BD-DCB47B4254C3}" sibTransId="{C8794775-0C20-4714-AF39-5FEA953315D3}"/>
    <dgm:cxn modelId="{0208FEDB-5B0D-47EC-973A-382B85FB2AD4}" type="presOf" srcId="{3ED11FAF-F249-4AD8-81EE-DE1AF2564EB5}" destId="{F4CF7D25-EC55-4CC2-A191-A180F9892444}" srcOrd="0" destOrd="0" presId="urn:microsoft.com/office/officeart/2005/8/layout/hierarchy4"/>
    <dgm:cxn modelId="{4543F2C0-76A3-4FFF-AEEC-6ADDF12CB2A0}" type="presParOf" srcId="{F4CF7D25-EC55-4CC2-A191-A180F9892444}" destId="{86628150-E81F-407C-BBDA-DD41D73A1D58}" srcOrd="0" destOrd="0" presId="urn:microsoft.com/office/officeart/2005/8/layout/hierarchy4"/>
    <dgm:cxn modelId="{23FED986-368D-4B38-BC9E-8F377B116DFF}" type="presParOf" srcId="{86628150-E81F-407C-BBDA-DD41D73A1D58}" destId="{70E11759-2403-454F-AA72-C47A7039B843}" srcOrd="0" destOrd="0" presId="urn:microsoft.com/office/officeart/2005/8/layout/hierarchy4"/>
    <dgm:cxn modelId="{6DDF963E-1B89-4BB9-8847-EC934866BB23}" type="presOf" srcId="{279B103B-3EF0-4EBD-866E-85F63AE29D65}" destId="{70E11759-2403-454F-AA72-C47A7039B843}" srcOrd="0" destOrd="0" presId="urn:microsoft.com/office/officeart/2005/8/layout/hierarchy4"/>
    <dgm:cxn modelId="{1554DBEF-8D58-4E87-9215-2D0013C92B6F}" type="presParOf" srcId="{86628150-E81F-407C-BBDA-DD41D73A1D58}" destId="{BBBCE7EB-C57C-467B-90FF-ADA7EBD4EAE6}" srcOrd="1" destOrd="0" presId="urn:microsoft.com/office/officeart/2005/8/layout/hierarchy4"/>
    <dgm:cxn modelId="{3CF63A4E-32E9-4FD2-B65C-2FC3B787B2C7}" type="presParOf" srcId="{86628150-E81F-407C-BBDA-DD41D73A1D58}" destId="{AC5D52D0-4933-4D7F-A8E4-251E11D165BA}" srcOrd="2" destOrd="0" presId="urn:microsoft.com/office/officeart/2005/8/layout/hierarchy4"/>
    <dgm:cxn modelId="{E9C840FD-6395-4957-8966-DA119260169A}" type="presParOf" srcId="{AC5D52D0-4933-4D7F-A8E4-251E11D165BA}" destId="{35801378-86A5-4DFC-913B-010801B8973E}" srcOrd="0" destOrd="2" presId="urn:microsoft.com/office/officeart/2005/8/layout/hierarchy4"/>
    <dgm:cxn modelId="{47B8F574-16ED-42C6-B604-92959AA2B3B8}" type="presParOf" srcId="{35801378-86A5-4DFC-913B-010801B8973E}" destId="{A273FBB4-03FE-41EA-8D26-B5EFDA20D4B1}" srcOrd="0" destOrd="0" presId="urn:microsoft.com/office/officeart/2005/8/layout/hierarchy4"/>
    <dgm:cxn modelId="{C844858B-378C-40C8-B17E-28A89C042CA7}" type="presOf" srcId="{E42ED75B-2131-4179-ABB3-81C04455A0FE}" destId="{A273FBB4-03FE-41EA-8D26-B5EFDA20D4B1}" srcOrd="0" destOrd="0" presId="urn:microsoft.com/office/officeart/2005/8/layout/hierarchy4"/>
    <dgm:cxn modelId="{4024D6D5-67BD-4D43-B311-2A0406312B6B}" type="presParOf" srcId="{35801378-86A5-4DFC-913B-010801B8973E}" destId="{CC42C6D6-CF1E-4B46-A95B-A8DACF81A9C4}" srcOrd="1" destOrd="0" presId="urn:microsoft.com/office/officeart/2005/8/layout/hierarchy4"/>
    <dgm:cxn modelId="{27F0AC70-785F-41A0-973A-62A70E5264B3}" type="presParOf" srcId="{35801378-86A5-4DFC-913B-010801B8973E}" destId="{C2772AE6-2B82-4A44-BBD6-CE57ACF0586D}" srcOrd="2" destOrd="0" presId="urn:microsoft.com/office/officeart/2005/8/layout/hierarchy4"/>
    <dgm:cxn modelId="{4FD4CA9B-3499-410A-8C11-7D04E3E60F3A}" type="presParOf" srcId="{C2772AE6-2B82-4A44-BBD6-CE57ACF0586D}" destId="{AB0122CA-73E9-4940-AF45-7DF40E27E2CD}" srcOrd="0" destOrd="2" presId="urn:microsoft.com/office/officeart/2005/8/layout/hierarchy4"/>
    <dgm:cxn modelId="{27330F8B-D19E-4BBE-895C-82D8BC7F7E8B}" type="presParOf" srcId="{AB0122CA-73E9-4940-AF45-7DF40E27E2CD}" destId="{33895B74-9806-4ADF-BA5A-BE54D637093A}" srcOrd="0" destOrd="0" presId="urn:microsoft.com/office/officeart/2005/8/layout/hierarchy4"/>
    <dgm:cxn modelId="{41C7CB0B-CF5E-4C82-80EB-238FA5B1FD2A}" type="presOf" srcId="{4B6826B2-0176-4E61-AD28-15F6D99E52E3}" destId="{33895B74-9806-4ADF-BA5A-BE54D637093A}" srcOrd="0" destOrd="0" presId="urn:microsoft.com/office/officeart/2005/8/layout/hierarchy4"/>
    <dgm:cxn modelId="{A34DF77B-1896-4265-BA84-BE308CB67252}" type="presParOf" srcId="{AB0122CA-73E9-4940-AF45-7DF40E27E2CD}" destId="{6BF82076-1460-4E1C-B90F-3C8D8C035F22}" srcOrd="1" destOrd="0" presId="urn:microsoft.com/office/officeart/2005/8/layout/hierarchy4"/>
    <dgm:cxn modelId="{FE7BCA72-6139-4297-9426-07AE3E17A169}" type="presParOf" srcId="{C2772AE6-2B82-4A44-BBD6-CE57ACF0586D}" destId="{3340EC55-0BFF-479B-A38D-59A7A21F62F7}" srcOrd="1" destOrd="2" presId="urn:microsoft.com/office/officeart/2005/8/layout/hierarchy4"/>
    <dgm:cxn modelId="{DAA97DD7-BA7B-438D-9FF2-F81BD0308A41}" type="presParOf" srcId="{C2772AE6-2B82-4A44-BBD6-CE57ACF0586D}" destId="{5F32D3ED-5977-4AA9-8877-5E661998C43F}" srcOrd="2" destOrd="2" presId="urn:microsoft.com/office/officeart/2005/8/layout/hierarchy4"/>
    <dgm:cxn modelId="{C4ACB495-2099-491B-8C1A-E74864411ED6}" type="presParOf" srcId="{5F32D3ED-5977-4AA9-8877-5E661998C43F}" destId="{AFF15C07-F7A7-41C9-8AD9-E689AA0BA727}" srcOrd="0" destOrd="2" presId="urn:microsoft.com/office/officeart/2005/8/layout/hierarchy4"/>
    <dgm:cxn modelId="{CAF8D4F9-948F-445F-A1E2-690E2CE4FF91}" type="presOf" srcId="{E0ED85BB-82C7-4FB6-B51F-3B49593DF0F1}" destId="{AFF15C07-F7A7-41C9-8AD9-E689AA0BA727}" srcOrd="0" destOrd="0" presId="urn:microsoft.com/office/officeart/2005/8/layout/hierarchy4"/>
    <dgm:cxn modelId="{A9128424-97E7-43A0-8DE2-CF4C3792EFF7}" type="presParOf" srcId="{5F32D3ED-5977-4AA9-8877-5E661998C43F}" destId="{2C09B7DA-EB70-45A3-B7FE-DEF6A155C1EA}" srcOrd="1" destOrd="2" presId="urn:microsoft.com/office/officeart/2005/8/layout/hierarchy4"/>
    <dgm:cxn modelId="{6559F43C-EBB9-4950-987D-1A07DF5E1EC1}" type="presParOf" srcId="{AC5D52D0-4933-4D7F-A8E4-251E11D165BA}" destId="{DFB7ADE5-A73E-4E93-AE37-52FF8F58CE9F}" srcOrd="1" destOrd="2" presId="urn:microsoft.com/office/officeart/2005/8/layout/hierarchy4"/>
    <dgm:cxn modelId="{AE940460-A1EA-41BD-9BB5-CAC7C9FCC122}" type="presParOf" srcId="{AC5D52D0-4933-4D7F-A8E4-251E11D165BA}" destId="{A51BBB75-8860-4C11-B97F-C105114E1EE7}" srcOrd="2" destOrd="2" presId="urn:microsoft.com/office/officeart/2005/8/layout/hierarchy4"/>
    <dgm:cxn modelId="{6E99AEDB-FD2F-4FB9-8410-4D11F7137675}" type="presParOf" srcId="{A51BBB75-8860-4C11-B97F-C105114E1EE7}" destId="{3CD3C501-EE2C-4577-B984-DBD582D4E070}" srcOrd="0" destOrd="2" presId="urn:microsoft.com/office/officeart/2005/8/layout/hierarchy4"/>
    <dgm:cxn modelId="{68326869-6741-4AD7-AE47-0ADF7C818A7B}" type="presOf" srcId="{350B45B7-8935-41A2-A3FE-287D9949A966}" destId="{3CD3C501-EE2C-4577-B984-DBD582D4E070}" srcOrd="0" destOrd="0" presId="urn:microsoft.com/office/officeart/2005/8/layout/hierarchy4"/>
    <dgm:cxn modelId="{FF3483C2-A4C0-42E5-9EF0-E4A55BEBB5D1}" type="presParOf" srcId="{A51BBB75-8860-4C11-B97F-C105114E1EE7}" destId="{2856F190-C767-4F0F-A7F4-B191F09787A9}" srcOrd="1" destOrd="2" presId="urn:microsoft.com/office/officeart/2005/8/layout/hierarchy4"/>
    <dgm:cxn modelId="{643373A0-F4C1-4783-851F-95C61F38C980}" type="presParOf" srcId="{A51BBB75-8860-4C11-B97F-C105114E1EE7}" destId="{29E610BE-2BC6-42E6-BC5C-FC8AE0788DB3}" srcOrd="2" destOrd="2" presId="urn:microsoft.com/office/officeart/2005/8/layout/hierarchy4"/>
    <dgm:cxn modelId="{C0525E9B-AC96-4864-BD7C-6F6004539899}" type="presParOf" srcId="{29E610BE-2BC6-42E6-BC5C-FC8AE0788DB3}" destId="{D8F6F5AE-2292-4BBF-9943-D4B0EE268938}" srcOrd="0" destOrd="2" presId="urn:microsoft.com/office/officeart/2005/8/layout/hierarchy4"/>
    <dgm:cxn modelId="{6CD4AF8B-DA58-4A07-9C86-497ABBC6A046}" type="presParOf" srcId="{D8F6F5AE-2292-4BBF-9943-D4B0EE268938}" destId="{7B23FE4C-DE89-4AAE-A0BD-454373502390}" srcOrd="0" destOrd="0" presId="urn:microsoft.com/office/officeart/2005/8/layout/hierarchy4"/>
    <dgm:cxn modelId="{C9E2F2B5-785A-4F8D-BF6C-C1A4A0A99DF3}" type="presOf" srcId="{7FC7C898-19E0-4F8B-97C5-C8725FDA627B}" destId="{7B23FE4C-DE89-4AAE-A0BD-454373502390}" srcOrd="0" destOrd="0" presId="urn:microsoft.com/office/officeart/2005/8/layout/hierarchy4"/>
    <dgm:cxn modelId="{C62318AA-582B-43D2-9FC0-C92CEE43AB1C}" type="presParOf" srcId="{D8F6F5AE-2292-4BBF-9943-D4B0EE268938}" destId="{6CF9B31C-F3D0-4997-AD31-41BF1104D6C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94655" cy="4264660"/>
        <a:chOff x="0" y="0"/>
        <a:chExt cx="5494655" cy="4264660"/>
      </a:xfrm>
    </dsp:grpSpPr>
    <dsp:sp modelId="{A16E3110-57E1-4619-A55C-DCD0DD5CE084}">
      <dsp:nvSpPr>
        <dsp:cNvPr id="3" name="燕尾形 2"/>
        <dsp:cNvSpPr/>
      </dsp:nvSpPr>
      <dsp:spPr bwMode="white">
        <a:xfrm rot="5400000">
          <a:off x="-232721" y="232721"/>
          <a:ext cx="1551473" cy="1086031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endParaRPr lang="zh-CN" altLang="en-US"/>
        </a:p>
      </dsp:txBody>
      <dsp:txXfrm rot="5400000">
        <a:off x="-232721" y="232721"/>
        <a:ext cx="1551473" cy="1086031"/>
      </dsp:txXfrm>
    </dsp:sp>
    <dsp:sp modelId="{544D3F38-216B-445A-B1B9-8008AEDB7A9D}">
      <dsp:nvSpPr>
        <dsp:cNvPr id="4" name="同侧圆角矩形 3"/>
        <dsp:cNvSpPr/>
      </dsp:nvSpPr>
      <dsp:spPr bwMode="white">
        <a:xfrm rot="5400000">
          <a:off x="2786114" y="-1700083"/>
          <a:ext cx="1008457" cy="440862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7800" tIns="15875" rIns="15875" bIns="1587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选择表单组件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拖拽</a:t>
          </a:r>
          <a:r>
            <a:rPr lang="zh-CN" altLang="en-US">
              <a:solidFill>
                <a:schemeClr val="dk1"/>
              </a:solidFill>
              <a:sym typeface="+mn-ea"/>
            </a:rPr>
            <a:t>组件</a:t>
          </a:r>
          <a:r>
            <a:rPr lang="zh-CN" altLang="en-US">
              <a:solidFill>
                <a:schemeClr val="dk1"/>
              </a:solidFill>
            </a:rPr>
            <a:t>到画布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786114" y="-1700083"/>
        <a:ext cx="1008457" cy="4408624"/>
      </dsp:txXfrm>
    </dsp:sp>
    <dsp:sp modelId="{722E1094-83C7-45E2-B20F-DB9D09AD94F0}">
      <dsp:nvSpPr>
        <dsp:cNvPr id="5" name="燕尾形 4"/>
        <dsp:cNvSpPr/>
      </dsp:nvSpPr>
      <dsp:spPr bwMode="white">
        <a:xfrm rot="5400000">
          <a:off x="-232721" y="1589315"/>
          <a:ext cx="1551473" cy="1086031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画布</a:t>
          </a:r>
          <a:endParaRPr lang="zh-CN" altLang="en-US"/>
        </a:p>
      </dsp:txBody>
      <dsp:txXfrm rot="5400000">
        <a:off x="-232721" y="1589315"/>
        <a:ext cx="1551473" cy="1086031"/>
      </dsp:txXfrm>
    </dsp:sp>
    <dsp:sp modelId="{AC67BBE6-9B82-4D3D-BF22-48713AF46E9C}">
      <dsp:nvSpPr>
        <dsp:cNvPr id="6" name="同侧圆角矩形 5"/>
        <dsp:cNvSpPr/>
      </dsp:nvSpPr>
      <dsp:spPr bwMode="white">
        <a:xfrm rot="5400000">
          <a:off x="2786114" y="-343490"/>
          <a:ext cx="1008457" cy="440862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7800" tIns="15875" rIns="15875" bIns="1587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调整表单组件</a:t>
          </a:r>
          <a:r>
            <a:rPr lang="zh-CN" altLang="en-US">
              <a:solidFill>
                <a:schemeClr val="dk1"/>
              </a:solidFill>
              <a:sym typeface="+mn-ea"/>
            </a:rPr>
            <a:t>布局与</a:t>
          </a:r>
          <a:r>
            <a:rPr lang="zh-CN" altLang="en-US">
              <a:solidFill>
                <a:schemeClr val="dk1"/>
              </a:solidFill>
              <a:sym typeface="+mn-ea"/>
            </a:rPr>
            <a:t>排序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2786114" y="-343490"/>
        <a:ext cx="1008457" cy="4408624"/>
      </dsp:txXfrm>
    </dsp:sp>
    <dsp:sp modelId="{95C8A2DE-C1F8-4D5A-A3A4-1DC2FA1C0073}">
      <dsp:nvSpPr>
        <dsp:cNvPr id="7" name="燕尾形 6"/>
        <dsp:cNvSpPr/>
      </dsp:nvSpPr>
      <dsp:spPr bwMode="white">
        <a:xfrm rot="5400000">
          <a:off x="-232721" y="2945908"/>
          <a:ext cx="1551473" cy="1086031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属性</a:t>
          </a:r>
          <a:endParaRPr lang="zh-CN" altLang="en-US"/>
        </a:p>
      </dsp:txBody>
      <dsp:txXfrm rot="5400000">
        <a:off x="-232721" y="2945908"/>
        <a:ext cx="1551473" cy="1086031"/>
      </dsp:txXfrm>
    </dsp:sp>
    <dsp:sp modelId="{BE17FEF5-EEE1-41BB-96FD-8FBB3FCF3860}">
      <dsp:nvSpPr>
        <dsp:cNvPr id="8" name="同侧圆角矩形 7"/>
        <dsp:cNvSpPr/>
      </dsp:nvSpPr>
      <dsp:spPr bwMode="white">
        <a:xfrm rot="5400000">
          <a:off x="2786114" y="1013104"/>
          <a:ext cx="1008457" cy="440862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7800" tIns="15875" rIns="15875" bIns="1587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修改组件属性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预览表单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786114" y="1013104"/>
        <a:ext cx="1008457" cy="4408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017135"/>
        <a:chOff x="0" y="0"/>
        <a:chExt cx="8128000" cy="501713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700811" y="751068"/>
          <a:ext cx="1817585" cy="1381965"/>
        </a:xfrm>
        <a:custGeom>
          <a:avLst/>
          <a:gdLst/>
          <a:ahLst/>
          <a:cxnLst/>
          <a:pathLst>
            <a:path w="2862" h="2176">
              <a:moveTo>
                <a:pt x="2862" y="0"/>
              </a:moveTo>
              <a:lnTo>
                <a:pt x="2862" y="1928"/>
              </a:lnTo>
              <a:lnTo>
                <a:pt x="0" y="1928"/>
              </a:lnTo>
              <a:lnTo>
                <a:pt x="0" y="21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00811" y="751068"/>
        <a:ext cx="1817585" cy="1381965"/>
      </dsp:txXfrm>
    </dsp:sp>
    <dsp:sp modelId="{1B39FD98-7962-4F67-94E1-B7E999875710}">
      <dsp:nvSpPr>
        <dsp:cNvPr id="17" name="任意多边形 16"/>
        <dsp:cNvSpPr/>
      </dsp:nvSpPr>
      <dsp:spPr bwMode="white">
        <a:xfrm>
          <a:off x="2700811" y="2884102"/>
          <a:ext cx="0" cy="315449"/>
        </a:xfrm>
        <a:custGeom>
          <a:avLst/>
          <a:gdLst/>
          <a:ahLst/>
          <a:cxnLst/>
          <a:pathLst>
            <a:path h="497">
              <a:moveTo>
                <a:pt x="0" y="0"/>
              </a:moveTo>
              <a:lnTo>
                <a:pt x="0" y="4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00811" y="2884102"/>
        <a:ext cx="0" cy="315449"/>
      </dsp:txXfrm>
    </dsp:sp>
    <dsp:sp modelId="{4F97215D-D522-4631-B335-47AADE91A8EF}">
      <dsp:nvSpPr>
        <dsp:cNvPr id="26" name="任意多边形 25"/>
        <dsp:cNvSpPr/>
      </dsp:nvSpPr>
      <dsp:spPr bwMode="white">
        <a:xfrm>
          <a:off x="2543087" y="3950618"/>
          <a:ext cx="157724" cy="690983"/>
        </a:xfrm>
        <a:custGeom>
          <a:avLst/>
          <a:gdLst/>
          <a:ahLst/>
          <a:cxnLst/>
          <a:pathLst>
            <a:path w="248" h="1088">
              <a:moveTo>
                <a:pt x="248" y="0"/>
              </a:moveTo>
              <a:lnTo>
                <a:pt x="248" y="1088"/>
              </a:lnTo>
              <a:lnTo>
                <a:pt x="0" y="10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3087" y="3950618"/>
        <a:ext cx="157724" cy="69098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4518396" y="751068"/>
          <a:ext cx="0" cy="1381965"/>
        </a:xfrm>
        <a:custGeom>
          <a:avLst/>
          <a:gdLst/>
          <a:ahLst/>
          <a:cxnLst/>
          <a:pathLst>
            <a:path h="2176">
              <a:moveTo>
                <a:pt x="0" y="0"/>
              </a:moveTo>
              <a:lnTo>
                <a:pt x="0" y="21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18396" y="751068"/>
        <a:ext cx="0" cy="1381965"/>
      </dsp:txXfrm>
    </dsp:sp>
    <dsp:sp modelId="{EAE7F0D4-88EB-45FE-8065-40C632F44005}">
      <dsp:nvSpPr>
        <dsp:cNvPr id="20" name="任意多边形 19"/>
        <dsp:cNvSpPr/>
      </dsp:nvSpPr>
      <dsp:spPr bwMode="white">
        <a:xfrm>
          <a:off x="4518396" y="2884102"/>
          <a:ext cx="0" cy="315449"/>
        </a:xfrm>
        <a:custGeom>
          <a:avLst/>
          <a:gdLst/>
          <a:ahLst/>
          <a:cxnLst/>
          <a:pathLst>
            <a:path h="497">
              <a:moveTo>
                <a:pt x="0" y="0"/>
              </a:moveTo>
              <a:lnTo>
                <a:pt x="0" y="4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18396" y="2884102"/>
        <a:ext cx="0" cy="315449"/>
      </dsp:txXfrm>
    </dsp:sp>
    <dsp:sp modelId="{F7E1356E-4A51-430A-B656-33B230CA443A}">
      <dsp:nvSpPr>
        <dsp:cNvPr id="29" name="任意多边形 28"/>
        <dsp:cNvSpPr/>
      </dsp:nvSpPr>
      <dsp:spPr bwMode="white">
        <a:xfrm>
          <a:off x="4360672" y="3950618"/>
          <a:ext cx="157724" cy="690983"/>
        </a:xfrm>
        <a:custGeom>
          <a:avLst/>
          <a:gdLst/>
          <a:ahLst/>
          <a:cxnLst/>
          <a:pathLst>
            <a:path w="248" h="1088">
              <a:moveTo>
                <a:pt x="248" y="0"/>
              </a:moveTo>
              <a:lnTo>
                <a:pt x="248" y="1088"/>
              </a:lnTo>
              <a:lnTo>
                <a:pt x="0" y="10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60672" y="3950618"/>
        <a:ext cx="157724" cy="690983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4518396" y="751068"/>
          <a:ext cx="1817585" cy="1381965"/>
        </a:xfrm>
        <a:custGeom>
          <a:avLst/>
          <a:gdLst/>
          <a:ahLst/>
          <a:cxnLst/>
          <a:pathLst>
            <a:path w="2862" h="2176">
              <a:moveTo>
                <a:pt x="0" y="0"/>
              </a:moveTo>
              <a:lnTo>
                <a:pt x="0" y="1928"/>
              </a:lnTo>
              <a:lnTo>
                <a:pt x="2862" y="1928"/>
              </a:lnTo>
              <a:lnTo>
                <a:pt x="2862" y="21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18396" y="751068"/>
        <a:ext cx="1817585" cy="1381965"/>
      </dsp:txXfrm>
    </dsp:sp>
    <dsp:sp modelId="{5C87E4F6-87FB-4E8C-B2B7-597CD70DCFBE}">
      <dsp:nvSpPr>
        <dsp:cNvPr id="23" name="任意多边形 22"/>
        <dsp:cNvSpPr/>
      </dsp:nvSpPr>
      <dsp:spPr bwMode="white">
        <a:xfrm>
          <a:off x="6335981" y="2884102"/>
          <a:ext cx="0" cy="315449"/>
        </a:xfrm>
        <a:custGeom>
          <a:avLst/>
          <a:gdLst/>
          <a:ahLst/>
          <a:cxnLst/>
          <a:pathLst>
            <a:path h="497">
              <a:moveTo>
                <a:pt x="0" y="0"/>
              </a:moveTo>
              <a:lnTo>
                <a:pt x="0" y="4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335981" y="2884102"/>
        <a:ext cx="0" cy="315449"/>
      </dsp:txXfrm>
    </dsp:sp>
    <dsp:sp modelId="{E2FCA5A0-7015-4933-84C6-0D73D8F3DC5F}">
      <dsp:nvSpPr>
        <dsp:cNvPr id="32" name="任意多边形 31"/>
        <dsp:cNvSpPr/>
      </dsp:nvSpPr>
      <dsp:spPr bwMode="white">
        <a:xfrm>
          <a:off x="6178257" y="3950618"/>
          <a:ext cx="157724" cy="690983"/>
        </a:xfrm>
        <a:custGeom>
          <a:avLst/>
          <a:gdLst/>
          <a:ahLst/>
          <a:cxnLst/>
          <a:pathLst>
            <a:path w="248" h="1088">
              <a:moveTo>
                <a:pt x="248" y="0"/>
              </a:moveTo>
              <a:lnTo>
                <a:pt x="248" y="1088"/>
              </a:lnTo>
              <a:lnTo>
                <a:pt x="0" y="10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178257" y="3950618"/>
        <a:ext cx="157724" cy="690983"/>
      </dsp:txXfrm>
    </dsp:sp>
    <dsp:sp modelId="{70AC2E7E-DEF9-4FCB-8D7A-D4D6DA10477F}">
      <dsp:nvSpPr>
        <dsp:cNvPr id="14" name="任意多边形 13"/>
        <dsp:cNvSpPr/>
      </dsp:nvSpPr>
      <dsp:spPr bwMode="white">
        <a:xfrm>
          <a:off x="4360672" y="751068"/>
          <a:ext cx="157724" cy="690983"/>
        </a:xfrm>
        <a:custGeom>
          <a:avLst/>
          <a:gdLst/>
          <a:ahLst/>
          <a:cxnLst/>
          <a:pathLst>
            <a:path w="248" h="1088">
              <a:moveTo>
                <a:pt x="248" y="0"/>
              </a:moveTo>
              <a:lnTo>
                <a:pt x="248" y="1088"/>
              </a:lnTo>
              <a:lnTo>
                <a:pt x="0" y="108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60672" y="751068"/>
        <a:ext cx="157724" cy="690983"/>
      </dsp:txXfrm>
    </dsp:sp>
    <dsp:sp modelId="{3F87A36D-B515-4CB3-9442-512F3C54FBDD}">
      <dsp:nvSpPr>
        <dsp:cNvPr id="3" name="矩形 2"/>
        <dsp:cNvSpPr/>
      </dsp:nvSpPr>
      <dsp:spPr bwMode="white">
        <a:xfrm>
          <a:off x="3767328" y="0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column</a:t>
          </a:r>
          <a:endParaRPr lang="en-US" altLang="zh-CN"/>
        </a:p>
      </dsp:txBody>
      <dsp:txXfrm>
        <a:off x="3767328" y="0"/>
        <a:ext cx="1502136" cy="751068"/>
      </dsp:txXfrm>
    </dsp:sp>
    <dsp:sp modelId="{2FB69221-32D0-434B-B23D-866F77A6B0EE}">
      <dsp:nvSpPr>
        <dsp:cNvPr id="6" name="矩形 5"/>
        <dsp:cNvSpPr/>
      </dsp:nvSpPr>
      <dsp:spPr bwMode="white">
        <a:xfrm>
          <a:off x="1949743" y="2133033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交互</a:t>
          </a:r>
          <a:r>
            <a:rPr lang="zh-CN" altLang="en-US"/>
            <a:t>参数</a:t>
          </a:r>
          <a:endParaRPr lang="zh-CN" altLang="en-US"/>
        </a:p>
      </dsp:txBody>
      <dsp:txXfrm>
        <a:off x="1949743" y="2133033"/>
        <a:ext cx="1502136" cy="751068"/>
      </dsp:txXfrm>
    </dsp:sp>
    <dsp:sp modelId="{481835FE-990A-4CED-BA72-F2A461686D5A}">
      <dsp:nvSpPr>
        <dsp:cNvPr id="18" name="矩形 17"/>
        <dsp:cNvSpPr/>
      </dsp:nvSpPr>
      <dsp:spPr bwMode="white">
        <a:xfrm>
          <a:off x="1949743" y="3199550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生成</a:t>
          </a:r>
          <a:endParaRPr lang="zh-CN"/>
        </a:p>
      </dsp:txBody>
      <dsp:txXfrm>
        <a:off x="1949743" y="3199550"/>
        <a:ext cx="1502136" cy="751068"/>
      </dsp:txXfrm>
    </dsp:sp>
    <dsp:sp modelId="{6789ACCD-E18D-4405-8DBC-F725A16023D8}">
      <dsp:nvSpPr>
        <dsp:cNvPr id="27" name="矩形 26"/>
        <dsp:cNvSpPr/>
      </dsp:nvSpPr>
      <dsp:spPr bwMode="white">
        <a:xfrm>
          <a:off x="1040951" y="4266067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avue</a:t>
          </a:r>
          <a:r>
            <a:rPr lang="zh-CN" altLang="en-US"/>
            <a:t>事件</a:t>
          </a:r>
          <a:r>
            <a:rPr lang="zh-CN" altLang="en-US"/>
            <a:t>属性</a:t>
          </a:r>
          <a:endParaRPr lang="zh-CN" altLang="en-US"/>
        </a:p>
      </dsp:txBody>
      <dsp:txXfrm>
        <a:off x="1040951" y="4266067"/>
        <a:ext cx="1502136" cy="751068"/>
      </dsp:txXfrm>
    </dsp:sp>
    <dsp:sp modelId="{AFBE47F0-7A8F-4C93-AF1D-8BA2F7BEC08C}">
      <dsp:nvSpPr>
        <dsp:cNvPr id="9" name="矩形 8"/>
        <dsp:cNvSpPr/>
      </dsp:nvSpPr>
      <dsp:spPr bwMode="white">
        <a:xfrm>
          <a:off x="3767328" y="2133033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补丁</a:t>
          </a:r>
          <a:endParaRPr lang="zh-CN" altLang="en-US"/>
        </a:p>
      </dsp:txBody>
      <dsp:txXfrm>
        <a:off x="3767328" y="2133033"/>
        <a:ext cx="1502136" cy="751068"/>
      </dsp:txXfrm>
    </dsp:sp>
    <dsp:sp modelId="{1D5EBFBB-AB7A-4D55-A6AF-88479C6629DC}">
      <dsp:nvSpPr>
        <dsp:cNvPr id="21" name="矩形 20"/>
        <dsp:cNvSpPr/>
      </dsp:nvSpPr>
      <dsp:spPr bwMode="white">
        <a:xfrm>
          <a:off x="3767328" y="3199550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调整</a:t>
          </a:r>
          <a:endParaRPr lang="zh-CN"/>
        </a:p>
      </dsp:txBody>
      <dsp:txXfrm>
        <a:off x="3767328" y="3199550"/>
        <a:ext cx="1502136" cy="751068"/>
      </dsp:txXfrm>
    </dsp:sp>
    <dsp:sp modelId="{D14EC6BB-DE12-4832-9754-E888E9B63345}">
      <dsp:nvSpPr>
        <dsp:cNvPr id="30" name="矩形 29"/>
        <dsp:cNvSpPr/>
      </dsp:nvSpPr>
      <dsp:spPr bwMode="white">
        <a:xfrm>
          <a:off x="2858536" y="4266067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按需求</a:t>
          </a:r>
          <a:r>
            <a:rPr lang="zh-CN"/>
            <a:t>调整</a:t>
          </a:r>
          <a:r>
            <a:rPr lang="zh-CN"/>
            <a:t>配置</a:t>
          </a:r>
          <a:r>
            <a:rPr lang="zh-CN"/>
            <a:t>字段</a:t>
          </a:r>
          <a:endParaRPr lang="zh-CN"/>
        </a:p>
      </dsp:txBody>
      <dsp:txXfrm>
        <a:off x="2858536" y="4266067"/>
        <a:ext cx="1502136" cy="751068"/>
      </dsp:txXfrm>
    </dsp:sp>
    <dsp:sp modelId="{CD29CA80-3F78-4D10-B0B9-E1DB408EE544}">
      <dsp:nvSpPr>
        <dsp:cNvPr id="12" name="矩形 11"/>
        <dsp:cNvSpPr/>
      </dsp:nvSpPr>
      <dsp:spPr bwMode="white">
        <a:xfrm>
          <a:off x="5584913" y="2133033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dictName</a:t>
          </a:r>
          <a:endParaRPr lang="en-US" altLang="zh-CN"/>
        </a:p>
      </dsp:txBody>
      <dsp:txXfrm>
        <a:off x="5584913" y="2133033"/>
        <a:ext cx="1502136" cy="751068"/>
      </dsp:txXfrm>
    </dsp:sp>
    <dsp:sp modelId="{22EA1714-EED7-4343-92DD-1C226FD00562}">
      <dsp:nvSpPr>
        <dsp:cNvPr id="24" name="矩形 23"/>
        <dsp:cNvSpPr/>
      </dsp:nvSpPr>
      <dsp:spPr bwMode="white">
        <a:xfrm>
          <a:off x="5584913" y="3199550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填充</a:t>
          </a:r>
          <a:endParaRPr lang="zh-CN" altLang="en-US"/>
        </a:p>
      </dsp:txBody>
      <dsp:txXfrm>
        <a:off x="5584913" y="3199550"/>
        <a:ext cx="1502136" cy="751068"/>
      </dsp:txXfrm>
    </dsp:sp>
    <dsp:sp modelId="{4A05354D-D0A7-4E54-B7BD-57F5AFDE0A08}">
      <dsp:nvSpPr>
        <dsp:cNvPr id="33" name="矩形 32"/>
        <dsp:cNvSpPr/>
      </dsp:nvSpPr>
      <dsp:spPr bwMode="white">
        <a:xfrm>
          <a:off x="4676121" y="4266067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字典</a:t>
          </a:r>
          <a:r>
            <a:rPr lang="zh-CN" altLang="en-US"/>
            <a:t>数据</a:t>
          </a:r>
          <a:endParaRPr lang="zh-CN" altLang="en-US"/>
        </a:p>
      </dsp:txBody>
      <dsp:txXfrm>
        <a:off x="4676121" y="4266067"/>
        <a:ext cx="1502136" cy="751068"/>
      </dsp:txXfrm>
    </dsp:sp>
    <dsp:sp modelId="{64EC3CC8-2E60-44B4-AF3B-9B113B2FBE98}">
      <dsp:nvSpPr>
        <dsp:cNvPr id="15" name="矩形 14"/>
        <dsp:cNvSpPr/>
      </dsp:nvSpPr>
      <dsp:spPr bwMode="white">
        <a:xfrm>
          <a:off x="2858536" y="1066517"/>
          <a:ext cx="1502136" cy="75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插件</a:t>
          </a:r>
          <a:endParaRPr lang="zh-CN" altLang="en-US"/>
        </a:p>
      </dsp:txBody>
      <dsp:txXfrm>
        <a:off x="2858536" y="1066517"/>
        <a:ext cx="1502136" cy="751068"/>
      </dsp:txXfrm>
    </dsp:sp>
    <dsp:sp modelId="{C8EA578D-1EEF-4168-811C-C3CB6C46B153}">
      <dsp:nvSpPr>
        <dsp:cNvPr id="4" name="矩形 3" hidden="1"/>
        <dsp:cNvSpPr/>
      </dsp:nvSpPr>
      <dsp:spPr>
        <a:xfrm>
          <a:off x="3767328" y="0"/>
          <a:ext cx="300427" cy="751068"/>
        </a:xfrm>
        <a:prstGeom prst="rect">
          <a:avLst/>
        </a:prstGeom>
      </dsp:spPr>
      <dsp:txXfrm>
        <a:off x="3767328" y="0"/>
        <a:ext cx="300427" cy="751068"/>
      </dsp:txXfrm>
    </dsp:sp>
    <dsp:sp modelId="{5C67B634-DB68-4653-97A5-5D62FE999B47}">
      <dsp:nvSpPr>
        <dsp:cNvPr id="7" name="矩形 6" hidden="1"/>
        <dsp:cNvSpPr/>
      </dsp:nvSpPr>
      <dsp:spPr>
        <a:xfrm>
          <a:off x="1949743" y="2133033"/>
          <a:ext cx="300427" cy="751068"/>
        </a:xfrm>
        <a:prstGeom prst="rect">
          <a:avLst/>
        </a:prstGeom>
      </dsp:spPr>
      <dsp:txXfrm>
        <a:off x="1949743" y="2133033"/>
        <a:ext cx="300427" cy="751068"/>
      </dsp:txXfrm>
    </dsp:sp>
    <dsp:sp modelId="{9D6F406F-8D33-4DA5-AF27-3668999A50E4}">
      <dsp:nvSpPr>
        <dsp:cNvPr id="19" name="矩形 18" hidden="1"/>
        <dsp:cNvSpPr/>
      </dsp:nvSpPr>
      <dsp:spPr>
        <a:xfrm>
          <a:off x="1949743" y="3199550"/>
          <a:ext cx="300427" cy="751068"/>
        </a:xfrm>
        <a:prstGeom prst="rect">
          <a:avLst/>
        </a:prstGeom>
      </dsp:spPr>
      <dsp:txXfrm>
        <a:off x="1949743" y="3199550"/>
        <a:ext cx="300427" cy="751068"/>
      </dsp:txXfrm>
    </dsp:sp>
    <dsp:sp modelId="{E079B5BF-D686-4ABE-98AA-4D2D1BC7BE58}">
      <dsp:nvSpPr>
        <dsp:cNvPr id="28" name="矩形 27" hidden="1"/>
        <dsp:cNvSpPr/>
      </dsp:nvSpPr>
      <dsp:spPr>
        <a:xfrm>
          <a:off x="1040951" y="4266067"/>
          <a:ext cx="300427" cy="751068"/>
        </a:xfrm>
        <a:prstGeom prst="rect">
          <a:avLst/>
        </a:prstGeom>
      </dsp:spPr>
      <dsp:txXfrm>
        <a:off x="1040951" y="4266067"/>
        <a:ext cx="300427" cy="751068"/>
      </dsp:txXfrm>
    </dsp:sp>
    <dsp:sp modelId="{2445C7C8-45D2-4D23-B6BE-965FFAF23B88}">
      <dsp:nvSpPr>
        <dsp:cNvPr id="10" name="矩形 9" hidden="1"/>
        <dsp:cNvSpPr/>
      </dsp:nvSpPr>
      <dsp:spPr>
        <a:xfrm>
          <a:off x="3767328" y="2133033"/>
          <a:ext cx="300427" cy="751068"/>
        </a:xfrm>
        <a:prstGeom prst="rect">
          <a:avLst/>
        </a:prstGeom>
      </dsp:spPr>
      <dsp:txXfrm>
        <a:off x="3767328" y="2133033"/>
        <a:ext cx="300427" cy="751068"/>
      </dsp:txXfrm>
    </dsp:sp>
    <dsp:sp modelId="{EC3B967A-65D3-4D7F-865A-9F72C95733FF}">
      <dsp:nvSpPr>
        <dsp:cNvPr id="22" name="矩形 21" hidden="1"/>
        <dsp:cNvSpPr/>
      </dsp:nvSpPr>
      <dsp:spPr>
        <a:xfrm>
          <a:off x="3767328" y="3199550"/>
          <a:ext cx="300427" cy="751068"/>
        </a:xfrm>
        <a:prstGeom prst="rect">
          <a:avLst/>
        </a:prstGeom>
      </dsp:spPr>
      <dsp:txXfrm>
        <a:off x="3767328" y="3199550"/>
        <a:ext cx="300427" cy="751068"/>
      </dsp:txXfrm>
    </dsp:sp>
    <dsp:sp modelId="{3FC03952-BBE6-4C08-A3C4-7C4A6B1C6FA1}">
      <dsp:nvSpPr>
        <dsp:cNvPr id="31" name="矩形 30" hidden="1"/>
        <dsp:cNvSpPr/>
      </dsp:nvSpPr>
      <dsp:spPr>
        <a:xfrm>
          <a:off x="2858536" y="4266067"/>
          <a:ext cx="300427" cy="751068"/>
        </a:xfrm>
        <a:prstGeom prst="rect">
          <a:avLst/>
        </a:prstGeom>
      </dsp:spPr>
      <dsp:txXfrm>
        <a:off x="2858536" y="4266067"/>
        <a:ext cx="300427" cy="751068"/>
      </dsp:txXfrm>
    </dsp:sp>
    <dsp:sp modelId="{64484104-CFD4-449D-95B4-82574E1BEAC9}">
      <dsp:nvSpPr>
        <dsp:cNvPr id="13" name="矩形 12" hidden="1"/>
        <dsp:cNvSpPr/>
      </dsp:nvSpPr>
      <dsp:spPr>
        <a:xfrm>
          <a:off x="5584913" y="2133033"/>
          <a:ext cx="300427" cy="751068"/>
        </a:xfrm>
        <a:prstGeom prst="rect">
          <a:avLst/>
        </a:prstGeom>
      </dsp:spPr>
      <dsp:txXfrm>
        <a:off x="5584913" y="2133033"/>
        <a:ext cx="300427" cy="751068"/>
      </dsp:txXfrm>
    </dsp:sp>
    <dsp:sp modelId="{0D99BBD5-E2C1-4B75-9869-017C57ABFC3F}">
      <dsp:nvSpPr>
        <dsp:cNvPr id="25" name="矩形 24" hidden="1"/>
        <dsp:cNvSpPr/>
      </dsp:nvSpPr>
      <dsp:spPr>
        <a:xfrm>
          <a:off x="5584913" y="3199550"/>
          <a:ext cx="300427" cy="751068"/>
        </a:xfrm>
        <a:prstGeom prst="rect">
          <a:avLst/>
        </a:prstGeom>
      </dsp:spPr>
      <dsp:txXfrm>
        <a:off x="5584913" y="3199550"/>
        <a:ext cx="300427" cy="751068"/>
      </dsp:txXfrm>
    </dsp:sp>
    <dsp:sp modelId="{E0227334-D079-4994-8728-868EC64BFED1}">
      <dsp:nvSpPr>
        <dsp:cNvPr id="34" name="矩形 33" hidden="1"/>
        <dsp:cNvSpPr/>
      </dsp:nvSpPr>
      <dsp:spPr>
        <a:xfrm>
          <a:off x="4676121" y="4266067"/>
          <a:ext cx="300427" cy="751068"/>
        </a:xfrm>
        <a:prstGeom prst="rect">
          <a:avLst/>
        </a:prstGeom>
      </dsp:spPr>
      <dsp:txXfrm>
        <a:off x="4676121" y="4266067"/>
        <a:ext cx="300427" cy="751068"/>
      </dsp:txXfrm>
    </dsp:sp>
    <dsp:sp modelId="{D53B110D-7E5D-4C32-AC0A-757DFA3B10F1}">
      <dsp:nvSpPr>
        <dsp:cNvPr id="16" name="矩形 15" hidden="1"/>
        <dsp:cNvSpPr/>
      </dsp:nvSpPr>
      <dsp:spPr>
        <a:xfrm>
          <a:off x="2858536" y="1066517"/>
          <a:ext cx="300427" cy="751068"/>
        </a:xfrm>
        <a:prstGeom prst="rect">
          <a:avLst/>
        </a:prstGeom>
      </dsp:spPr>
      <dsp:txXfrm>
        <a:off x="2858536" y="1066517"/>
        <a:ext cx="300427" cy="7510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19900" cy="4457700"/>
        <a:chOff x="0" y="0"/>
        <a:chExt cx="6819900" cy="4457700"/>
      </a:xfrm>
    </dsp:grpSpPr>
    <dsp:sp modelId="{B1BFD8B5-6CF9-4B52-A6FD-4E32C8B42DD0}">
      <dsp:nvSpPr>
        <dsp:cNvPr id="3" name="单圆角矩形 2"/>
        <dsp:cNvSpPr/>
      </dsp:nvSpPr>
      <dsp:spPr bwMode="white">
        <a:xfrm rot="16200000">
          <a:off x="590550" y="-590550"/>
          <a:ext cx="2228850" cy="3409950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298704" tIns="298704" rIns="298704" bIns="298704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组件库</a:t>
          </a:r>
          <a:endParaRPr lang="zh-CN" altLang="en-US"/>
        </a:p>
      </dsp:txBody>
      <dsp:txXfrm rot="16200000">
        <a:off x="590550" y="-590550"/>
        <a:ext cx="2228850" cy="3409950"/>
      </dsp:txXfrm>
    </dsp:sp>
    <dsp:sp modelId="{97AE02B1-131E-4D76-8495-C710475CA3F5}">
      <dsp:nvSpPr>
        <dsp:cNvPr id="4" name="单圆角矩形 3"/>
        <dsp:cNvSpPr/>
      </dsp:nvSpPr>
      <dsp:spPr bwMode="white">
        <a:xfrm>
          <a:off x="3409950" y="0"/>
          <a:ext cx="3409950" cy="2228850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8704" tIns="298704" rIns="298704" bIns="298704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</a:t>
          </a:r>
          <a:endParaRPr lang="zh-CN" altLang="en-US"/>
        </a:p>
      </dsp:txBody>
      <dsp:txXfrm>
        <a:off x="3409950" y="0"/>
        <a:ext cx="3409950" cy="2228850"/>
      </dsp:txXfrm>
    </dsp:sp>
    <dsp:sp modelId="{E9423DCB-0F58-4AB8-A9AB-FA09BF248D4C}">
      <dsp:nvSpPr>
        <dsp:cNvPr id="5" name="单圆角矩形 4"/>
        <dsp:cNvSpPr/>
      </dsp:nvSpPr>
      <dsp:spPr bwMode="white">
        <a:xfrm rot="10800000">
          <a:off x="0" y="2228850"/>
          <a:ext cx="3409950" cy="2228850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298704" tIns="298704" rIns="298704" bIns="298704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拖拽</a:t>
          </a:r>
          <a:endParaRPr lang="zh-CN" altLang="en-US"/>
        </a:p>
      </dsp:txBody>
      <dsp:txXfrm rot="10800000">
        <a:off x="0" y="2228850"/>
        <a:ext cx="3409950" cy="2228850"/>
      </dsp:txXfrm>
    </dsp:sp>
    <dsp:sp modelId="{9528372C-7B29-4DDD-98C9-64AE00BAEDAF}">
      <dsp:nvSpPr>
        <dsp:cNvPr id="6" name="单圆角矩形 5"/>
        <dsp:cNvSpPr/>
      </dsp:nvSpPr>
      <dsp:spPr bwMode="white">
        <a:xfrm rot="5400000">
          <a:off x="4000500" y="1638300"/>
          <a:ext cx="2228850" cy="3409950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298704" tIns="298704" rIns="298704" bIns="298704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及时预览</a:t>
          </a:r>
          <a:endParaRPr lang="zh-CN" altLang="en-US"/>
        </a:p>
      </dsp:txBody>
      <dsp:txXfrm rot="5400000">
        <a:off x="4000500" y="1638300"/>
        <a:ext cx="2228850" cy="3409950"/>
      </dsp:txXfrm>
    </dsp:sp>
    <dsp:sp modelId="{5F404160-09B3-4383-B293-CADF417D25C2}">
      <dsp:nvSpPr>
        <dsp:cNvPr id="7" name="圆角矩形 6"/>
        <dsp:cNvSpPr/>
      </dsp:nvSpPr>
      <dsp:spPr bwMode="white">
        <a:xfrm>
          <a:off x="2386965" y="1671638"/>
          <a:ext cx="2045970" cy="11144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vert="horz" wrap="square" lIns="160020" tIns="160020" rIns="160020" bIns="16002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可视化</a:t>
          </a:r>
          <a:endParaRPr lang="zh-CN" altLang="en-US">
            <a:solidFill>
              <a:schemeClr val="dk1"/>
            </a:solidFill>
          </a:endParaRPr>
        </a:p>
      </dsp:txBody>
      <dsp:txXfrm>
        <a:off x="2386965" y="1671638"/>
        <a:ext cx="2045970" cy="11144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618990"/>
        <a:chOff x="0" y="0"/>
        <a:chExt cx="8128000" cy="4618990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8128000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3360" tIns="213360" rIns="213360" bIns="213360" anchor="ctr"/>
        <a:lstStyle>
          <a:lvl1pPr algn="ctr">
            <a:defRPr sz="5600"/>
          </a:lvl1pPr>
          <a:lvl2pPr marL="285750" indent="-285750" algn="ctr">
            <a:defRPr sz="4300"/>
          </a:lvl2pPr>
          <a:lvl3pPr marL="571500" indent="-285750" algn="ctr">
            <a:defRPr sz="4300"/>
          </a:lvl3pPr>
          <a:lvl4pPr marL="857250" indent="-285750" algn="ctr">
            <a:defRPr sz="4300"/>
          </a:lvl4pPr>
          <a:lvl5pPr marL="1143000" indent="-285750" algn="ctr">
            <a:defRPr sz="4300"/>
          </a:lvl5pPr>
          <a:lvl6pPr marL="1428750" indent="-285750" algn="ctr">
            <a:defRPr sz="4300"/>
          </a:lvl6pPr>
          <a:lvl7pPr marL="1714500" indent="-285750" algn="ctr">
            <a:defRPr sz="4300"/>
          </a:lvl7pPr>
          <a:lvl8pPr marL="2000250" indent="-285750" algn="ctr">
            <a:defRPr sz="4300"/>
          </a:lvl8pPr>
          <a:lvl9pPr marL="2286000" indent="-285750" algn="ctr">
            <a:defRPr sz="4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表单设计器</a:t>
          </a:r>
          <a:r>
            <a:rPr lang="zh-CN" altLang="en-US">
              <a:sym typeface="+mn-ea"/>
            </a:rPr>
            <a:t>页</a:t>
          </a:r>
          <a:endParaRPr lang="zh-CN" altLang="en-US"/>
        </a:p>
      </dsp:txBody>
      <dsp:txXfrm>
        <a:off x="0" y="0"/>
        <a:ext cx="8128000" cy="1444750"/>
      </dsp:txXfrm>
    </dsp:sp>
    <dsp:sp modelId="{A273FBB4-03FE-41EA-8D26-B5EFDA20D4B1}">
      <dsp:nvSpPr>
        <dsp:cNvPr id="4" name="圆角矩形 3"/>
        <dsp:cNvSpPr/>
      </dsp:nvSpPr>
      <dsp:spPr bwMode="white">
        <a:xfrm>
          <a:off x="0" y="1587120"/>
          <a:ext cx="5309461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表单页面管理页</a:t>
          </a:r>
          <a:endParaRPr lang="zh-CN" altLang="en-US"/>
        </a:p>
      </dsp:txBody>
      <dsp:txXfrm>
        <a:off x="0" y="1587120"/>
        <a:ext cx="5309461" cy="1444750"/>
      </dsp:txXfrm>
    </dsp:sp>
    <dsp:sp modelId="{33895B74-9806-4ADF-BA5A-BE54D637093A}">
      <dsp:nvSpPr>
        <dsp:cNvPr id="5" name="圆角矩形 4"/>
        <dsp:cNvSpPr/>
      </dsp:nvSpPr>
      <dsp:spPr bwMode="white">
        <a:xfrm>
          <a:off x="0" y="3174240"/>
          <a:ext cx="2600128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模板管理页</a:t>
          </a:r>
          <a:endParaRPr lang="zh-CN" altLang="en-US"/>
        </a:p>
      </dsp:txBody>
      <dsp:txXfrm>
        <a:off x="0" y="3174240"/>
        <a:ext cx="2600128" cy="1444750"/>
      </dsp:txXfrm>
    </dsp:sp>
    <dsp:sp modelId="{AFF15C07-F7A7-41C9-8AD9-E689AA0BA727}">
      <dsp:nvSpPr>
        <dsp:cNvPr id="6" name="圆角矩形 5"/>
        <dsp:cNvSpPr/>
      </dsp:nvSpPr>
      <dsp:spPr bwMode="white">
        <a:xfrm>
          <a:off x="2709333" y="3174240"/>
          <a:ext cx="2600128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数据管理页</a:t>
          </a:r>
          <a:endParaRPr lang="zh-CN" altLang="en-US"/>
        </a:p>
      </dsp:txBody>
      <dsp:txXfrm>
        <a:off x="2709333" y="3174240"/>
        <a:ext cx="2600128" cy="1444750"/>
      </dsp:txXfrm>
    </dsp:sp>
    <dsp:sp modelId="{3CD3C501-EE2C-4577-B984-DBD582D4E070}">
      <dsp:nvSpPr>
        <dsp:cNvPr id="7" name="圆角矩形 6"/>
        <dsp:cNvSpPr/>
      </dsp:nvSpPr>
      <dsp:spPr bwMode="white">
        <a:xfrm>
          <a:off x="5527872" y="1587120"/>
          <a:ext cx="2600128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组件库管理页</a:t>
          </a:r>
          <a:endParaRPr lang="zh-CN" altLang="en-US"/>
        </a:p>
      </dsp:txBody>
      <dsp:txXfrm>
        <a:off x="5527872" y="1587120"/>
        <a:ext cx="2600128" cy="1444750"/>
      </dsp:txXfrm>
    </dsp:sp>
    <dsp:sp modelId="{7B23FE4C-DE89-4AAE-A0BD-454373502390}">
      <dsp:nvSpPr>
        <dsp:cNvPr id="8" name="圆角矩形 7"/>
        <dsp:cNvSpPr/>
      </dsp:nvSpPr>
      <dsp:spPr bwMode="white">
        <a:xfrm>
          <a:off x="5527872" y="3174240"/>
          <a:ext cx="2600128" cy="144475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Schema 校验工具页</a:t>
          </a:r>
          <a:endParaRPr lang="zh-CN" altLang="en-US"/>
        </a:p>
      </dsp:txBody>
      <dsp:txXfrm>
        <a:off x="5527872" y="3174240"/>
        <a:ext cx="2600128" cy="144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618990"/>
        <a:chOff x="0" y="0"/>
        <a:chExt cx="8128000" cy="4618990"/>
      </a:xfrm>
    </dsp:grpSpPr>
    <dsp:sp modelId="{F3596884-C09F-4C70-900E-D61864BED5F1}">
      <dsp:nvSpPr>
        <dsp:cNvPr id="5" name="空心弧 4"/>
        <dsp:cNvSpPr/>
      </dsp:nvSpPr>
      <dsp:spPr bwMode="white">
        <a:xfrm>
          <a:off x="2045277" y="469388"/>
          <a:ext cx="4037446" cy="4037446"/>
        </a:xfrm>
        <a:prstGeom prst="blockArc">
          <a:avLst>
            <a:gd name="adj1" fmla="val 16199999"/>
            <a:gd name="adj2" fmla="val 2052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45277" y="469388"/>
        <a:ext cx="4037446" cy="4037446"/>
      </dsp:txXfrm>
    </dsp:sp>
    <dsp:sp modelId="{15715456-3418-4DF0-AF3A-DA59307B110D}">
      <dsp:nvSpPr>
        <dsp:cNvPr id="7" name="空心弧 6"/>
        <dsp:cNvSpPr/>
      </dsp:nvSpPr>
      <dsp:spPr bwMode="white">
        <a:xfrm>
          <a:off x="2045277" y="469388"/>
          <a:ext cx="4037446" cy="4037446"/>
        </a:xfrm>
        <a:prstGeom prst="blockArc">
          <a:avLst>
            <a:gd name="adj1" fmla="val 20520000"/>
            <a:gd name="adj2" fmla="val 324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45277" y="469388"/>
        <a:ext cx="4037446" cy="4037446"/>
      </dsp:txXfrm>
    </dsp:sp>
    <dsp:sp modelId="{EBDCA107-8C73-4044-AC95-50DA28B759A8}">
      <dsp:nvSpPr>
        <dsp:cNvPr id="9" name="空心弧 8"/>
        <dsp:cNvSpPr/>
      </dsp:nvSpPr>
      <dsp:spPr bwMode="white">
        <a:xfrm>
          <a:off x="2045277" y="469388"/>
          <a:ext cx="4037446" cy="4037446"/>
        </a:xfrm>
        <a:prstGeom prst="blockArc">
          <a:avLst>
            <a:gd name="adj1" fmla="val 3240000"/>
            <a:gd name="adj2" fmla="val 756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45277" y="469388"/>
        <a:ext cx="4037446" cy="4037446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2045277" y="469388"/>
          <a:ext cx="4037446" cy="4037446"/>
        </a:xfrm>
        <a:prstGeom prst="blockArc">
          <a:avLst>
            <a:gd name="adj1" fmla="val 7560000"/>
            <a:gd name="adj2" fmla="val 1188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45277" y="469388"/>
        <a:ext cx="4037446" cy="4037446"/>
      </dsp:txXfrm>
    </dsp:sp>
    <dsp:sp modelId="{19A7FE51-4E98-4DC0-BC5F-8DDAFB1BB350}">
      <dsp:nvSpPr>
        <dsp:cNvPr id="13" name="空心弧 12"/>
        <dsp:cNvSpPr/>
      </dsp:nvSpPr>
      <dsp:spPr bwMode="white">
        <a:xfrm>
          <a:off x="2045277" y="469388"/>
          <a:ext cx="4037446" cy="4037446"/>
        </a:xfrm>
        <a:prstGeom prst="blockArc">
          <a:avLst>
            <a:gd name="adj1" fmla="val 1188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45277" y="469388"/>
        <a:ext cx="4037446" cy="4037446"/>
      </dsp:txXfrm>
    </dsp:sp>
    <dsp:sp modelId="{BADECBB5-37EA-4668-8A2F-BD2C2902F22A}">
      <dsp:nvSpPr>
        <dsp:cNvPr id="3" name="椭圆 2"/>
        <dsp:cNvSpPr/>
      </dsp:nvSpPr>
      <dsp:spPr bwMode="white">
        <a:xfrm>
          <a:off x="3181691" y="1605802"/>
          <a:ext cx="1764618" cy="176461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表单设计器</a:t>
          </a:r>
          <a:endParaRPr lang="zh-CN" altLang="en-US"/>
        </a:p>
      </dsp:txBody>
      <dsp:txXfrm>
        <a:off x="3181691" y="1605802"/>
        <a:ext cx="1764618" cy="1764618"/>
      </dsp:txXfrm>
    </dsp:sp>
    <dsp:sp modelId="{C2E7DEFD-0505-42BF-AE13-B6483BF86572}">
      <dsp:nvSpPr>
        <dsp:cNvPr id="4" name="椭圆 3"/>
        <dsp:cNvSpPr/>
      </dsp:nvSpPr>
      <dsp:spPr bwMode="white">
        <a:xfrm>
          <a:off x="3446384" y="0"/>
          <a:ext cx="1235233" cy="12352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组件库加载</a:t>
          </a:r>
          <a:endParaRPr lang="zh-CN" altLang="en-US">
            <a:sym typeface="+mn-ea"/>
          </a:endParaRPr>
        </a:p>
      </dsp:txBody>
      <dsp:txXfrm>
        <a:off x="3446384" y="0"/>
        <a:ext cx="1235233" cy="1235233"/>
      </dsp:txXfrm>
    </dsp:sp>
    <dsp:sp modelId="{44F31994-0027-4DC3-B39E-FEE01FB1A852}">
      <dsp:nvSpPr>
        <dsp:cNvPr id="6" name="椭圆 5"/>
        <dsp:cNvSpPr/>
      </dsp:nvSpPr>
      <dsp:spPr bwMode="white">
        <a:xfrm>
          <a:off x="5225330" y="1292480"/>
          <a:ext cx="1235233" cy="12352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画布工作台拖拽</a:t>
          </a:r>
          <a:endParaRPr lang="zh-CN" altLang="en-US"/>
        </a:p>
      </dsp:txBody>
      <dsp:txXfrm>
        <a:off x="5225330" y="1292480"/>
        <a:ext cx="1235233" cy="1235233"/>
      </dsp:txXfrm>
    </dsp:sp>
    <dsp:sp modelId="{0DA4B7DF-BD6B-46E8-940A-69050C019BB3}">
      <dsp:nvSpPr>
        <dsp:cNvPr id="8" name="椭圆 7"/>
        <dsp:cNvSpPr/>
      </dsp:nvSpPr>
      <dsp:spPr bwMode="white">
        <a:xfrm>
          <a:off x="4545833" y="3383757"/>
          <a:ext cx="1235233" cy="12352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表单组件属性</a:t>
          </a:r>
          <a:r>
            <a:rPr lang="zh-CN" altLang="en-US">
              <a:sym typeface="+mn-ea"/>
            </a:rPr>
            <a:t>配置</a:t>
          </a:r>
          <a:endParaRPr lang="zh-CN" altLang="en-US"/>
        </a:p>
      </dsp:txBody>
      <dsp:txXfrm>
        <a:off x="4545833" y="3383757"/>
        <a:ext cx="1235233" cy="1235233"/>
      </dsp:txXfrm>
    </dsp:sp>
    <dsp:sp modelId="{F539A410-44AA-4A02-9F1B-997DD2B71E87}">
      <dsp:nvSpPr>
        <dsp:cNvPr id="10" name="椭圆 9"/>
        <dsp:cNvSpPr/>
      </dsp:nvSpPr>
      <dsp:spPr bwMode="white">
        <a:xfrm>
          <a:off x="2346934" y="3383757"/>
          <a:ext cx="1235233" cy="12352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效果预览</a:t>
          </a:r>
          <a:endParaRPr lang="zh-CN" altLang="en-US"/>
        </a:p>
      </dsp:txBody>
      <dsp:txXfrm>
        <a:off x="2346934" y="3383757"/>
        <a:ext cx="1235233" cy="1235233"/>
      </dsp:txXfrm>
    </dsp:sp>
    <dsp:sp modelId="{C4853F0F-39A7-4274-8726-658CDAE38C79}">
      <dsp:nvSpPr>
        <dsp:cNvPr id="12" name="椭圆 11"/>
        <dsp:cNvSpPr/>
      </dsp:nvSpPr>
      <dsp:spPr bwMode="white">
        <a:xfrm>
          <a:off x="1667437" y="1292480"/>
          <a:ext cx="1235233" cy="123523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配置</a:t>
          </a:r>
          <a:r>
            <a:rPr lang="zh-CN">
              <a:sym typeface="+mn-ea"/>
            </a:rPr>
            <a:t>保存</a:t>
          </a:r>
          <a:endParaRPr lang="zh-CN"/>
        </a:p>
      </dsp:txBody>
      <dsp:txXfrm>
        <a:off x="1667437" y="1292480"/>
        <a:ext cx="1235233" cy="1235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901430" cy="4407535"/>
        <a:chOff x="0" y="0"/>
        <a:chExt cx="8901430" cy="4407535"/>
      </a:xfrm>
    </dsp:grpSpPr>
    <dsp:sp modelId="{B238326A-CFE6-4521-930F-E91E4BFCC0A1}">
      <dsp:nvSpPr>
        <dsp:cNvPr id="3" name="矩形 2"/>
        <dsp:cNvSpPr/>
      </dsp:nvSpPr>
      <dsp:spPr bwMode="white">
        <a:xfrm>
          <a:off x="0" y="453316"/>
          <a:ext cx="2144923" cy="252344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0" y="453316"/>
        <a:ext cx="2144923" cy="252344"/>
      </dsp:txXfrm>
    </dsp:sp>
    <dsp:sp modelId="{64FEA07D-D576-4DAA-B4E9-022B3756F7BB}">
      <dsp:nvSpPr>
        <dsp:cNvPr id="4" name="矩形 3"/>
        <dsp:cNvSpPr/>
      </dsp:nvSpPr>
      <dsp:spPr bwMode="white">
        <a:xfrm>
          <a:off x="0" y="548086"/>
          <a:ext cx="157574" cy="157574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0" y="548086"/>
        <a:ext cx="157574" cy="157574"/>
      </dsp:txXfrm>
    </dsp:sp>
    <dsp:sp modelId="{E2515008-CBA9-4AF7-A24C-6922EA5D96FB}">
      <dsp:nvSpPr>
        <dsp:cNvPr id="5" name="矩形 4"/>
        <dsp:cNvSpPr/>
      </dsp:nvSpPr>
      <dsp:spPr bwMode="white">
        <a:xfrm>
          <a:off x="0" y="0"/>
          <a:ext cx="2144923" cy="4533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30480" rIns="45719" bIns="30480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展示类</a:t>
          </a:r>
          <a:endParaRPr lang="zh-CN" altLang="en-US">
            <a:solidFill>
              <a:schemeClr val="tx1"/>
            </a:solidFill>
          </a:endParaRPr>
        </a:p>
      </dsp:txBody>
      <dsp:txXfrm>
        <a:off x="0" y="0"/>
        <a:ext cx="2144923" cy="453316"/>
      </dsp:txXfrm>
    </dsp:sp>
    <dsp:sp modelId="{AD84E9CD-AD92-4902-A1EF-4DCCBE5FAD33}">
      <dsp:nvSpPr>
        <dsp:cNvPr id="6" name="矩形 5"/>
        <dsp:cNvSpPr/>
      </dsp:nvSpPr>
      <dsp:spPr bwMode="white">
        <a:xfrm>
          <a:off x="0" y="915386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915386"/>
        <a:ext cx="157570" cy="157570"/>
      </dsp:txXfrm>
    </dsp:sp>
    <dsp:sp modelId="{9AA504EC-521E-4CA2-A0F6-4F147FF601DE}">
      <dsp:nvSpPr>
        <dsp:cNvPr id="7" name="矩形 6"/>
        <dsp:cNvSpPr/>
      </dsp:nvSpPr>
      <dsp:spPr bwMode="white">
        <a:xfrm>
          <a:off x="150145" y="810523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Tag</a:t>
          </a:r>
          <a:endParaRPr lang="en-US" altLang="zh-CN" sz="2000">
            <a:solidFill>
              <a:schemeClr val="tx1"/>
            </a:solidFill>
          </a:endParaRPr>
        </a:p>
      </dsp:txBody>
      <dsp:txXfrm>
        <a:off x="150145" y="810523"/>
        <a:ext cx="1994778" cy="367296"/>
      </dsp:txXfrm>
    </dsp:sp>
    <dsp:sp modelId="{9309CEC0-599A-42DF-8AF7-247C32AB562F}">
      <dsp:nvSpPr>
        <dsp:cNvPr id="8" name="矩形 7"/>
        <dsp:cNvSpPr/>
      </dsp:nvSpPr>
      <dsp:spPr bwMode="white">
        <a:xfrm>
          <a:off x="0" y="1282681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1282681"/>
        <a:ext cx="157570" cy="157570"/>
      </dsp:txXfrm>
    </dsp:sp>
    <dsp:sp modelId="{8C7EE341-F956-4B32-9FDC-51A19A54C5B7}">
      <dsp:nvSpPr>
        <dsp:cNvPr id="9" name="矩形 8"/>
        <dsp:cNvSpPr/>
      </dsp:nvSpPr>
      <dsp:spPr bwMode="white">
        <a:xfrm>
          <a:off x="150145" y="1177818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Tooltip</a:t>
          </a:r>
          <a:endParaRPr lang="en-US" altLang="zh-CN" sz="2000">
            <a:solidFill>
              <a:schemeClr val="tx1"/>
            </a:solidFill>
          </a:endParaRPr>
        </a:p>
      </dsp:txBody>
      <dsp:txXfrm>
        <a:off x="150145" y="1177818"/>
        <a:ext cx="1994778" cy="367296"/>
      </dsp:txXfrm>
    </dsp:sp>
    <dsp:sp modelId="{2B4660B8-0D83-4BA4-952F-B3839E7AA1BD}">
      <dsp:nvSpPr>
        <dsp:cNvPr id="10" name="矩形 9"/>
        <dsp:cNvSpPr/>
      </dsp:nvSpPr>
      <dsp:spPr bwMode="white">
        <a:xfrm>
          <a:off x="0" y="1649977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1649977"/>
        <a:ext cx="157570" cy="157570"/>
      </dsp:txXfrm>
    </dsp:sp>
    <dsp:sp modelId="{98864C97-3AF5-4B97-89C2-E64316F053C6}">
      <dsp:nvSpPr>
        <dsp:cNvPr id="11" name="矩形 10"/>
        <dsp:cNvSpPr/>
      </dsp:nvSpPr>
      <dsp:spPr bwMode="white">
        <a:xfrm>
          <a:off x="150145" y="1545114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Label</a:t>
          </a:r>
          <a:endParaRPr lang="en-US" altLang="zh-CN" sz="2000">
            <a:solidFill>
              <a:schemeClr val="tx1"/>
            </a:solidFill>
          </a:endParaRPr>
        </a:p>
      </dsp:txBody>
      <dsp:txXfrm>
        <a:off x="150145" y="1545114"/>
        <a:ext cx="1994778" cy="367296"/>
      </dsp:txXfrm>
    </dsp:sp>
    <dsp:sp modelId="{FD7CA592-96D0-46C3-96A7-E29C9CA219D6}">
      <dsp:nvSpPr>
        <dsp:cNvPr id="35" name="矩形 34"/>
        <dsp:cNvSpPr/>
      </dsp:nvSpPr>
      <dsp:spPr bwMode="white">
        <a:xfrm>
          <a:off x="0" y="2017273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2017273"/>
        <a:ext cx="157570" cy="157570"/>
      </dsp:txXfrm>
    </dsp:sp>
    <dsp:sp modelId="{43F66CC3-5F7A-417A-B3B3-B4F4BB1CD0CB}">
      <dsp:nvSpPr>
        <dsp:cNvPr id="36" name="矩形 35"/>
        <dsp:cNvSpPr/>
      </dsp:nvSpPr>
      <dsp:spPr bwMode="white">
        <a:xfrm>
          <a:off x="150145" y="1912410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Txt</a:t>
          </a:r>
          <a:endParaRPr lang="en-US" sz="2000">
            <a:solidFill>
              <a:schemeClr val="tx1"/>
            </a:solidFill>
          </a:endParaRPr>
        </a:p>
      </dsp:txBody>
      <dsp:txXfrm>
        <a:off x="150145" y="1912410"/>
        <a:ext cx="1994778" cy="367296"/>
      </dsp:txXfrm>
    </dsp:sp>
    <dsp:sp modelId="{6C227CA5-E59C-4108-AF92-E0301F6D7CFF}">
      <dsp:nvSpPr>
        <dsp:cNvPr id="23" name="矩形 22"/>
        <dsp:cNvSpPr/>
      </dsp:nvSpPr>
      <dsp:spPr bwMode="white">
        <a:xfrm>
          <a:off x="2252169" y="453316"/>
          <a:ext cx="2144923" cy="252344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2252169" y="453316"/>
        <a:ext cx="2144923" cy="252344"/>
      </dsp:txXfrm>
    </dsp:sp>
    <dsp:sp modelId="{000750DE-C492-4FE2-9728-0D5ABA567FB2}">
      <dsp:nvSpPr>
        <dsp:cNvPr id="24" name="矩形 23"/>
        <dsp:cNvSpPr/>
      </dsp:nvSpPr>
      <dsp:spPr bwMode="white">
        <a:xfrm>
          <a:off x="2252169" y="548086"/>
          <a:ext cx="157574" cy="157574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2252169" y="548086"/>
        <a:ext cx="157574" cy="157574"/>
      </dsp:txXfrm>
    </dsp:sp>
    <dsp:sp modelId="{995C5820-930B-4396-AD96-C845E6AE9908}">
      <dsp:nvSpPr>
        <dsp:cNvPr id="25" name="矩形 24"/>
        <dsp:cNvSpPr/>
      </dsp:nvSpPr>
      <dsp:spPr bwMode="white">
        <a:xfrm>
          <a:off x="2252169" y="0"/>
          <a:ext cx="2144923" cy="4533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30480" rIns="45719" bIns="30480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表单类</a:t>
          </a:r>
          <a:endParaRPr lang="zh-CN">
            <a:solidFill>
              <a:schemeClr val="tx1"/>
            </a:solidFill>
          </a:endParaRPr>
        </a:p>
      </dsp:txBody>
      <dsp:txXfrm>
        <a:off x="2252169" y="0"/>
        <a:ext cx="2144923" cy="453316"/>
      </dsp:txXfrm>
    </dsp:sp>
    <dsp:sp modelId="{751D07F1-ED7F-4E0E-BDE3-E194731959D2}">
      <dsp:nvSpPr>
        <dsp:cNvPr id="43" name="矩形 42"/>
        <dsp:cNvSpPr/>
      </dsp:nvSpPr>
      <dsp:spPr bwMode="white">
        <a:xfrm>
          <a:off x="2252169" y="915386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252169" y="915386"/>
        <a:ext cx="157570" cy="157570"/>
      </dsp:txXfrm>
    </dsp:sp>
    <dsp:sp modelId="{67025255-3281-412E-B9B5-339FBAC7FACE}">
      <dsp:nvSpPr>
        <dsp:cNvPr id="44" name="矩形 43"/>
        <dsp:cNvSpPr/>
      </dsp:nvSpPr>
      <dsp:spPr bwMode="white">
        <a:xfrm>
          <a:off x="2402314" y="810523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Input</a:t>
          </a:r>
          <a:endParaRPr lang="en-US" sz="2000">
            <a:solidFill>
              <a:schemeClr val="tx1"/>
            </a:solidFill>
          </a:endParaRPr>
        </a:p>
      </dsp:txBody>
      <dsp:txXfrm>
        <a:off x="2402314" y="810523"/>
        <a:ext cx="1994778" cy="367296"/>
      </dsp:txXfrm>
    </dsp:sp>
    <dsp:sp modelId="{759232EB-E9D5-4BBE-A075-95958A796CF5}">
      <dsp:nvSpPr>
        <dsp:cNvPr id="28" name="矩形 27"/>
        <dsp:cNvSpPr/>
      </dsp:nvSpPr>
      <dsp:spPr bwMode="white">
        <a:xfrm>
          <a:off x="2252169" y="1282681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252169" y="1282681"/>
        <a:ext cx="157570" cy="157570"/>
      </dsp:txXfrm>
    </dsp:sp>
    <dsp:sp modelId="{AF08F9EA-8957-456F-A806-70CB9ECA7435}">
      <dsp:nvSpPr>
        <dsp:cNvPr id="29" name="矩形 28"/>
        <dsp:cNvSpPr/>
      </dsp:nvSpPr>
      <dsp:spPr bwMode="white">
        <a:xfrm>
          <a:off x="2402314" y="1177818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Select</a:t>
          </a:r>
          <a:endParaRPr lang="en-US" sz="2000">
            <a:solidFill>
              <a:schemeClr val="tx1"/>
            </a:solidFill>
          </a:endParaRPr>
        </a:p>
      </dsp:txBody>
      <dsp:txXfrm>
        <a:off x="2402314" y="1177818"/>
        <a:ext cx="1994778" cy="367296"/>
      </dsp:txXfrm>
    </dsp:sp>
    <dsp:sp modelId="{BD7FDE59-2327-44FB-A2AB-C89E847FFDC5}">
      <dsp:nvSpPr>
        <dsp:cNvPr id="39" name="矩形 38"/>
        <dsp:cNvSpPr/>
      </dsp:nvSpPr>
      <dsp:spPr bwMode="white">
        <a:xfrm>
          <a:off x="2252169" y="1649977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252169" y="1649977"/>
        <a:ext cx="157570" cy="157570"/>
      </dsp:txXfrm>
    </dsp:sp>
    <dsp:sp modelId="{68C064A3-3E1B-4F79-8F26-82C2551ECEFD}">
      <dsp:nvSpPr>
        <dsp:cNvPr id="40" name="矩形 39"/>
        <dsp:cNvSpPr/>
      </dsp:nvSpPr>
      <dsp:spPr bwMode="white">
        <a:xfrm>
          <a:off x="2402314" y="1545114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Checkbox</a:t>
          </a:r>
          <a:endParaRPr lang="en-US" sz="2000">
            <a:solidFill>
              <a:schemeClr val="tx1"/>
            </a:solidFill>
          </a:endParaRPr>
        </a:p>
      </dsp:txBody>
      <dsp:txXfrm>
        <a:off x="2402314" y="1545114"/>
        <a:ext cx="1994778" cy="367296"/>
      </dsp:txXfrm>
    </dsp:sp>
    <dsp:sp modelId="{05052293-DA0E-4429-8859-EC0509777002}">
      <dsp:nvSpPr>
        <dsp:cNvPr id="48" name="矩形 47"/>
        <dsp:cNvSpPr/>
      </dsp:nvSpPr>
      <dsp:spPr bwMode="white">
        <a:xfrm>
          <a:off x="2252169" y="2017273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252169" y="2017273"/>
        <a:ext cx="157570" cy="157570"/>
      </dsp:txXfrm>
    </dsp:sp>
    <dsp:sp modelId="{AE69A4EF-3956-4513-814C-2C3D850FA5C8}">
      <dsp:nvSpPr>
        <dsp:cNvPr id="49" name="矩形 48"/>
        <dsp:cNvSpPr/>
      </dsp:nvSpPr>
      <dsp:spPr bwMode="white">
        <a:xfrm>
          <a:off x="2402314" y="1912410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Radio</a:t>
          </a:r>
          <a:endParaRPr lang="en-US" sz="2000">
            <a:solidFill>
              <a:schemeClr val="tx1"/>
            </a:solidFill>
          </a:endParaRPr>
        </a:p>
      </dsp:txBody>
      <dsp:txXfrm>
        <a:off x="2402314" y="1912410"/>
        <a:ext cx="1994778" cy="367296"/>
      </dsp:txXfrm>
    </dsp:sp>
    <dsp:sp modelId="{4883A32C-FB6D-4470-834B-A0D0B519B6E8}">
      <dsp:nvSpPr>
        <dsp:cNvPr id="12" name="矩形 11"/>
        <dsp:cNvSpPr/>
      </dsp:nvSpPr>
      <dsp:spPr bwMode="white">
        <a:xfrm>
          <a:off x="4504338" y="453316"/>
          <a:ext cx="2144923" cy="252344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4504338" y="453316"/>
        <a:ext cx="2144923" cy="252344"/>
      </dsp:txXfrm>
    </dsp:sp>
    <dsp:sp modelId="{16272331-F376-4F78-9E72-6620FFE1EEC3}">
      <dsp:nvSpPr>
        <dsp:cNvPr id="13" name="矩形 12"/>
        <dsp:cNvSpPr/>
      </dsp:nvSpPr>
      <dsp:spPr bwMode="white">
        <a:xfrm>
          <a:off x="4504338" y="548086"/>
          <a:ext cx="157574" cy="157574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4504338" y="548086"/>
        <a:ext cx="157574" cy="157574"/>
      </dsp:txXfrm>
    </dsp:sp>
    <dsp:sp modelId="{D42EB80D-978D-4E33-A14B-3612F1F0EC16}">
      <dsp:nvSpPr>
        <dsp:cNvPr id="14" name="矩形 13"/>
        <dsp:cNvSpPr/>
      </dsp:nvSpPr>
      <dsp:spPr bwMode="white">
        <a:xfrm>
          <a:off x="4504338" y="0"/>
          <a:ext cx="2144923" cy="4533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30480" rIns="45719" bIns="30480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容器类</a:t>
          </a:r>
          <a:endParaRPr lang="zh-CN" altLang="en-US">
            <a:solidFill>
              <a:schemeClr val="tx1"/>
            </a:solidFill>
          </a:endParaRPr>
        </a:p>
      </dsp:txBody>
      <dsp:txXfrm>
        <a:off x="4504338" y="0"/>
        <a:ext cx="2144923" cy="453316"/>
      </dsp:txXfrm>
    </dsp:sp>
    <dsp:sp modelId="{6B4C860A-DBDB-4F25-AEE7-078D55D197F8}">
      <dsp:nvSpPr>
        <dsp:cNvPr id="15" name="矩形 14"/>
        <dsp:cNvSpPr/>
      </dsp:nvSpPr>
      <dsp:spPr bwMode="white">
        <a:xfrm>
          <a:off x="4504338" y="915386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504338" y="915386"/>
        <a:ext cx="157570" cy="157570"/>
      </dsp:txXfrm>
    </dsp:sp>
    <dsp:sp modelId="{54539F7E-C594-4A33-A548-FC053A5E74C0}">
      <dsp:nvSpPr>
        <dsp:cNvPr id="16" name="矩形 15"/>
        <dsp:cNvSpPr/>
      </dsp:nvSpPr>
      <dsp:spPr bwMode="white">
        <a:xfrm>
          <a:off x="4654483" y="810523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Table</a:t>
          </a:r>
          <a:endParaRPr lang="en-US" altLang="zh-CN" sz="2000">
            <a:solidFill>
              <a:schemeClr val="tx1"/>
            </a:solidFill>
          </a:endParaRPr>
        </a:p>
      </dsp:txBody>
      <dsp:txXfrm>
        <a:off x="4654483" y="810523"/>
        <a:ext cx="1994778" cy="367296"/>
      </dsp:txXfrm>
    </dsp:sp>
    <dsp:sp modelId="{E2D49713-C487-4217-897C-F1AC5452D8AE}">
      <dsp:nvSpPr>
        <dsp:cNvPr id="17" name="矩形 16"/>
        <dsp:cNvSpPr/>
      </dsp:nvSpPr>
      <dsp:spPr bwMode="white">
        <a:xfrm>
          <a:off x="4504338" y="1282681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504338" y="1282681"/>
        <a:ext cx="157570" cy="157570"/>
      </dsp:txXfrm>
    </dsp:sp>
    <dsp:sp modelId="{C8B4A2BD-9153-4BF1-97C2-56D067BD9B4D}">
      <dsp:nvSpPr>
        <dsp:cNvPr id="18" name="矩形 17"/>
        <dsp:cNvSpPr/>
      </dsp:nvSpPr>
      <dsp:spPr bwMode="white">
        <a:xfrm>
          <a:off x="4654483" y="1177818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Tabs</a:t>
          </a:r>
          <a:endParaRPr lang="en-US" altLang="zh-CN" sz="2000">
            <a:solidFill>
              <a:schemeClr val="tx1"/>
            </a:solidFill>
          </a:endParaRPr>
        </a:p>
      </dsp:txBody>
      <dsp:txXfrm>
        <a:off x="4654483" y="1177818"/>
        <a:ext cx="1994778" cy="367296"/>
      </dsp:txXfrm>
    </dsp:sp>
    <dsp:sp modelId="{86D5968F-5D14-425C-BC01-D9BACC060D2B}">
      <dsp:nvSpPr>
        <dsp:cNvPr id="19" name="矩形 18"/>
        <dsp:cNvSpPr/>
      </dsp:nvSpPr>
      <dsp:spPr bwMode="white">
        <a:xfrm>
          <a:off x="4504338" y="1649977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504338" y="1649977"/>
        <a:ext cx="157570" cy="157570"/>
      </dsp:txXfrm>
    </dsp:sp>
    <dsp:sp modelId="{43EAE0DB-A52C-41DB-8B6A-88727B61E0E2}">
      <dsp:nvSpPr>
        <dsp:cNvPr id="20" name="矩形 19"/>
        <dsp:cNvSpPr/>
      </dsp:nvSpPr>
      <dsp:spPr bwMode="white">
        <a:xfrm>
          <a:off x="4654483" y="1545114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>
              <a:solidFill>
                <a:schemeClr val="tx1"/>
              </a:solidFill>
            </a:rPr>
            <a:t>order</a:t>
          </a:r>
          <a:endParaRPr lang="en-US" altLang="zh-CN" sz="2000">
            <a:solidFill>
              <a:schemeClr val="tx1"/>
            </a:solidFill>
          </a:endParaRPr>
        </a:p>
      </dsp:txBody>
      <dsp:txXfrm>
        <a:off x="4654483" y="1545114"/>
        <a:ext cx="1994778" cy="367296"/>
      </dsp:txXfrm>
    </dsp:sp>
    <dsp:sp modelId="{E5083C0F-43E2-4E49-BD12-E6E881C631EA}">
      <dsp:nvSpPr>
        <dsp:cNvPr id="45" name="矩形 44"/>
        <dsp:cNvSpPr/>
      </dsp:nvSpPr>
      <dsp:spPr bwMode="white">
        <a:xfrm>
          <a:off x="6756507" y="453316"/>
          <a:ext cx="2144923" cy="252344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6756507" y="453316"/>
        <a:ext cx="2144923" cy="252344"/>
      </dsp:txXfrm>
    </dsp:sp>
    <dsp:sp modelId="{FF238FD3-D17A-4553-B871-0AEBF4B08AC1}">
      <dsp:nvSpPr>
        <dsp:cNvPr id="46" name="矩形 45"/>
        <dsp:cNvSpPr/>
      </dsp:nvSpPr>
      <dsp:spPr bwMode="white">
        <a:xfrm>
          <a:off x="6756507" y="548086"/>
          <a:ext cx="157574" cy="157574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6756507" y="548086"/>
        <a:ext cx="157574" cy="157574"/>
      </dsp:txXfrm>
    </dsp:sp>
    <dsp:sp modelId="{9737B665-1047-4312-846D-1037363900DC}">
      <dsp:nvSpPr>
        <dsp:cNvPr id="47" name="矩形 46"/>
        <dsp:cNvSpPr/>
      </dsp:nvSpPr>
      <dsp:spPr bwMode="white">
        <a:xfrm>
          <a:off x="6756507" y="0"/>
          <a:ext cx="2144923" cy="4533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30480" rIns="45719" bIns="30480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自定义</a:t>
          </a:r>
          <a:endParaRPr lang="zh-CN">
            <a:solidFill>
              <a:schemeClr val="tx1"/>
            </a:solidFill>
          </a:endParaRPr>
        </a:p>
      </dsp:txBody>
      <dsp:txXfrm>
        <a:off x="6756507" y="0"/>
        <a:ext cx="2144923" cy="453316"/>
      </dsp:txXfrm>
    </dsp:sp>
    <dsp:sp modelId="{1B81B928-C84C-4800-8D95-359A9A973693}">
      <dsp:nvSpPr>
        <dsp:cNvPr id="53" name="矩形 52"/>
        <dsp:cNvSpPr/>
      </dsp:nvSpPr>
      <dsp:spPr bwMode="white">
        <a:xfrm>
          <a:off x="6756507" y="915386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756507" y="915386"/>
        <a:ext cx="157570" cy="157570"/>
      </dsp:txXfrm>
    </dsp:sp>
    <dsp:sp modelId="{7A061E53-BBE5-4D2E-8489-308AC136D126}">
      <dsp:nvSpPr>
        <dsp:cNvPr id="54" name="矩形 53"/>
        <dsp:cNvSpPr/>
      </dsp:nvSpPr>
      <dsp:spPr bwMode="white">
        <a:xfrm>
          <a:off x="6906652" y="810523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olidFill>
                <a:schemeClr val="tx1"/>
              </a:solidFill>
            </a:rPr>
            <a:t>代码包</a:t>
          </a:r>
          <a:endParaRPr lang="zh-CN" altLang="en-US" sz="2000">
            <a:solidFill>
              <a:schemeClr val="tx1"/>
            </a:solidFill>
          </a:endParaRPr>
        </a:p>
      </dsp:txBody>
      <dsp:txXfrm>
        <a:off x="6906652" y="810523"/>
        <a:ext cx="1994778" cy="367296"/>
      </dsp:txXfrm>
    </dsp:sp>
    <dsp:sp modelId="{908708E1-675C-4095-80B7-502BFD72E672}">
      <dsp:nvSpPr>
        <dsp:cNvPr id="55" name="矩形 54"/>
        <dsp:cNvSpPr/>
      </dsp:nvSpPr>
      <dsp:spPr bwMode="white">
        <a:xfrm>
          <a:off x="6756507" y="1282681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756507" y="1282681"/>
        <a:ext cx="157570" cy="157570"/>
      </dsp:txXfrm>
    </dsp:sp>
    <dsp:sp modelId="{EC288FA6-E01B-419C-A0DA-7CF3D8C065E4}">
      <dsp:nvSpPr>
        <dsp:cNvPr id="56" name="矩形 55"/>
        <dsp:cNvSpPr/>
      </dsp:nvSpPr>
      <dsp:spPr bwMode="white">
        <a:xfrm>
          <a:off x="6906652" y="1177818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chemeClr val="tx1"/>
              </a:solidFill>
            </a:rPr>
            <a:t>代码片段</a:t>
          </a:r>
          <a:endParaRPr lang="zh-CN" sz="2000">
            <a:solidFill>
              <a:schemeClr val="tx1"/>
            </a:solidFill>
          </a:endParaRPr>
        </a:p>
      </dsp:txBody>
      <dsp:txXfrm>
        <a:off x="6906652" y="1177818"/>
        <a:ext cx="1994778" cy="367296"/>
      </dsp:txXfrm>
    </dsp:sp>
    <dsp:sp modelId="{E9C06284-2E74-415A-B9D6-316D99158411}">
      <dsp:nvSpPr>
        <dsp:cNvPr id="57" name="矩形 56"/>
        <dsp:cNvSpPr/>
      </dsp:nvSpPr>
      <dsp:spPr bwMode="white">
        <a:xfrm>
          <a:off x="6756507" y="1649977"/>
          <a:ext cx="157570" cy="15757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756507" y="1649977"/>
        <a:ext cx="157570" cy="157570"/>
      </dsp:txXfrm>
    </dsp:sp>
    <dsp:sp modelId="{1FDF3C23-4AB9-40BA-A749-15381727E0F9}">
      <dsp:nvSpPr>
        <dsp:cNvPr id="58" name="矩形 57"/>
        <dsp:cNvSpPr/>
      </dsp:nvSpPr>
      <dsp:spPr bwMode="white">
        <a:xfrm>
          <a:off x="6906652" y="1545114"/>
          <a:ext cx="1994778" cy="3672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chemeClr val="tx1"/>
              </a:solidFill>
            </a:rPr>
            <a:t>远程组件</a:t>
          </a:r>
          <a:endParaRPr lang="zh-CN" sz="2000">
            <a:solidFill>
              <a:schemeClr val="tx1"/>
            </a:solidFill>
          </a:endParaRPr>
        </a:p>
      </dsp:txBody>
      <dsp:txXfrm>
        <a:off x="6906652" y="1545114"/>
        <a:ext cx="1994778" cy="367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2842895"/>
        <a:chOff x="0" y="0"/>
        <a:chExt cx="8128000" cy="2842895"/>
      </a:xfrm>
    </dsp:grpSpPr>
    <dsp:sp modelId="{BC0A6667-16CD-4240-AE05-3CE0FFAE4A79}">
      <dsp:nvSpPr>
        <dsp:cNvPr id="3" name="矩形 2"/>
        <dsp:cNvSpPr/>
      </dsp:nvSpPr>
      <dsp:spPr bwMode="white">
        <a:xfrm>
          <a:off x="0" y="0"/>
          <a:ext cx="8128000" cy="852869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shade val="80000"/>
          </a:schemeClr>
        </a:fillRef>
        <a:effectRef idx="3">
          <a:scrgbClr r="0" g="0" b="0"/>
        </a:effectRef>
        <a:fontRef idx="minor"/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lt1"/>
              </a:solidFill>
            </a:rPr>
            <a:t>组件配置</a:t>
          </a:r>
          <a:endParaRPr lang="zh-CN" altLang="en-US">
            <a:solidFill>
              <a:schemeClr val="lt1"/>
            </a:solidFill>
          </a:endParaRPr>
        </a:p>
      </dsp:txBody>
      <dsp:txXfrm>
        <a:off x="0" y="0"/>
        <a:ext cx="8128000" cy="852869"/>
      </dsp:txXfrm>
    </dsp:sp>
    <dsp:sp modelId="{8D177BD5-3746-45CE-B7F3-0BC152555A4E}">
      <dsp:nvSpPr>
        <dsp:cNvPr id="4" name="矩形 3"/>
        <dsp:cNvSpPr/>
      </dsp:nvSpPr>
      <dsp:spPr bwMode="white">
        <a:xfrm>
          <a:off x="0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/>
            <a:t>表单</a:t>
          </a:r>
          <a:endParaRPr lang="zh-CN" altLang="en-US" sz="3200"/>
        </a:p>
      </dsp:txBody>
      <dsp:txXfrm>
        <a:off x="0" y="852868"/>
        <a:ext cx="1354667" cy="1791024"/>
      </dsp:txXfrm>
    </dsp:sp>
    <dsp:sp modelId="{B33AEA21-9A4F-4FF8-8CFB-3A61C146F4EC}">
      <dsp:nvSpPr>
        <dsp:cNvPr id="8" name="矩形 7"/>
        <dsp:cNvSpPr/>
      </dsp:nvSpPr>
      <dsp:spPr bwMode="white">
        <a:xfrm>
          <a:off x="1354667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/>
            <a:t>样式</a:t>
          </a:r>
          <a:endParaRPr lang="zh-CN" sz="3200"/>
        </a:p>
      </dsp:txBody>
      <dsp:txXfrm>
        <a:off x="1354667" y="852868"/>
        <a:ext cx="1354667" cy="1791024"/>
      </dsp:txXfrm>
    </dsp:sp>
    <dsp:sp modelId="{C51403E2-94DD-4F57-A650-4E5A082523E6}">
      <dsp:nvSpPr>
        <dsp:cNvPr id="5" name="矩形 4"/>
        <dsp:cNvSpPr/>
      </dsp:nvSpPr>
      <dsp:spPr bwMode="white">
        <a:xfrm>
          <a:off x="2709333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/>
            <a:t>布局</a:t>
          </a:r>
          <a:endParaRPr lang="zh-CN" altLang="en-US" sz="3200"/>
        </a:p>
      </dsp:txBody>
      <dsp:txXfrm>
        <a:off x="2709333" y="852868"/>
        <a:ext cx="1354667" cy="1791024"/>
      </dsp:txXfrm>
    </dsp:sp>
    <dsp:sp modelId="{F6FACAC2-0CCD-4287-8823-1ED4853B6A23}">
      <dsp:nvSpPr>
        <dsp:cNvPr id="6" name="矩形 5"/>
        <dsp:cNvSpPr/>
      </dsp:nvSpPr>
      <dsp:spPr bwMode="white">
        <a:xfrm>
          <a:off x="4064000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/>
            <a:t>校验</a:t>
          </a:r>
          <a:endParaRPr lang="zh-CN" altLang="en-US" sz="3200"/>
        </a:p>
      </dsp:txBody>
      <dsp:txXfrm>
        <a:off x="4064000" y="852868"/>
        <a:ext cx="1354667" cy="1791024"/>
      </dsp:txXfrm>
    </dsp:sp>
    <dsp:sp modelId="{11CD01E3-B5B3-4887-AC91-C1CD2BA9AFD1}">
      <dsp:nvSpPr>
        <dsp:cNvPr id="11" name="矩形 10"/>
        <dsp:cNvSpPr/>
      </dsp:nvSpPr>
      <dsp:spPr bwMode="white">
        <a:xfrm>
          <a:off x="5418667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/>
            <a:t>数据</a:t>
          </a:r>
          <a:endParaRPr lang="zh-CN" sz="3200"/>
        </a:p>
      </dsp:txBody>
      <dsp:txXfrm>
        <a:off x="5418667" y="852868"/>
        <a:ext cx="1354667" cy="1791024"/>
      </dsp:txXfrm>
    </dsp:sp>
    <dsp:sp modelId="{7970F46D-A03A-4508-B6E6-4945D78AA448}">
      <dsp:nvSpPr>
        <dsp:cNvPr id="12" name="矩形 11"/>
        <dsp:cNvSpPr/>
      </dsp:nvSpPr>
      <dsp:spPr bwMode="white">
        <a:xfrm>
          <a:off x="6773333" y="852868"/>
          <a:ext cx="1354667" cy="179102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/>
            <a:t>特</a:t>
          </a:r>
          <a:r>
            <a:rPr lang="zh-CN" sz="3200" u="sng"/>
            <a:t>有</a:t>
          </a:r>
          <a:endParaRPr lang="zh-CN" sz="3200" u="sng"/>
        </a:p>
      </dsp:txBody>
      <dsp:txXfrm>
        <a:off x="6773333" y="852868"/>
        <a:ext cx="1354667" cy="1791024"/>
      </dsp:txXfrm>
    </dsp:sp>
    <dsp:sp modelId="{24897BD6-33A7-4A82-B11B-1656F6EC667A}">
      <dsp:nvSpPr>
        <dsp:cNvPr id="7" name="矩形 6"/>
        <dsp:cNvSpPr/>
      </dsp:nvSpPr>
      <dsp:spPr bwMode="white">
        <a:xfrm>
          <a:off x="0" y="2643892"/>
          <a:ext cx="8128000" cy="199003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shade val="80000"/>
          </a:schemeClr>
        </a:fillRef>
        <a:effectRef idx="3">
          <a:scrgbClr r="0" g="0" b="0"/>
        </a:effectRef>
        <a:fontRef idx="minor"/>
      </dsp:style>
      <dsp:txXfrm>
        <a:off x="0" y="2643892"/>
        <a:ext cx="8128000" cy="199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68490" cy="4328160"/>
        <a:chOff x="0" y="0"/>
        <a:chExt cx="6968490" cy="4328160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635330" y="2362682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endParaRPr lang="zh-CN" altLang="en-US"/>
        </a:p>
      </dsp:txBody>
      <dsp:txXfrm>
        <a:off x="635330" y="2362682"/>
        <a:ext cx="1095737" cy="547868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208304" y="1916419"/>
          <a:ext cx="1483819" cy="22785"/>
        </a:xfrm>
        <a:custGeom>
          <a:avLst/>
          <a:gdLst/>
          <a:ahLst/>
          <a:cxnLst/>
          <a:pathLst>
            <a:path w="2337" h="36">
              <a:moveTo>
                <a:pt x="823" y="1134"/>
              </a:moveTo>
              <a:lnTo>
                <a:pt x="1513" y="-109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08304" y="1916419"/>
        <a:ext cx="1483819" cy="22785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2169361" y="945073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</a:t>
          </a:r>
          <a:endParaRPr lang="zh-CN" altLang="en-US"/>
        </a:p>
      </dsp:txBody>
      <dsp:txXfrm>
        <a:off x="2169361" y="945073"/>
        <a:ext cx="1095737" cy="547868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963365" y="735078"/>
          <a:ext cx="1041761" cy="22785"/>
        </a:xfrm>
        <a:custGeom>
          <a:avLst/>
          <a:gdLst/>
          <a:ahLst/>
          <a:cxnLst/>
          <a:pathLst>
            <a:path w="1641" h="36">
              <a:moveTo>
                <a:pt x="475" y="762"/>
              </a:moveTo>
              <a:lnTo>
                <a:pt x="1165" y="-72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963365" y="735078"/>
        <a:ext cx="1041761" cy="22785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703392" y="0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disabled</a:t>
          </a:r>
          <a:endParaRPr lang="en-US" altLang="zh-CN"/>
        </a:p>
      </dsp:txBody>
      <dsp:txXfrm>
        <a:off x="3703392" y="0"/>
        <a:ext cx="1095737" cy="547868"/>
      </dsp:txXfrm>
    </dsp:sp>
    <dsp:sp modelId="{6CC0A9EA-9183-427C-AF05-AEE1C68F998C}">
      <dsp:nvSpPr>
        <dsp:cNvPr id="24" name="任意多边形 23"/>
        <dsp:cNvSpPr/>
      </dsp:nvSpPr>
      <dsp:spPr bwMode="white">
        <a:xfrm>
          <a:off x="4799129" y="262542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262542"/>
        <a:ext cx="438295" cy="22785"/>
      </dsp:txXfrm>
    </dsp:sp>
    <dsp:sp modelId="{840C9AEA-40CA-40F2-A9B8-DB00072B2E44}">
      <dsp:nvSpPr>
        <dsp:cNvPr id="25" name="圆角矩形 24"/>
        <dsp:cNvSpPr/>
      </dsp:nvSpPr>
      <dsp:spPr bwMode="white">
        <a:xfrm>
          <a:off x="5237424" y="0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表单编辑状态</a:t>
          </a:r>
          <a:endParaRPr lang="zh-CN" altLang="en-US"/>
        </a:p>
      </dsp:txBody>
      <dsp:txXfrm>
        <a:off x="5237424" y="0"/>
        <a:ext cx="1095737" cy="547868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3214364" y="1050103"/>
          <a:ext cx="539762" cy="22785"/>
        </a:xfrm>
        <a:custGeom>
          <a:avLst/>
          <a:gdLst/>
          <a:ahLst/>
          <a:cxnLst/>
          <a:pathLst>
            <a:path w="850" h="36">
              <a:moveTo>
                <a:pt x="80" y="266"/>
              </a:moveTo>
              <a:lnTo>
                <a:pt x="770" y="-23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14364" y="1050103"/>
        <a:ext cx="539762" cy="22785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3703392" y="630049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value</a:t>
          </a:r>
          <a:endParaRPr lang="en-US" altLang="zh-CN"/>
        </a:p>
      </dsp:txBody>
      <dsp:txXfrm>
        <a:off x="3703392" y="630049"/>
        <a:ext cx="1095737" cy="547868"/>
      </dsp:txXfrm>
    </dsp:sp>
    <dsp:sp modelId="{EF78E250-0920-4B45-8243-B89FB45B138D}">
      <dsp:nvSpPr>
        <dsp:cNvPr id="26" name="任意多边形 25"/>
        <dsp:cNvSpPr/>
      </dsp:nvSpPr>
      <dsp:spPr bwMode="white">
        <a:xfrm>
          <a:off x="4799129" y="892590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892590"/>
        <a:ext cx="438295" cy="22785"/>
      </dsp:txXfrm>
    </dsp:sp>
    <dsp:sp modelId="{6D8B2AFC-D5F8-4D03-B823-2D9463B0E01E}">
      <dsp:nvSpPr>
        <dsp:cNvPr id="27" name="圆角矩形 26"/>
        <dsp:cNvSpPr/>
      </dsp:nvSpPr>
      <dsp:spPr bwMode="white">
        <a:xfrm>
          <a:off x="5237424" y="630049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表单值</a:t>
          </a:r>
          <a:endParaRPr lang="zh-CN"/>
        </a:p>
      </dsp:txBody>
      <dsp:txXfrm>
        <a:off x="5237424" y="630049"/>
        <a:ext cx="1095737" cy="547868"/>
      </dsp:txXfrm>
    </dsp:sp>
    <dsp:sp modelId="{6EFCA47A-6686-4F4B-B18B-FA1C94FFF15D}">
      <dsp:nvSpPr>
        <dsp:cNvPr id="18" name="任意多边形 17"/>
        <dsp:cNvSpPr/>
      </dsp:nvSpPr>
      <dsp:spPr bwMode="white">
        <a:xfrm>
          <a:off x="3214364" y="1365127"/>
          <a:ext cx="539762" cy="22785"/>
        </a:xfrm>
        <a:custGeom>
          <a:avLst/>
          <a:gdLst/>
          <a:ahLst/>
          <a:cxnLst/>
          <a:pathLst>
            <a:path w="850" h="36">
              <a:moveTo>
                <a:pt x="80" y="-230"/>
              </a:moveTo>
              <a:lnTo>
                <a:pt x="770" y="26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214364" y="1365127"/>
        <a:ext cx="539762" cy="22785"/>
      </dsp:txXfrm>
    </dsp:sp>
    <dsp:sp modelId="{6DB6D17D-478C-4670-B840-D337AABC991E}">
      <dsp:nvSpPr>
        <dsp:cNvPr id="19" name="圆角矩形 18"/>
        <dsp:cNvSpPr/>
      </dsp:nvSpPr>
      <dsp:spPr bwMode="white">
        <a:xfrm>
          <a:off x="3703392" y="1260097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name</a:t>
          </a:r>
          <a:endParaRPr lang="en-US"/>
        </a:p>
      </dsp:txBody>
      <dsp:txXfrm>
        <a:off x="3703392" y="1260097"/>
        <a:ext cx="1095737" cy="547868"/>
      </dsp:txXfrm>
    </dsp:sp>
    <dsp:sp modelId="{C6C04925-0D74-4EB6-9821-A52206E06248}">
      <dsp:nvSpPr>
        <dsp:cNvPr id="28" name="任意多边形 27"/>
        <dsp:cNvSpPr/>
      </dsp:nvSpPr>
      <dsp:spPr bwMode="white">
        <a:xfrm>
          <a:off x="4799129" y="1522639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1522639"/>
        <a:ext cx="438295" cy="22785"/>
      </dsp:txXfrm>
    </dsp:sp>
    <dsp:sp modelId="{17244BC5-07F3-4A3A-9157-56F7F4ADF627}">
      <dsp:nvSpPr>
        <dsp:cNvPr id="29" name="圆角矩形 28"/>
        <dsp:cNvSpPr/>
      </dsp:nvSpPr>
      <dsp:spPr bwMode="white">
        <a:xfrm>
          <a:off x="5237424" y="1260097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表单</a:t>
          </a:r>
          <a:r>
            <a:rPr lang="en-US" altLang="zh-CN"/>
            <a:t>key</a:t>
          </a:r>
          <a:endParaRPr lang="en-US" altLang="zh-CN"/>
        </a:p>
      </dsp:txBody>
      <dsp:txXfrm>
        <a:off x="5237424" y="1260097"/>
        <a:ext cx="1095737" cy="547868"/>
      </dsp:txXfrm>
    </dsp:sp>
    <dsp:sp modelId="{660CF438-FE19-4FC1-97BA-FC6E3AFC7ED3}">
      <dsp:nvSpPr>
        <dsp:cNvPr id="20" name="任意多边形 19"/>
        <dsp:cNvSpPr/>
      </dsp:nvSpPr>
      <dsp:spPr bwMode="white">
        <a:xfrm>
          <a:off x="2963365" y="1680151"/>
          <a:ext cx="1041761" cy="22785"/>
        </a:xfrm>
        <a:custGeom>
          <a:avLst/>
          <a:gdLst/>
          <a:ahLst/>
          <a:cxnLst/>
          <a:pathLst>
            <a:path w="1641" h="36">
              <a:moveTo>
                <a:pt x="475" y="-726"/>
              </a:moveTo>
              <a:lnTo>
                <a:pt x="1165" y="76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63365" y="1680151"/>
        <a:ext cx="1041761" cy="22785"/>
      </dsp:txXfrm>
    </dsp:sp>
    <dsp:sp modelId="{B190C6E3-B481-4806-B2C7-D058E9B50847}">
      <dsp:nvSpPr>
        <dsp:cNvPr id="21" name="圆角矩形 20"/>
        <dsp:cNvSpPr/>
      </dsp:nvSpPr>
      <dsp:spPr bwMode="white">
        <a:xfrm>
          <a:off x="3703392" y="1890146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...</a:t>
          </a:r>
          <a:endParaRPr lang="en-US"/>
        </a:p>
      </dsp:txBody>
      <dsp:txXfrm>
        <a:off x="3703392" y="1890146"/>
        <a:ext cx="1095737" cy="547868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627959" y="2861492"/>
          <a:ext cx="644510" cy="22785"/>
        </a:xfrm>
        <a:custGeom>
          <a:avLst/>
          <a:gdLst/>
          <a:ahLst/>
          <a:cxnLst/>
          <a:pathLst>
            <a:path w="1015" h="36">
              <a:moveTo>
                <a:pt x="162" y="-354"/>
              </a:moveTo>
              <a:lnTo>
                <a:pt x="853" y="3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627959" y="2861492"/>
        <a:ext cx="644510" cy="22785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2169361" y="2835219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样式</a:t>
          </a:r>
          <a:endParaRPr lang="zh-CN" altLang="en-US"/>
        </a:p>
      </dsp:txBody>
      <dsp:txXfrm>
        <a:off x="2169361" y="2835219"/>
        <a:ext cx="1095737" cy="547868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3214364" y="2940248"/>
          <a:ext cx="539762" cy="22785"/>
        </a:xfrm>
        <a:custGeom>
          <a:avLst/>
          <a:gdLst/>
          <a:ahLst/>
          <a:cxnLst/>
          <a:pathLst>
            <a:path w="850" h="36">
              <a:moveTo>
                <a:pt x="80" y="266"/>
              </a:moveTo>
              <a:lnTo>
                <a:pt x="770" y="-23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14364" y="2940248"/>
        <a:ext cx="539762" cy="22785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703392" y="2520194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layoutType</a:t>
          </a:r>
          <a:endParaRPr lang="en-US" altLang="zh-CN"/>
        </a:p>
      </dsp:txBody>
      <dsp:txXfrm>
        <a:off x="3703392" y="2520194"/>
        <a:ext cx="1095737" cy="547868"/>
      </dsp:txXfrm>
    </dsp:sp>
    <dsp:sp modelId="{D3682716-E088-4B6F-B916-16375B9C3908}">
      <dsp:nvSpPr>
        <dsp:cNvPr id="30" name="任意多边形 29"/>
        <dsp:cNvSpPr/>
      </dsp:nvSpPr>
      <dsp:spPr bwMode="white">
        <a:xfrm>
          <a:off x="4799129" y="2782736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2782736"/>
        <a:ext cx="438295" cy="22785"/>
      </dsp:txXfrm>
    </dsp:sp>
    <dsp:sp modelId="{9B1909A6-F55E-4A55-A256-B0476D77C0DF}">
      <dsp:nvSpPr>
        <dsp:cNvPr id="31" name="圆角矩形 30"/>
        <dsp:cNvSpPr/>
      </dsp:nvSpPr>
      <dsp:spPr bwMode="white">
        <a:xfrm>
          <a:off x="5237424" y="2520194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横向布局或其他</a:t>
          </a:r>
          <a:endParaRPr lang="zh-CN" altLang="en-US"/>
        </a:p>
      </dsp:txBody>
      <dsp:txXfrm>
        <a:off x="5237424" y="2520194"/>
        <a:ext cx="1095737" cy="547868"/>
      </dsp:txXfrm>
    </dsp:sp>
    <dsp:sp modelId="{7FD20A29-7BD5-4E8F-803E-49DA76AE6763}">
      <dsp:nvSpPr>
        <dsp:cNvPr id="22" name="任意多边形 21"/>
        <dsp:cNvSpPr/>
      </dsp:nvSpPr>
      <dsp:spPr bwMode="white">
        <a:xfrm>
          <a:off x="3214364" y="3255273"/>
          <a:ext cx="539762" cy="22785"/>
        </a:xfrm>
        <a:custGeom>
          <a:avLst/>
          <a:gdLst/>
          <a:ahLst/>
          <a:cxnLst/>
          <a:pathLst>
            <a:path w="850" h="36">
              <a:moveTo>
                <a:pt x="80" y="-230"/>
              </a:moveTo>
              <a:lnTo>
                <a:pt x="770" y="26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214364" y="3255273"/>
        <a:ext cx="539762" cy="22785"/>
      </dsp:txXfrm>
    </dsp:sp>
    <dsp:sp modelId="{36200002-E54D-40BA-8BEE-581D6D3354F3}">
      <dsp:nvSpPr>
        <dsp:cNvPr id="23" name="圆角矩形 22"/>
        <dsp:cNvSpPr/>
      </dsp:nvSpPr>
      <dsp:spPr bwMode="white">
        <a:xfrm>
          <a:off x="3703392" y="3150243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span</a:t>
          </a:r>
          <a:endParaRPr lang="en-US"/>
        </a:p>
      </dsp:txBody>
      <dsp:txXfrm>
        <a:off x="3703392" y="3150243"/>
        <a:ext cx="1095737" cy="547868"/>
      </dsp:txXfrm>
    </dsp:sp>
    <dsp:sp modelId="{1175B6B3-BC6D-4958-A286-EA219FCE88E6}">
      <dsp:nvSpPr>
        <dsp:cNvPr id="32" name="任意多边形 31"/>
        <dsp:cNvSpPr/>
      </dsp:nvSpPr>
      <dsp:spPr bwMode="white">
        <a:xfrm>
          <a:off x="4799129" y="3412785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3412785"/>
        <a:ext cx="438295" cy="22785"/>
      </dsp:txXfrm>
    </dsp:sp>
    <dsp:sp modelId="{CA646910-58E9-4AEA-9387-44A4679F3788}">
      <dsp:nvSpPr>
        <dsp:cNvPr id="33" name="圆角矩形 32"/>
        <dsp:cNvSpPr/>
      </dsp:nvSpPr>
      <dsp:spPr bwMode="white">
        <a:xfrm>
          <a:off x="5237424" y="3150243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一行所占比例</a:t>
          </a:r>
          <a:endParaRPr lang="zh-CN"/>
        </a:p>
      </dsp:txBody>
      <dsp:txXfrm>
        <a:off x="5237424" y="3150243"/>
        <a:ext cx="1095737" cy="547868"/>
      </dsp:txXfrm>
    </dsp:sp>
    <dsp:sp modelId="{BB60A243-F43E-4015-9497-9E92FB17C5AE}">
      <dsp:nvSpPr>
        <dsp:cNvPr id="14" name="任意多边形 13"/>
        <dsp:cNvSpPr/>
      </dsp:nvSpPr>
      <dsp:spPr bwMode="white">
        <a:xfrm>
          <a:off x="1208304" y="3334029"/>
          <a:ext cx="1483819" cy="22785"/>
        </a:xfrm>
        <a:custGeom>
          <a:avLst/>
          <a:gdLst/>
          <a:ahLst/>
          <a:cxnLst/>
          <a:pathLst>
            <a:path w="2337" h="36">
              <a:moveTo>
                <a:pt x="823" y="-1098"/>
              </a:moveTo>
              <a:lnTo>
                <a:pt x="1513" y="113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208304" y="3334029"/>
        <a:ext cx="1483819" cy="22785"/>
      </dsp:txXfrm>
    </dsp:sp>
    <dsp:sp modelId="{85991684-0A68-4A6C-B6B8-B3D4F23B3076}">
      <dsp:nvSpPr>
        <dsp:cNvPr id="15" name="圆角矩形 14"/>
        <dsp:cNvSpPr/>
      </dsp:nvSpPr>
      <dsp:spPr bwMode="white">
        <a:xfrm>
          <a:off x="2169361" y="3780292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</a:t>
          </a:r>
          <a:endParaRPr lang="zh-CN"/>
        </a:p>
      </dsp:txBody>
      <dsp:txXfrm>
        <a:off x="2169361" y="3780292"/>
        <a:ext cx="1095737" cy="547868"/>
      </dsp:txXfrm>
    </dsp:sp>
    <dsp:sp modelId="{A9F6C123-5A53-444B-9C02-6E869E53E4AB}">
      <dsp:nvSpPr>
        <dsp:cNvPr id="16" name="任意多边形 15"/>
        <dsp:cNvSpPr/>
      </dsp:nvSpPr>
      <dsp:spPr bwMode="white">
        <a:xfrm>
          <a:off x="3265098" y="4042833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265098" y="4042833"/>
        <a:ext cx="438295" cy="22785"/>
      </dsp:txXfrm>
    </dsp:sp>
    <dsp:sp modelId="{CEBC105D-25B4-4EB6-944E-F39296774199}">
      <dsp:nvSpPr>
        <dsp:cNvPr id="17" name="圆角矩形 16"/>
        <dsp:cNvSpPr/>
      </dsp:nvSpPr>
      <dsp:spPr bwMode="white">
        <a:xfrm>
          <a:off x="3703392" y="3780292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dictName</a:t>
          </a:r>
          <a:endParaRPr lang="en-US"/>
        </a:p>
      </dsp:txBody>
      <dsp:txXfrm>
        <a:off x="3703392" y="3780292"/>
        <a:ext cx="1095737" cy="547868"/>
      </dsp:txXfrm>
    </dsp:sp>
    <dsp:sp modelId="{7C17AFC0-E98F-4A94-AADE-545341F01DCD}">
      <dsp:nvSpPr>
        <dsp:cNvPr id="34" name="任意多边形 33"/>
        <dsp:cNvSpPr/>
      </dsp:nvSpPr>
      <dsp:spPr bwMode="white">
        <a:xfrm>
          <a:off x="4799129" y="4042833"/>
          <a:ext cx="438295" cy="22785"/>
        </a:xfrm>
        <a:custGeom>
          <a:avLst/>
          <a:gdLst/>
          <a:ahLst/>
          <a:cxnLst/>
          <a:pathLst>
            <a:path w="690" h="36">
              <a:moveTo>
                <a:pt x="0" y="18"/>
              </a:moveTo>
              <a:lnTo>
                <a:pt x="690" y="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799129" y="4042833"/>
        <a:ext cx="438295" cy="22785"/>
      </dsp:txXfrm>
    </dsp:sp>
    <dsp:sp modelId="{892F35BF-7030-4BE5-A9D2-FA0AD868FC24}">
      <dsp:nvSpPr>
        <dsp:cNvPr id="35" name="圆角矩形 34"/>
        <dsp:cNvSpPr/>
      </dsp:nvSpPr>
      <dsp:spPr bwMode="white">
        <a:xfrm>
          <a:off x="5237424" y="3780292"/>
          <a:ext cx="1095737" cy="5478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字典名称</a:t>
          </a:r>
          <a:endParaRPr lang="zh-CN"/>
        </a:p>
      </dsp:txBody>
      <dsp:txXfrm>
        <a:off x="5237424" y="3780292"/>
        <a:ext cx="1095737" cy="547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96250" cy="4407535"/>
        <a:chOff x="0" y="0"/>
        <a:chExt cx="8096250" cy="4407535"/>
      </a:xfrm>
    </dsp:grpSpPr>
    <dsp:sp modelId="{05081DBE-8D16-40B3-8D3B-2A4BD10F0543}">
      <dsp:nvSpPr>
        <dsp:cNvPr id="3" name="圆角矩形 2"/>
        <dsp:cNvSpPr/>
      </dsp:nvSpPr>
      <dsp:spPr bwMode="white">
        <a:xfrm>
          <a:off x="0" y="0"/>
          <a:ext cx="8096250" cy="4407535"/>
        </a:xfrm>
        <a:prstGeom prst="roundRect">
          <a:avLst>
            <a:gd name="adj" fmla="val 8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3420736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画布</a:t>
          </a:r>
          <a:endParaRPr lang="zh-CN" altLang="en-US"/>
        </a:p>
      </dsp:txBody>
      <dsp:txXfrm>
        <a:off x="0" y="0"/>
        <a:ext cx="8096250" cy="4407535"/>
      </dsp:txXfrm>
    </dsp:sp>
    <dsp:sp modelId="{9776E860-F605-4A27-AD02-15F9DC0518E6}">
      <dsp:nvSpPr>
        <dsp:cNvPr id="4" name="圆角矩形 3"/>
        <dsp:cNvSpPr/>
      </dsp:nvSpPr>
      <dsp:spPr bwMode="white">
        <a:xfrm>
          <a:off x="202406" y="1101884"/>
          <a:ext cx="1214438" cy="1512862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布局</a:t>
          </a:r>
          <a:endParaRPr lang="zh-CN" altLang="en-US">
            <a:solidFill>
              <a:schemeClr val="dk1"/>
            </a:solidFill>
          </a:endParaRPr>
        </a:p>
      </dsp:txBody>
      <dsp:txXfrm>
        <a:off x="202406" y="1101884"/>
        <a:ext cx="1214438" cy="1512862"/>
      </dsp:txXfrm>
    </dsp:sp>
    <dsp:sp modelId="{7AAEADBB-D5C5-4A08-9AC9-CE680295AF4E}">
      <dsp:nvSpPr>
        <dsp:cNvPr id="5" name="圆角矩形 4"/>
        <dsp:cNvSpPr/>
      </dsp:nvSpPr>
      <dsp:spPr bwMode="white">
        <a:xfrm>
          <a:off x="202406" y="2674296"/>
          <a:ext cx="1214438" cy="1512862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渲染</a:t>
          </a:r>
          <a:endParaRPr lang="zh-CN" altLang="en-US">
            <a:solidFill>
              <a:schemeClr val="dk1"/>
            </a:solidFill>
          </a:endParaRPr>
        </a:p>
      </dsp:txBody>
      <dsp:txXfrm>
        <a:off x="202406" y="2674296"/>
        <a:ext cx="1214438" cy="1512862"/>
      </dsp:txXfrm>
    </dsp:sp>
    <dsp:sp modelId="{DE92E302-CF18-4A0A-999E-A7B0D02297E9}">
      <dsp:nvSpPr>
        <dsp:cNvPr id="6" name="圆角矩形 5"/>
        <dsp:cNvSpPr/>
      </dsp:nvSpPr>
      <dsp:spPr bwMode="white">
        <a:xfrm>
          <a:off x="1619250" y="1101884"/>
          <a:ext cx="6274594" cy="3085275"/>
        </a:xfrm>
        <a:prstGeom prst="roundRect">
          <a:avLst>
            <a:gd name="adj" fmla="val 10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959149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dragC</a:t>
          </a:r>
          <a:r>
            <a:rPr lang="en-US" altLang="zh-CN"/>
            <a:t>omponent</a:t>
          </a:r>
          <a:endParaRPr lang="en-US" altLang="zh-CN"/>
        </a:p>
      </dsp:txBody>
      <dsp:txXfrm>
        <a:off x="1619250" y="1101884"/>
        <a:ext cx="6274594" cy="3085275"/>
      </dsp:txXfrm>
    </dsp:sp>
    <dsp:sp modelId="{94D89190-666C-446C-B972-B2DCB935B9BC}">
      <dsp:nvSpPr>
        <dsp:cNvPr id="7" name="圆角矩形 6"/>
        <dsp:cNvSpPr/>
      </dsp:nvSpPr>
      <dsp:spPr bwMode="white">
        <a:xfrm>
          <a:off x="1776115" y="2181730"/>
          <a:ext cx="1254919" cy="857660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动画</a:t>
          </a:r>
          <a:endParaRPr lang="zh-CN" altLang="en-US">
            <a:solidFill>
              <a:schemeClr val="dk1"/>
            </a:solidFill>
          </a:endParaRPr>
        </a:p>
      </dsp:txBody>
      <dsp:txXfrm>
        <a:off x="1776115" y="2181730"/>
        <a:ext cx="1254919" cy="857660"/>
      </dsp:txXfrm>
    </dsp:sp>
    <dsp:sp modelId="{D3BE84CD-A9A0-4C63-A61D-3AEEF7D8B1BC}">
      <dsp:nvSpPr>
        <dsp:cNvPr id="8" name="圆角矩形 7"/>
        <dsp:cNvSpPr/>
      </dsp:nvSpPr>
      <dsp:spPr bwMode="white">
        <a:xfrm>
          <a:off x="1776115" y="3098102"/>
          <a:ext cx="1254919" cy="857660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拖拽</a:t>
          </a:r>
          <a:endParaRPr lang="zh-CN" altLang="en-US">
            <a:solidFill>
              <a:schemeClr val="dk1"/>
            </a:solidFill>
          </a:endParaRPr>
        </a:p>
      </dsp:txBody>
      <dsp:txXfrm>
        <a:off x="1776115" y="3098102"/>
        <a:ext cx="1254919" cy="857660"/>
      </dsp:txXfrm>
    </dsp:sp>
    <dsp:sp modelId="{A8C761B1-9819-4D4A-B977-81D34FA606E2}">
      <dsp:nvSpPr>
        <dsp:cNvPr id="9" name="圆角矩形 8"/>
        <dsp:cNvSpPr/>
      </dsp:nvSpPr>
      <dsp:spPr bwMode="white">
        <a:xfrm>
          <a:off x="3198019" y="2203768"/>
          <a:ext cx="4493419" cy="1763014"/>
        </a:xfrm>
        <a:prstGeom prst="roundRect">
          <a:avLst>
            <a:gd name="adj" fmla="val 10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995123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表单</a:t>
          </a:r>
          <a:r>
            <a:rPr lang="zh-CN" altLang="en-US"/>
            <a:t>组件 </a:t>
          </a:r>
          <a:r>
            <a:rPr lang="en-US" altLang="zh-CN"/>
            <a:t>- isComponent</a:t>
          </a:r>
          <a:endParaRPr lang="en-US" altLang="zh-CN"/>
        </a:p>
      </dsp:txBody>
      <dsp:txXfrm>
        <a:off x="3198019" y="2203768"/>
        <a:ext cx="4493419" cy="1763014"/>
      </dsp:txXfrm>
    </dsp:sp>
    <dsp:sp modelId="{63FB3C2D-CB2A-43B3-A838-5FCEFDB74432}">
      <dsp:nvSpPr>
        <dsp:cNvPr id="10" name="圆角矩形 9"/>
        <dsp:cNvSpPr/>
      </dsp:nvSpPr>
      <dsp:spPr bwMode="white">
        <a:xfrm>
          <a:off x="3310354" y="2997124"/>
          <a:ext cx="2104439" cy="793356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配置</a:t>
          </a:r>
          <a:r>
            <a:rPr lang="zh-CN" altLang="en-US">
              <a:solidFill>
                <a:schemeClr val="dk1"/>
              </a:solidFill>
            </a:rPr>
            <a:t>属性</a:t>
          </a:r>
          <a:endParaRPr lang="zh-CN" altLang="en-US">
            <a:solidFill>
              <a:schemeClr val="dk1"/>
            </a:solidFill>
          </a:endParaRPr>
        </a:p>
      </dsp:txBody>
      <dsp:txXfrm>
        <a:off x="3310354" y="2997124"/>
        <a:ext cx="2104439" cy="793356"/>
      </dsp:txXfrm>
    </dsp:sp>
    <dsp:sp modelId="{EC9C92C0-332E-48D3-9730-6ED51ACE140A}">
      <dsp:nvSpPr>
        <dsp:cNvPr id="11" name="圆角矩形 10"/>
        <dsp:cNvSpPr/>
      </dsp:nvSpPr>
      <dsp:spPr bwMode="white">
        <a:xfrm>
          <a:off x="5474663" y="2997124"/>
          <a:ext cx="2104439" cy="793356"/>
        </a:xfrm>
        <a:prstGeom prst="roundRect">
          <a:avLst>
            <a:gd name="adj" fmla="val 105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dk1"/>
              </a:solidFill>
            </a:rPr>
            <a:t>交互</a:t>
          </a:r>
          <a:r>
            <a:rPr lang="zh-CN" altLang="en-US">
              <a:solidFill>
                <a:schemeClr val="dk1"/>
              </a:solidFill>
            </a:rPr>
            <a:t>属性</a:t>
          </a:r>
          <a:endParaRPr lang="zh-CN" altLang="en-US">
            <a:solidFill>
              <a:schemeClr val="dk1"/>
            </a:solidFill>
          </a:endParaRPr>
        </a:p>
      </dsp:txBody>
      <dsp:txXfrm>
        <a:off x="5474663" y="2997124"/>
        <a:ext cx="2104439" cy="793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24745" cy="2954655"/>
        <a:chOff x="0" y="0"/>
        <a:chExt cx="10024745" cy="2954655"/>
      </a:xfrm>
    </dsp:grpSpPr>
    <dsp:sp modelId="{E74B0135-3D37-42AD-9C7C-5E6A5C184B2C}">
      <dsp:nvSpPr>
        <dsp:cNvPr id="3" name="圆角矩形 2"/>
        <dsp:cNvSpPr/>
      </dsp:nvSpPr>
      <dsp:spPr bwMode="white">
        <a:xfrm>
          <a:off x="0" y="325615"/>
          <a:ext cx="1664141" cy="9072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前置</a:t>
          </a:r>
          <a:endParaRPr lang="zh-CN" altLang="en-US"/>
        </a:p>
      </dsp:txBody>
      <dsp:txXfrm>
        <a:off x="0" y="325615"/>
        <a:ext cx="1664141" cy="907200"/>
      </dsp:txXfrm>
    </dsp:sp>
    <dsp:sp modelId="{001A35F5-21FE-42CC-AB17-5CF1D5339814}">
      <dsp:nvSpPr>
        <dsp:cNvPr id="4" name="圆角矩形 3"/>
        <dsp:cNvSpPr/>
      </dsp:nvSpPr>
      <dsp:spPr bwMode="white">
        <a:xfrm>
          <a:off x="340848" y="930415"/>
          <a:ext cx="1664141" cy="16986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493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加载组价库，注册组件</a:t>
          </a:r>
          <a:endParaRPr lang="zh-CN" altLang="en-US">
            <a:solidFill>
              <a:schemeClr val="dk1"/>
            </a:solidFill>
          </a:endParaRPr>
        </a:p>
      </dsp:txBody>
      <dsp:txXfrm>
        <a:off x="340848" y="930415"/>
        <a:ext cx="1664141" cy="1698625"/>
      </dsp:txXfrm>
    </dsp:sp>
    <dsp:sp modelId="{B6B4705E-C06A-4375-BD9F-C3441DAF21BE}">
      <dsp:nvSpPr>
        <dsp:cNvPr id="5" name="右箭头 4"/>
        <dsp:cNvSpPr/>
      </dsp:nvSpPr>
      <dsp:spPr bwMode="white">
        <a:xfrm>
          <a:off x="1901282" y="420854"/>
          <a:ext cx="534829" cy="41432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901282" y="420854"/>
        <a:ext cx="534829" cy="414323"/>
      </dsp:txXfrm>
    </dsp:sp>
    <dsp:sp modelId="{BC9164B6-8CF0-4879-A265-B22456BE4CF2}">
      <dsp:nvSpPr>
        <dsp:cNvPr id="6" name="圆角矩形 5"/>
        <dsp:cNvSpPr/>
      </dsp:nvSpPr>
      <dsp:spPr bwMode="white">
        <a:xfrm>
          <a:off x="2673252" y="325615"/>
          <a:ext cx="1664141" cy="9072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配置解析</a:t>
          </a:r>
          <a:endParaRPr lang="zh-CN" altLang="en-US"/>
        </a:p>
      </dsp:txBody>
      <dsp:txXfrm>
        <a:off x="2673252" y="325615"/>
        <a:ext cx="1664141" cy="907200"/>
      </dsp:txXfrm>
    </dsp:sp>
    <dsp:sp modelId="{178AD051-CF63-4F1B-9A8E-BC50021CDB7D}">
      <dsp:nvSpPr>
        <dsp:cNvPr id="7" name="圆角矩形 6"/>
        <dsp:cNvSpPr/>
      </dsp:nvSpPr>
      <dsp:spPr bwMode="white">
        <a:xfrm>
          <a:off x="3014100" y="930415"/>
          <a:ext cx="1664141" cy="16986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493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处理配置改版等</a:t>
          </a:r>
          <a:endParaRPr lang="zh-CN" altLang="en-US">
            <a:solidFill>
              <a:schemeClr val="dk1"/>
            </a:solidFill>
          </a:endParaRPr>
        </a:p>
      </dsp:txBody>
      <dsp:txXfrm>
        <a:off x="3014100" y="930415"/>
        <a:ext cx="1664141" cy="1698625"/>
      </dsp:txXfrm>
    </dsp:sp>
    <dsp:sp modelId="{0399D8D5-1252-4D85-9101-B99A296595E1}">
      <dsp:nvSpPr>
        <dsp:cNvPr id="8" name="右箭头 7"/>
        <dsp:cNvSpPr/>
      </dsp:nvSpPr>
      <dsp:spPr bwMode="white">
        <a:xfrm>
          <a:off x="4574534" y="420854"/>
          <a:ext cx="534829" cy="41432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574534" y="420854"/>
        <a:ext cx="534829" cy="414323"/>
      </dsp:txXfrm>
    </dsp:sp>
    <dsp:sp modelId="{11B51A25-BC1E-4A01-8D9E-AE2F8BBE02A0}">
      <dsp:nvSpPr>
        <dsp:cNvPr id="9" name="圆角矩形 8"/>
        <dsp:cNvSpPr/>
      </dsp:nvSpPr>
      <dsp:spPr bwMode="white">
        <a:xfrm>
          <a:off x="5346504" y="325615"/>
          <a:ext cx="1664141" cy="9072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加载插件</a:t>
          </a:r>
          <a:endParaRPr lang="zh-CN" altLang="en-US"/>
        </a:p>
      </dsp:txBody>
      <dsp:txXfrm>
        <a:off x="5346504" y="325615"/>
        <a:ext cx="1664141" cy="907200"/>
      </dsp:txXfrm>
    </dsp:sp>
    <dsp:sp modelId="{A049FDA1-9B71-4C54-9B2E-EB8FFCDFB2F4}">
      <dsp:nvSpPr>
        <dsp:cNvPr id="10" name="圆角矩形 9"/>
        <dsp:cNvSpPr/>
      </dsp:nvSpPr>
      <dsp:spPr bwMode="white">
        <a:xfrm>
          <a:off x="5687352" y="930415"/>
          <a:ext cx="1664141" cy="16986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493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根据插件配置按需运行插件</a:t>
          </a:r>
          <a:endParaRPr lang="zh-CN" altLang="en-US">
            <a:solidFill>
              <a:schemeClr val="dk1"/>
            </a:solidFill>
          </a:endParaRPr>
        </a:p>
      </dsp:txBody>
      <dsp:txXfrm>
        <a:off x="5687352" y="930415"/>
        <a:ext cx="1664141" cy="1698625"/>
      </dsp:txXfrm>
    </dsp:sp>
    <dsp:sp modelId="{05D5BCDF-0B17-4313-8B6E-A73919732C3D}">
      <dsp:nvSpPr>
        <dsp:cNvPr id="11" name="右箭头 10"/>
        <dsp:cNvSpPr/>
      </dsp:nvSpPr>
      <dsp:spPr bwMode="white">
        <a:xfrm>
          <a:off x="7247786" y="420854"/>
          <a:ext cx="534829" cy="41432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47786" y="420854"/>
        <a:ext cx="534829" cy="414323"/>
      </dsp:txXfrm>
    </dsp:sp>
    <dsp:sp modelId="{ED55991D-07E7-4671-B5BA-1CC24C2E42A5}">
      <dsp:nvSpPr>
        <dsp:cNvPr id="12" name="圆角矩形 11"/>
        <dsp:cNvSpPr/>
      </dsp:nvSpPr>
      <dsp:spPr bwMode="white">
        <a:xfrm>
          <a:off x="8019756" y="325615"/>
          <a:ext cx="1664141" cy="9072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渲染组件树</a:t>
          </a:r>
          <a:endParaRPr lang="zh-CN"/>
        </a:p>
      </dsp:txBody>
      <dsp:txXfrm>
        <a:off x="8019756" y="325615"/>
        <a:ext cx="1664141" cy="907200"/>
      </dsp:txXfrm>
    </dsp:sp>
    <dsp:sp modelId="{9B0184BA-C3E0-4A0B-B916-FA0A13A8C979}">
      <dsp:nvSpPr>
        <dsp:cNvPr id="13" name="圆角矩形 12"/>
        <dsp:cNvSpPr/>
      </dsp:nvSpPr>
      <dsp:spPr bwMode="white">
        <a:xfrm>
          <a:off x="8360604" y="930415"/>
          <a:ext cx="1664141" cy="16986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49352" tIns="149352" rIns="1493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根据</a:t>
          </a:r>
          <a:r>
            <a:rPr lang="zh-CN">
              <a:solidFill>
                <a:schemeClr val="dk1"/>
              </a:solidFill>
            </a:rPr>
            <a:t>总</a:t>
          </a:r>
          <a:r>
            <a:rPr lang="zh-CN">
              <a:solidFill>
                <a:schemeClr val="dk1"/>
              </a:solidFill>
            </a:rPr>
            <a:t>配置</a:t>
          </a:r>
          <a:r>
            <a:rPr lang="zh-CN">
              <a:solidFill>
                <a:schemeClr val="dk1"/>
              </a:solidFill>
            </a:rPr>
            <a:t>渲染</a:t>
          </a:r>
          <a:endParaRPr lang="zh-CN">
            <a:solidFill>
              <a:schemeClr val="dk1"/>
            </a:solidFill>
          </a:endParaRPr>
        </a:p>
      </dsp:txBody>
      <dsp:txXfrm>
        <a:off x="8360604" y="930415"/>
        <a:ext cx="1664141" cy="1698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096375" cy="4398645"/>
        <a:chOff x="0" y="0"/>
        <a:chExt cx="9096375" cy="439864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9096375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表单</a:t>
          </a:r>
          <a:r>
            <a:rPr lang="zh-CN" altLang="en-US"/>
            <a:t>参数</a:t>
          </a:r>
          <a:r>
            <a:rPr lang="zh-CN" altLang="en-US"/>
            <a:t>结构</a:t>
          </a:r>
          <a:endParaRPr lang="zh-CN" altLang="en-US"/>
        </a:p>
      </dsp:txBody>
      <dsp:txXfrm>
        <a:off x="0" y="0"/>
        <a:ext cx="9096375" cy="1361129"/>
      </dsp:txXfrm>
    </dsp:sp>
    <dsp:sp modelId="{A273FBB4-03FE-41EA-8D26-B5EFDA20D4B1}">
      <dsp:nvSpPr>
        <dsp:cNvPr id="4" name="圆角矩形 3"/>
        <dsp:cNvSpPr/>
      </dsp:nvSpPr>
      <dsp:spPr bwMode="white">
        <a:xfrm>
          <a:off x="0" y="1518758"/>
          <a:ext cx="5942034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column </a:t>
          </a:r>
          <a:r>
            <a:rPr lang="zh-CN" altLang="en-US"/>
            <a:t>树形</a:t>
          </a:r>
          <a:r>
            <a:rPr lang="zh-CN" altLang="en-US"/>
            <a:t>结构</a:t>
          </a:r>
          <a:endParaRPr lang="zh-CN" altLang="en-US"/>
        </a:p>
      </dsp:txBody>
      <dsp:txXfrm>
        <a:off x="0" y="1518758"/>
        <a:ext cx="5942034" cy="1361129"/>
      </dsp:txXfrm>
    </dsp:sp>
    <dsp:sp modelId="{33895B74-9806-4ADF-BA5A-BE54D637093A}">
      <dsp:nvSpPr>
        <dsp:cNvPr id="5" name="圆角矩形 4"/>
        <dsp:cNvSpPr/>
      </dsp:nvSpPr>
      <dsp:spPr bwMode="white">
        <a:xfrm>
          <a:off x="0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表单</a:t>
          </a:r>
          <a:r>
            <a:rPr lang="zh-CN" altLang="en-US"/>
            <a:t>属性</a:t>
          </a:r>
          <a:endParaRPr lang="zh-CN" altLang="en-US"/>
        </a:p>
      </dsp:txBody>
      <dsp:txXfrm>
        <a:off x="0" y="3037516"/>
        <a:ext cx="2909909" cy="1361129"/>
      </dsp:txXfrm>
    </dsp:sp>
    <dsp:sp modelId="{AFF15C07-F7A7-41C9-8AD9-E689AA0BA727}">
      <dsp:nvSpPr>
        <dsp:cNvPr id="6" name="圆角矩形 5"/>
        <dsp:cNvSpPr/>
      </dsp:nvSpPr>
      <dsp:spPr bwMode="white">
        <a:xfrm>
          <a:off x="3032125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布局</a:t>
          </a:r>
          <a:r>
            <a:rPr lang="zh-CN" altLang="en-US"/>
            <a:t>属性</a:t>
          </a:r>
          <a:endParaRPr lang="zh-CN" altLang="en-US"/>
        </a:p>
      </dsp:txBody>
      <dsp:txXfrm>
        <a:off x="3032125" y="3037516"/>
        <a:ext cx="2909909" cy="1361129"/>
      </dsp:txXfrm>
    </dsp:sp>
    <dsp:sp modelId="{3CD3C501-EE2C-4577-B984-DBD582D4E070}">
      <dsp:nvSpPr>
        <dsp:cNvPr id="7" name="圆角矩形 6"/>
        <dsp:cNvSpPr/>
      </dsp:nvSpPr>
      <dsp:spPr bwMode="white">
        <a:xfrm>
          <a:off x="6186466" y="1518758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字典</a:t>
          </a:r>
          <a:endParaRPr lang="zh-CN" altLang="en-US"/>
        </a:p>
      </dsp:txBody>
      <dsp:txXfrm>
        <a:off x="6186466" y="1518758"/>
        <a:ext cx="2909909" cy="1361129"/>
      </dsp:txXfrm>
    </dsp:sp>
    <dsp:sp modelId="{7B23FE4C-DE89-4AAE-A0BD-454373502390}">
      <dsp:nvSpPr>
        <dsp:cNvPr id="8" name="圆角矩形 7"/>
        <dsp:cNvSpPr/>
      </dsp:nvSpPr>
      <dsp:spPr bwMode="white">
        <a:xfrm>
          <a:off x="6186466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交互</a:t>
          </a:r>
          <a:r>
            <a:rPr lang="zh-CN" altLang="en-US"/>
            <a:t>配置</a:t>
          </a:r>
          <a:endParaRPr lang="zh-CN" altLang="en-US"/>
        </a:p>
      </dsp:txBody>
      <dsp:txXfrm>
        <a:off x="6186466" y="3037516"/>
        <a:ext cx="2909909" cy="13611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096375" cy="4398645"/>
        <a:chOff x="0" y="0"/>
        <a:chExt cx="9096375" cy="439864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9096375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fields </a:t>
          </a:r>
          <a:r>
            <a:rPr lang="zh-CN" altLang="en-US"/>
            <a:t>表单</a:t>
          </a:r>
          <a:r>
            <a:rPr lang="zh-CN" altLang="en-US"/>
            <a:t>的</a:t>
          </a:r>
          <a:r>
            <a:rPr lang="zh-CN" altLang="en-US"/>
            <a:t>树形</a:t>
          </a:r>
          <a:r>
            <a:rPr lang="zh-CN" altLang="en-US"/>
            <a:t>结构</a:t>
          </a:r>
          <a:endParaRPr lang="zh-CN" altLang="en-US"/>
        </a:p>
      </dsp:txBody>
      <dsp:txXfrm>
        <a:off x="0" y="0"/>
        <a:ext cx="9096375" cy="1361129"/>
      </dsp:txXfrm>
    </dsp:sp>
    <dsp:sp modelId="{A273FBB4-03FE-41EA-8D26-B5EFDA20D4B1}">
      <dsp:nvSpPr>
        <dsp:cNvPr id="4" name="圆角矩形 3"/>
        <dsp:cNvSpPr/>
      </dsp:nvSpPr>
      <dsp:spPr bwMode="white">
        <a:xfrm>
          <a:off x="0" y="1518758"/>
          <a:ext cx="5942034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1518758"/>
        <a:ext cx="5942034" cy="1361129"/>
      </dsp:txXfrm>
    </dsp:sp>
    <dsp:sp modelId="{33895B74-9806-4ADF-BA5A-BE54D637093A}">
      <dsp:nvSpPr>
        <dsp:cNvPr id="5" name="圆角矩形 4"/>
        <dsp:cNvSpPr/>
      </dsp:nvSpPr>
      <dsp:spPr bwMode="white">
        <a:xfrm>
          <a:off x="0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3037516"/>
        <a:ext cx="2909909" cy="1361129"/>
      </dsp:txXfrm>
    </dsp:sp>
    <dsp:sp modelId="{AFF15C07-F7A7-41C9-8AD9-E689AA0BA727}">
      <dsp:nvSpPr>
        <dsp:cNvPr id="6" name="圆角矩形 5"/>
        <dsp:cNvSpPr/>
      </dsp:nvSpPr>
      <dsp:spPr bwMode="white">
        <a:xfrm>
          <a:off x="3032125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32125" y="3037516"/>
        <a:ext cx="2909909" cy="1361129"/>
      </dsp:txXfrm>
    </dsp:sp>
    <dsp:sp modelId="{3CD3C501-EE2C-4577-B984-DBD582D4E070}">
      <dsp:nvSpPr>
        <dsp:cNvPr id="7" name="圆角矩形 6"/>
        <dsp:cNvSpPr/>
      </dsp:nvSpPr>
      <dsp:spPr bwMode="white">
        <a:xfrm>
          <a:off x="6186466" y="1518758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186466" y="1518758"/>
        <a:ext cx="2909909" cy="1361129"/>
      </dsp:txXfrm>
    </dsp:sp>
    <dsp:sp modelId="{7B23FE4C-DE89-4AAE-A0BD-454373502390}">
      <dsp:nvSpPr>
        <dsp:cNvPr id="8" name="圆角矩形 7"/>
        <dsp:cNvSpPr/>
      </dsp:nvSpPr>
      <dsp:spPr bwMode="white">
        <a:xfrm>
          <a:off x="6186466" y="3037516"/>
          <a:ext cx="2909909" cy="13611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186466" y="3037516"/>
        <a:ext cx="2909909" cy="136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ECE1B26-6A74-492D-B04F-94149A6AB4F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793E11CD-7E61-4104-986A-C7D1C4657FF3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0102">
                <a:alpha val="100000"/>
              </a:srgbClr>
            </a:gs>
            <a:gs pos="0">
              <a:srgbClr val="331433">
                <a:alpha val="100000"/>
              </a:srgbClr>
            </a:gs>
            <a:gs pos="100000">
              <a:srgbClr val="061C52">
                <a:alpha val="10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0102">
                <a:alpha val="100000"/>
              </a:srgbClr>
            </a:gs>
            <a:gs pos="0">
              <a:srgbClr val="331433">
                <a:alpha val="100000"/>
              </a:srgbClr>
            </a:gs>
            <a:gs pos="100000">
              <a:srgbClr val="061C52">
                <a:alpha val="10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D0A598E-1133-4548-9FE0-915161A3608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19BEFEC-ADBD-4CB6-92E8-EF20253A43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3"/>
          <p:cNvPicPr>
            <a:picLocks noChangeAspect="1"/>
          </p:cNvPicPr>
          <p:nvPr/>
        </p:nvPicPr>
        <p:blipFill>
          <a:blip r:embed="rId1">
            <a:lum bright="-29999"/>
          </a:blip>
          <a:stretch>
            <a:fillRect/>
          </a:stretch>
        </p:blipFill>
        <p:spPr>
          <a:xfrm>
            <a:off x="-50800" y="-33337"/>
            <a:ext cx="12242800" cy="68913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2" name="组合 11"/>
          <p:cNvGrpSpPr/>
          <p:nvPr/>
        </p:nvGrpSpPr>
        <p:grpSpPr>
          <a:xfrm>
            <a:off x="530680" y="2124710"/>
            <a:ext cx="10662920" cy="2877820"/>
            <a:chOff x="738960" y="2376170"/>
            <a:chExt cx="10662921" cy="2877820"/>
          </a:xfrm>
        </p:grpSpPr>
        <p:sp>
          <p:nvSpPr>
            <p:cNvPr id="5" name="文本框 4"/>
            <p:cNvSpPr txBox="1"/>
            <p:nvPr/>
          </p:nvSpPr>
          <p:spPr>
            <a:xfrm>
              <a:off x="1116150" y="2376170"/>
              <a:ext cx="101015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zh-CN" altLang="en-US" sz="6600" strike="noStrike" spc="300" noProof="1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itchFamily="2" charset="2"/>
                  <a:sym typeface="+mn-ea"/>
                </a:rPr>
                <a:t>快速搭建低代码表单平台</a:t>
              </a:r>
              <a:endParaRPr lang="zh-CN" altLang="en-US" sz="6600" strike="noStrike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endParaRPr>
            </a:p>
          </p:txBody>
        </p:sp>
        <p:sp>
          <p:nvSpPr>
            <p:cNvPr id="6" name="原创设计师QQ69613753    _4"/>
            <p:cNvSpPr/>
            <p:nvPr/>
          </p:nvSpPr>
          <p:spPr>
            <a:xfrm>
              <a:off x="738960" y="3663950"/>
              <a:ext cx="10662921" cy="33655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5318580" y="4696460"/>
              <a:ext cx="1696720" cy="557530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71895" y="4824095"/>
              <a:ext cx="1990090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zh-CN" altLang="en-US" sz="2200" strike="noStrike" noProof="1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itchFamily="34" charset="-122"/>
                  <a:cs typeface="+mn-cs"/>
                </a:rPr>
                <a:t>川  哥</a:t>
              </a:r>
              <a:endParaRPr lang="zh-CN" altLang="en-US" sz="2200" strike="noStrike" noProof="1" dirty="0" smtClean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itchFamily="34" charset="-122"/>
              </a:endParaRPr>
            </a:p>
          </p:txBody>
        </p:sp>
      </p:grpSp>
      <p:pic>
        <p:nvPicPr>
          <p:cNvPr id="307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089910" y="1188084"/>
            <a:ext cx="6012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800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rPr>
              <a:t>门徒计划</a:t>
            </a:r>
            <a:r>
              <a:rPr lang="en-US" altLang="zh-CN" sz="2800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rPr>
              <a:t>·</a:t>
            </a:r>
            <a:r>
              <a:rPr lang="zh-CN" altLang="en-US" sz="2800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rPr>
              <a:t>【</a:t>
            </a:r>
            <a:r>
              <a:rPr lang="en-US" altLang="zh-CN" sz="2800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rPr>
              <a:t>Vol.01</a:t>
            </a:r>
            <a:r>
              <a:rPr lang="zh-CN" altLang="en-US" sz="2800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  <a:sym typeface="+mn-ea"/>
              </a:rPr>
              <a:t>大咖分享会】</a:t>
            </a:r>
            <a:endParaRPr lang="zh-CN" altLang="en-US" sz="2800" spc="300" noProof="1" dirty="0" smtClean="0">
              <a:gradFill flip="none" rotWithShape="1">
                <a:gsLst>
                  <a:gs pos="60000">
                    <a:srgbClr val="B6C6DD"/>
                  </a:gs>
                  <a:gs pos="23000">
                    <a:schemeClr val="bg1"/>
                  </a:gs>
                  <a:gs pos="100000">
                    <a:srgbClr val="425C8F"/>
                  </a:gs>
                </a:gsLst>
                <a:lin ang="2700000" scaled="1"/>
                <a:tileRect/>
              </a:gradFill>
              <a:latin typeface="+mj-ea"/>
              <a:ea typeface="+mj-ea"/>
              <a:cs typeface="方正兰亭细黑_GBK_M" pitchFamily="2" charset="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业务组件--表单开发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2150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1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/>
          <a:srcRect b="75655"/>
          <a:stretch>
            <a:fillRect/>
          </a:stretch>
        </p:blipFill>
        <p:spPr>
          <a:xfrm>
            <a:off x="1033463" y="1730375"/>
            <a:ext cx="10125075" cy="13890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9" name="组合 14"/>
          <p:cNvGrpSpPr/>
          <p:nvPr/>
        </p:nvGrpSpPr>
        <p:grpSpPr>
          <a:xfrm>
            <a:off x="1371600" y="3292475"/>
            <a:ext cx="9448800" cy="3101975"/>
            <a:chOff x="1347" y="3639"/>
            <a:chExt cx="14880" cy="4886"/>
          </a:xfrm>
        </p:grpSpPr>
        <p:sp>
          <p:nvSpPr>
            <p:cNvPr id="6" name="矩形 5"/>
            <p:cNvSpPr/>
            <p:nvPr/>
          </p:nvSpPr>
          <p:spPr>
            <a:xfrm>
              <a:off x="1347" y="3639"/>
              <a:ext cx="3283" cy="488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4982" y="3639"/>
              <a:ext cx="3312" cy="4885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9230" y="3639"/>
              <a:ext cx="3287" cy="488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12869" y="3639"/>
              <a:ext cx="3358" cy="488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1514" name="文本框 10"/>
            <p:cNvSpPr txBox="1"/>
            <p:nvPr/>
          </p:nvSpPr>
          <p:spPr>
            <a:xfrm>
              <a:off x="1449" y="3766"/>
              <a:ext cx="318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项目体量小，表单页面占比小，采用原生的表单组件</a:t>
              </a:r>
              <a:endParaRPr lang="zh-CN" altLang="en-US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  <p:sp>
          <p:nvSpPr>
            <p:cNvPr id="21515" name="文本框 11"/>
            <p:cNvSpPr txBox="1"/>
            <p:nvPr/>
          </p:nvSpPr>
          <p:spPr>
            <a:xfrm>
              <a:off x="5061" y="3766"/>
              <a:ext cx="3232" cy="2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开始尝试各种封装方案和已有的</a:t>
              </a:r>
              <a:r>
                <a:rPr lang="en-US" altLang="zh-CN">
                  <a:solidFill>
                    <a:schemeClr val="bg1"/>
                  </a:solidFill>
                  <a:latin typeface="等线" charset="0"/>
                  <a:ea typeface="等线" charset="0"/>
                </a:rPr>
                <a:t>UI</a:t>
              </a:r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框架，适应更多的业务场景，一定程度上提升了效率</a:t>
              </a:r>
              <a:endParaRPr lang="zh-CN" altLang="en-US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  <p:sp>
          <p:nvSpPr>
            <p:cNvPr id="21516" name="文本框 12"/>
            <p:cNvSpPr txBox="1"/>
            <p:nvPr/>
          </p:nvSpPr>
          <p:spPr>
            <a:xfrm>
              <a:off x="9361" y="3791"/>
              <a:ext cx="3155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动态表格表单，根据实际业务情况调整配置，更加快速生成业务表单，减少代码量，请求与业务交互无法全面覆盖</a:t>
              </a:r>
              <a:endParaRPr lang="zh-CN" altLang="en-US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  <p:sp>
          <p:nvSpPr>
            <p:cNvPr id="21517" name="文本框 13"/>
            <p:cNvSpPr txBox="1"/>
            <p:nvPr/>
          </p:nvSpPr>
          <p:spPr>
            <a:xfrm>
              <a:off x="13025" y="3893"/>
              <a:ext cx="3027" cy="2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低代码平台，以可视化的数据项，将可变项变为界面操作，避免繁复的代码。</a:t>
              </a:r>
              <a:endParaRPr lang="zh-CN" altLang="en-US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</p:grpSp>
      <p:sp>
        <p:nvSpPr>
          <p:cNvPr id="21518" name="文本框 25"/>
          <p:cNvSpPr txBox="1"/>
          <p:nvPr/>
        </p:nvSpPr>
        <p:spPr>
          <a:xfrm>
            <a:off x="1436688" y="1225550"/>
            <a:ext cx="278923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进化历程</a:t>
            </a:r>
            <a:endParaRPr lang="zh-CN" altLang="en-US" sz="20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业务组件--表单开发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2355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1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grpSp>
        <p:nvGrpSpPr>
          <p:cNvPr id="49" name="组合 4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0253615" y="1575506"/>
            <a:ext cx="1029944" cy="1029944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51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54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187575" y="3313113"/>
            <a:ext cx="984250" cy="98583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270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400" strike="noStrike" noProof="1">
              <a:solidFill>
                <a:schemeClr val="bg1"/>
              </a:solidFill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8080375" y="3648075"/>
            <a:ext cx="985838" cy="98583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270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400" strike="noStrike" noProof="1">
              <a:solidFill>
                <a:schemeClr val="bg1"/>
              </a:solidFill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 rot="2711270" flipH="1">
            <a:off x="6086475" y="2773363"/>
            <a:ext cx="984250" cy="984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270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400" strike="noStrike" noProof="1">
              <a:solidFill>
                <a:schemeClr val="bg1"/>
              </a:solidFill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 rot="18888730">
            <a:off x="4068763" y="4559300"/>
            <a:ext cx="985838" cy="98583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270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400" strike="noStrike" noProof="1">
              <a:solidFill>
                <a:schemeClr val="bg1"/>
              </a:solidFill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84" name="任意多边形 8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3186909" y="4382705"/>
            <a:ext cx="834606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85" name="任意多边形 8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4858908" y="423439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86" name="任意多边形 8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7081658" y="360960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87" name="任意多边形 8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913339">
            <a:off x="8833844" y="3206788"/>
            <a:ext cx="1536809" cy="11744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6113" y="4991100"/>
            <a:ext cx="985838" cy="984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270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400" strike="noStrike" noProof="1">
              <a:solidFill>
                <a:schemeClr val="bg1"/>
              </a:solidFill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1337198" y="469667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3567" name="文本框 9"/>
          <p:cNvSpPr txBox="1"/>
          <p:nvPr/>
        </p:nvSpPr>
        <p:spPr>
          <a:xfrm>
            <a:off x="661988" y="6076950"/>
            <a:ext cx="9699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原生</a:t>
            </a:r>
            <a:endParaRPr lang="zh-CN" altLang="en-US" sz="28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23568" name="文本框 11"/>
          <p:cNvSpPr txBox="1"/>
          <p:nvPr/>
        </p:nvSpPr>
        <p:spPr>
          <a:xfrm>
            <a:off x="1812925" y="2568575"/>
            <a:ext cx="17494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组件封装</a:t>
            </a:r>
            <a:endParaRPr lang="zh-CN" altLang="en-US" sz="28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23569" name="文本框 12"/>
          <p:cNvSpPr txBox="1"/>
          <p:nvPr/>
        </p:nvSpPr>
        <p:spPr>
          <a:xfrm>
            <a:off x="5703888" y="2047875"/>
            <a:ext cx="17494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动态表单</a:t>
            </a:r>
            <a:endParaRPr lang="zh-CN" altLang="en-US" sz="28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23570" name="文本框 13"/>
          <p:cNvSpPr txBox="1"/>
          <p:nvPr/>
        </p:nvSpPr>
        <p:spPr>
          <a:xfrm>
            <a:off x="8877300" y="1119188"/>
            <a:ext cx="21097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低代码平台</a:t>
            </a:r>
            <a:endParaRPr lang="zh-CN" altLang="en-US" sz="28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27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27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37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3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7" grpId="1" bldLvl="0" animBg="1"/>
      <p:bldP spid="9" grpId="0" bldLvl="0" animBg="1"/>
      <p:bldP spid="9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业务组件--表单开发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2560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1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25604" name="TextBox 19"/>
          <p:cNvSpPr txBox="1"/>
          <p:nvPr/>
        </p:nvSpPr>
        <p:spPr>
          <a:xfrm flipH="1">
            <a:off x="749300" y="1720850"/>
            <a:ext cx="10993438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随着 To B 市场的大热，企业出现了各种管理系统需求。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lnSpc>
                <a:spcPct val="110000"/>
              </a:lnSpc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对于前端而言，最大的工作量就是各种表单和表格的实现，但其本身开发并没有什么技术含量，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很多时间是复制粘贴，改改参数，做的时间长了不免觉得无聊。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grpSp>
        <p:nvGrpSpPr>
          <p:cNvPr id="25605" name="组合 1"/>
          <p:cNvGrpSpPr/>
          <p:nvPr/>
        </p:nvGrpSpPr>
        <p:grpSpPr>
          <a:xfrm>
            <a:off x="1104900" y="3381375"/>
            <a:ext cx="5864225" cy="2916238"/>
            <a:chOff x="722831" y="1462187"/>
            <a:chExt cx="6330822" cy="3147331"/>
          </a:xfrm>
        </p:grpSpPr>
        <p:grpSp>
          <p:nvGrpSpPr>
            <p:cNvPr id="25606" name="组合 5"/>
            <p:cNvGrpSpPr/>
            <p:nvPr/>
          </p:nvGrpSpPr>
          <p:grpSpPr>
            <a:xfrm>
              <a:off x="722831" y="1462187"/>
              <a:ext cx="768157" cy="708592"/>
              <a:chOff x="764535" y="1625600"/>
              <a:chExt cx="1024209" cy="944788"/>
            </a:xfrm>
          </p:grpSpPr>
          <p:grpSp>
            <p:nvGrpSpPr>
              <p:cNvPr id="7" name="组合 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1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5608" name="文本框 7"/>
              <p:cNvSpPr txBox="1"/>
              <p:nvPr/>
            </p:nvSpPr>
            <p:spPr>
              <a:xfrm>
                <a:off x="1024649" y="1774826"/>
                <a:ext cx="479192" cy="729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25609" name="组合 10"/>
            <p:cNvGrpSpPr/>
            <p:nvPr/>
          </p:nvGrpSpPr>
          <p:grpSpPr>
            <a:xfrm>
              <a:off x="1231945" y="2256957"/>
              <a:ext cx="768157" cy="708591"/>
              <a:chOff x="1443354" y="2685293"/>
              <a:chExt cx="1024209" cy="944788"/>
            </a:xfrm>
          </p:grpSpPr>
          <p:grpSp>
            <p:nvGrpSpPr>
              <p:cNvPr id="12" name="组合 11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1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5611" name="文本框 4"/>
              <p:cNvSpPr txBox="1"/>
              <p:nvPr/>
            </p:nvSpPr>
            <p:spPr>
              <a:xfrm>
                <a:off x="1734048" y="2845229"/>
                <a:ext cx="479192" cy="729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25612" name="组合 15"/>
            <p:cNvGrpSpPr/>
            <p:nvPr/>
          </p:nvGrpSpPr>
          <p:grpSpPr>
            <a:xfrm>
              <a:off x="1751691" y="3078944"/>
              <a:ext cx="768157" cy="708592"/>
              <a:chOff x="2136348" y="3781272"/>
              <a:chExt cx="1024209" cy="944788"/>
            </a:xfrm>
          </p:grpSpPr>
          <p:grpSp>
            <p:nvGrpSpPr>
              <p:cNvPr id="17" name="组合 16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2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5614" name="文本框 17"/>
              <p:cNvSpPr txBox="1"/>
              <p:nvPr/>
            </p:nvSpPr>
            <p:spPr>
              <a:xfrm>
                <a:off x="2439099" y="3930498"/>
                <a:ext cx="479192" cy="729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25615" name="组合 20"/>
            <p:cNvGrpSpPr/>
            <p:nvPr/>
          </p:nvGrpSpPr>
          <p:grpSpPr>
            <a:xfrm>
              <a:off x="2225934" y="3900926"/>
              <a:ext cx="768157" cy="708592"/>
              <a:chOff x="2768672" y="4877250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2808382" y="483753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5617" name="文本框 25"/>
              <p:cNvSpPr txBox="1"/>
              <p:nvPr/>
            </p:nvSpPr>
            <p:spPr>
              <a:xfrm>
                <a:off x="2990076" y="5026476"/>
                <a:ext cx="479192" cy="729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4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sp>
          <p:nvSpPr>
            <p:cNvPr id="25618" name="TextBox 5"/>
            <p:cNvSpPr txBox="1"/>
            <p:nvPr/>
          </p:nvSpPr>
          <p:spPr>
            <a:xfrm>
              <a:off x="1641670" y="1578701"/>
              <a:ext cx="5411983" cy="397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等线" charset="0"/>
                  <a:ea typeface="等线" charset="0"/>
                </a:rPr>
                <a:t>如何减少大量复制粘贴的重复代码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19" name="TextBox 5"/>
          <p:cNvSpPr txBox="1"/>
          <p:nvPr/>
        </p:nvSpPr>
        <p:spPr>
          <a:xfrm>
            <a:off x="2600325" y="4237038"/>
            <a:ext cx="5014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如何提高效率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25620" name="TextBox 5"/>
          <p:cNvSpPr txBox="1"/>
          <p:nvPr/>
        </p:nvSpPr>
        <p:spPr>
          <a:xfrm>
            <a:off x="2982913" y="5064125"/>
            <a:ext cx="50149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如何让我们前端开发者脱身其外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25621" name="TextBox 5"/>
          <p:cNvSpPr txBox="1"/>
          <p:nvPr/>
        </p:nvSpPr>
        <p:spPr>
          <a:xfrm>
            <a:off x="3490913" y="5784850"/>
            <a:ext cx="50149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维护升级不会因为茫茫代码海，而退缩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163445" y="2634615"/>
            <a:ext cx="7864475" cy="1588135"/>
            <a:chOff x="5255" y="4096"/>
            <a:chExt cx="12385" cy="2501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974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提效利器</a:t>
              </a:r>
              <a:r>
                <a:rPr lang="en-US" alt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低代码平台</a:t>
              </a:r>
              <a:endParaRPr lang="zh-CN" sz="4800" strike="noStrike" noProof="1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>
              <a:off x="8087" y="6498"/>
              <a:ext cx="9313" cy="99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en-US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2</a:t>
              </a:r>
              <a:endParaRPr lang="en-US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2969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29700" name="TextBox 19"/>
          <p:cNvSpPr txBox="1"/>
          <p:nvPr/>
        </p:nvSpPr>
        <p:spPr>
          <a:xfrm flipH="1">
            <a:off x="749300" y="1720850"/>
            <a:ext cx="10993438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随着 To B 市场的大热，企业出现了各种管理系统需求。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lnSpc>
                <a:spcPct val="110000"/>
              </a:lnSpc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对于前端而言，最大的工作量就是各种表单和表格的实现，但其本身开发并没有什么技术含量，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很多时间是复制粘贴，改改参数，做的时间长了不免觉得无聊。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29701" name="TextBox 19"/>
          <p:cNvSpPr txBox="1"/>
          <p:nvPr/>
        </p:nvSpPr>
        <p:spPr>
          <a:xfrm flipH="1">
            <a:off x="749300" y="4524375"/>
            <a:ext cx="10993438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对于这类工作我们当然是能简化就要简化，最好用可视化的方式，妥妥拽拽就可以完成功能，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这就是可视化表单诞生的最初原因。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53113" y="3251200"/>
            <a:ext cx="485775" cy="9794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3174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31748" name="TextBox 19"/>
          <p:cNvSpPr txBox="1"/>
          <p:nvPr/>
        </p:nvSpPr>
        <p:spPr>
          <a:xfrm flipH="1">
            <a:off x="749300" y="1720850"/>
            <a:ext cx="10993438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另外流程引擎的设计上，是必须要借助动态表单才能实现。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流程引擎上会有各种审批表单，这个表单需要动态设计，而不是固定代码。整体的流程就是：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31749" name="TextBox 19"/>
          <p:cNvSpPr txBox="1"/>
          <p:nvPr/>
        </p:nvSpPr>
        <p:spPr>
          <a:xfrm flipH="1">
            <a:off x="749300" y="2897188"/>
            <a:ext cx="9123363" cy="1938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等线" charset="0"/>
                <a:ea typeface="等线" charset="0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</a:rPr>
              <a:t>、首先可视化表单进行设计；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等线" charset="0"/>
                <a:ea typeface="等线" charset="0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</a:rPr>
              <a:t>、然后后端进行配置的存储；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等线" charset="0"/>
                <a:ea typeface="等线" charset="0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</a:rPr>
              <a:t>、最后再回显给用户；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等线" charset="0"/>
                <a:ea typeface="等线" charset="0"/>
              </a:rPr>
              <a:t>4</a:t>
            </a:r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</a:rPr>
              <a:t>、采集数据。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3379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1315" y="1788160"/>
            <a:ext cx="5799455" cy="5219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组件库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1320" y="5305425"/>
            <a:ext cx="5799455" cy="5219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渲染模块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041140"/>
            <a:ext cx="5799455" cy="5219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设计器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25445" y="2989580"/>
            <a:ext cx="5799455" cy="5219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配置面板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5263" y="2624138"/>
            <a:ext cx="6132513" cy="203517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3801" name="文本框 13"/>
          <p:cNvSpPr txBox="1"/>
          <p:nvPr/>
        </p:nvSpPr>
        <p:spPr>
          <a:xfrm>
            <a:off x="2941638" y="2665413"/>
            <a:ext cx="18335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编排模块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cxnSp>
        <p:nvCxnSpPr>
          <p:cNvPr id="15" name="直接箭头连接符 14"/>
          <p:cNvCxnSpPr>
            <a:stCxn id="11" idx="2"/>
            <a:endCxn id="10" idx="0"/>
          </p:cNvCxnSpPr>
          <p:nvPr/>
        </p:nvCxnSpPr>
        <p:spPr>
          <a:xfrm>
            <a:off x="5826125" y="3511550"/>
            <a:ext cx="9525" cy="5302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9" idx="0"/>
          </p:cNvCxnSpPr>
          <p:nvPr/>
        </p:nvCxnSpPr>
        <p:spPr>
          <a:xfrm>
            <a:off x="5835650" y="4562475"/>
            <a:ext cx="6350" cy="742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文本框 16"/>
          <p:cNvSpPr txBox="1"/>
          <p:nvPr/>
        </p:nvSpPr>
        <p:spPr>
          <a:xfrm>
            <a:off x="6070600" y="3676650"/>
            <a:ext cx="16748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组件描述配置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33805" name="文本框 17"/>
          <p:cNvSpPr txBox="1"/>
          <p:nvPr/>
        </p:nvSpPr>
        <p:spPr>
          <a:xfrm>
            <a:off x="6086475" y="4749800"/>
            <a:ext cx="16589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渲染逻辑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88475" y="1788160"/>
            <a:ext cx="1517015" cy="403923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代码互转模块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3807" name="文本框 19"/>
          <p:cNvSpPr txBox="1"/>
          <p:nvPr/>
        </p:nvSpPr>
        <p:spPr>
          <a:xfrm>
            <a:off x="1155700" y="1787525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组件接入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33808" name="文本框 20"/>
          <p:cNvSpPr txBox="1"/>
          <p:nvPr/>
        </p:nvSpPr>
        <p:spPr>
          <a:xfrm>
            <a:off x="1155700" y="2989263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组件配置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33809" name="文本框 21"/>
          <p:cNvSpPr txBox="1"/>
          <p:nvPr/>
        </p:nvSpPr>
        <p:spPr>
          <a:xfrm>
            <a:off x="1155700" y="4041775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拖拽设计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33810" name="文本框 22"/>
          <p:cNvSpPr txBox="1"/>
          <p:nvPr/>
        </p:nvSpPr>
        <p:spPr>
          <a:xfrm>
            <a:off x="1155700" y="5305425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即时预览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3584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35844" name="文本框 36"/>
          <p:cNvSpPr txBox="1"/>
          <p:nvPr/>
        </p:nvSpPr>
        <p:spPr>
          <a:xfrm>
            <a:off x="1452563" y="1266825"/>
            <a:ext cx="35417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可视化表单平台整体架构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2855" y="1875790"/>
            <a:ext cx="742950" cy="342836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组件库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90990" y="1875790"/>
            <a:ext cx="742950" cy="342836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代码互转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1535" y="1877060"/>
            <a:ext cx="5704205" cy="26231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endParaRPr lang="zh-CN" altLang="en-US" strike="noStrike" noProof="1"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07410" y="4608195"/>
            <a:ext cx="5656580" cy="7112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渲染模块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06980" y="5452745"/>
            <a:ext cx="7458075" cy="77533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 fontAlgn="auto"/>
            <a:r>
              <a:rPr lang="zh-CN" altLang="en-US" strike="noStrike" noProof="1">
                <a:sym typeface="+mn-ea"/>
              </a:rPr>
              <a:t>数据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29025" y="2143760"/>
            <a:ext cx="967740" cy="219583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设计器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7925" y="2143760"/>
            <a:ext cx="1012190" cy="219583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配置面板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63970" y="2143760"/>
            <a:ext cx="1010920" cy="219583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交互配置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29025" y="5603875"/>
            <a:ext cx="1358900" cy="473710"/>
          </a:xfrm>
          <a:prstGeom prst="round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配置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374890" y="5603875"/>
            <a:ext cx="1358900" cy="473710"/>
          </a:xfrm>
          <a:prstGeom prst="round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请求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22870" y="2143760"/>
            <a:ext cx="1010920" cy="219583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插件系统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416550" y="5616575"/>
            <a:ext cx="1358900" cy="473710"/>
          </a:xfrm>
          <a:prstGeom prst="round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字典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3789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37892" name="TextBox 19"/>
          <p:cNvSpPr txBox="1"/>
          <p:nvPr/>
        </p:nvSpPr>
        <p:spPr>
          <a:xfrm flipH="1">
            <a:off x="1595438" y="1630363"/>
            <a:ext cx="10993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遇到的问题</a:t>
            </a:r>
            <a:endParaRPr lang="zh-CN" altLang="en-US" sz="24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03780" y="2602865"/>
            <a:ext cx="2299335" cy="83121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fontAlgn="auto" latinLnBrk="0"/>
            <a:r>
              <a:rPr lang="zh-CN" sz="4800" strike="noStrike" noProof="1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好用的</a:t>
            </a:r>
            <a:endParaRPr lang="zh-CN" sz="4800" strike="noStrike" noProof="1" smtClean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itchFamily="34" charset="0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19315" y="2602865"/>
            <a:ext cx="2299335" cy="83121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fontAlgn="auto" latinLnBrk="0"/>
            <a:r>
              <a:rPr lang="zh-CN" sz="4800" strike="noStrike" noProof="1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开源的</a:t>
            </a:r>
            <a:endParaRPr lang="zh-CN" sz="4800" strike="noStrike" noProof="1" smtClean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itchFamily="34" charset="0"/>
              <a:sym typeface="+mn-ea"/>
            </a:endParaRPr>
          </a:p>
        </p:txBody>
      </p:sp>
      <p:sp>
        <p:nvSpPr>
          <p:cNvPr id="37895" name="Rectangle 3"/>
          <p:cNvSpPr txBox="1"/>
          <p:nvPr/>
        </p:nvSpPr>
        <p:spPr>
          <a:xfrm>
            <a:off x="2303463" y="4432300"/>
            <a:ext cx="2300287" cy="8318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>
            <a:spAutoFit/>
          </a:bodyPr>
          <a:p>
            <a:pPr algn="dist">
              <a:spcBef>
                <a:spcPct val="0"/>
              </a:spcBef>
              <a:buNone/>
            </a:pPr>
            <a:r>
              <a:rPr lang="zh-CN" altLang="zh-CN" sz="4800" b="1" baseline="0">
                <a:solidFill>
                  <a:schemeClr val="accent2"/>
                </a:solidFill>
                <a:latin typeface="Calibri" pitchFamily="34" charset="0"/>
                <a:ea typeface="等线" charset="0"/>
                <a:cs typeface="Tahoma" panose="020B0604030504040204" pitchFamily="34" charset="0"/>
                <a:sym typeface="等线" charset="0"/>
              </a:rPr>
              <a:t>不开源</a:t>
            </a:r>
            <a:endParaRPr lang="zh-CN" altLang="zh-CN" sz="4800" b="1" baseline="0">
              <a:solidFill>
                <a:schemeClr val="accent2"/>
              </a:solidFill>
              <a:latin typeface="Calibri" pitchFamily="34" charset="0"/>
              <a:ea typeface="Tahoma" panose="020B0604030504040204" pitchFamily="34" charset="0"/>
              <a:sym typeface="等线" charset="0"/>
            </a:endParaRPr>
          </a:p>
        </p:txBody>
      </p:sp>
      <p:sp>
        <p:nvSpPr>
          <p:cNvPr id="37896" name="Rectangle 3"/>
          <p:cNvSpPr txBox="1"/>
          <p:nvPr/>
        </p:nvSpPr>
        <p:spPr>
          <a:xfrm>
            <a:off x="7219950" y="4432300"/>
            <a:ext cx="2298700" cy="8318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>
            <a:spAutoFit/>
          </a:bodyPr>
          <a:p>
            <a:pPr algn="dist">
              <a:spcBef>
                <a:spcPct val="0"/>
              </a:spcBef>
              <a:buNone/>
            </a:pPr>
            <a:r>
              <a:rPr lang="zh-CN" altLang="zh-CN" sz="4800" b="1" baseline="0">
                <a:solidFill>
                  <a:schemeClr val="accent2"/>
                </a:solidFill>
                <a:latin typeface="Calibri" pitchFamily="34" charset="0"/>
                <a:ea typeface="等线" charset="0"/>
                <a:cs typeface="Tahoma" panose="020B0604030504040204" pitchFamily="34" charset="0"/>
                <a:sym typeface="等线" charset="0"/>
              </a:rPr>
              <a:t>不合用</a:t>
            </a:r>
            <a:endParaRPr lang="zh-CN" altLang="zh-CN" sz="4800" b="1" baseline="0">
              <a:solidFill>
                <a:schemeClr val="accent2"/>
              </a:solidFill>
              <a:latin typeface="Calibri" pitchFamily="34" charset="0"/>
              <a:ea typeface="Tahoma" panose="020B0604030504040204" pitchFamily="34" charset="0"/>
              <a:sym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提效利器--低代码平台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3993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2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39940" name="TextBox 19"/>
          <p:cNvSpPr txBox="1"/>
          <p:nvPr/>
        </p:nvSpPr>
        <p:spPr>
          <a:xfrm flipH="1">
            <a:off x="1595438" y="1630363"/>
            <a:ext cx="10993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等线" charset="0"/>
                <a:cs typeface="微软雅黑" charset="0"/>
                <a:sym typeface="等线" charset="0"/>
              </a:rPr>
              <a:t>常见开源设计器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sym typeface="等线" charset="0"/>
            </a:endParaRPr>
          </a:p>
        </p:txBody>
      </p:sp>
      <p:sp>
        <p:nvSpPr>
          <p:cNvPr id="39941" name="文本框 4"/>
          <p:cNvSpPr txBox="1"/>
          <p:nvPr/>
        </p:nvSpPr>
        <p:spPr>
          <a:xfrm>
            <a:off x="1595438" y="2708275"/>
            <a:ext cx="41068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</a:rPr>
              <a:t>form</a:t>
            </a:r>
            <a:r>
              <a:rPr lang="en-US" altLang="zh-CN" sz="3200">
                <a:solidFill>
                  <a:schemeClr val="bg1"/>
                </a:solidFill>
                <a:latin typeface="等线" charset="0"/>
                <a:ea typeface="等线" charset="0"/>
              </a:rPr>
              <a:t>-</a:t>
            </a:r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</a:rPr>
              <a:t>generator</a:t>
            </a:r>
            <a:endParaRPr lang="zh-CN" altLang="en-US" sz="32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39942" name="文本框 1"/>
          <p:cNvSpPr txBox="1"/>
          <p:nvPr/>
        </p:nvSpPr>
        <p:spPr>
          <a:xfrm>
            <a:off x="1595438" y="3354388"/>
            <a:ext cx="2540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</a:rPr>
              <a:t>Epage</a:t>
            </a:r>
            <a:endParaRPr lang="zh-CN" altLang="en-US" sz="32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5438" y="4067175"/>
            <a:ext cx="45466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buFont typeface="Arial" panose="020B0604020202090204" pitchFamily="34" charset="0"/>
              <a:buChar char="•"/>
            </a:pPr>
            <a:r>
              <a:rPr lang="zh-CN" altLang="en-US" sz="320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avue-form-design</a:t>
            </a:r>
            <a:endParaRPr lang="zh-CN" altLang="en-US" sz="3200" noProof="1">
              <a:solidFill>
                <a:schemeClr val="bg1"/>
              </a:solidFill>
            </a:endParaRPr>
          </a:p>
          <a:p>
            <a:pPr fontAlgn="auto"/>
            <a:endParaRPr lang="zh-CN" altLang="en-US" sz="3200" noProof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5438" y="4711700"/>
            <a:ext cx="5078413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buFont typeface="Arial" panose="020B0604020202090204" pitchFamily="34" charset="0"/>
              <a:buChar char="•"/>
            </a:pPr>
            <a:r>
              <a:rPr lang="zh-CN" altLang="en-US" sz="320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k-form-design</a:t>
            </a:r>
            <a:endParaRPr lang="zh-CN" altLang="en-US" sz="3200" noProof="1">
              <a:solidFill>
                <a:schemeClr val="bg1"/>
              </a:solidFill>
            </a:endParaRPr>
          </a:p>
          <a:p>
            <a:pPr fontAlgn="auto"/>
            <a:endParaRPr lang="zh-CN" altLang="en-US" sz="32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858135" y="2603500"/>
            <a:ext cx="6475730" cy="1525270"/>
            <a:chOff x="5255" y="4096"/>
            <a:chExt cx="10198" cy="240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689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适合什么人</a:t>
              </a:r>
              <a:endParaRPr lang="zh-CN" sz="4800" strike="noStrike" noProof="1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>
              <a:off x="7229" y="6498"/>
              <a:ext cx="8226" cy="0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zh-CN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？</a:t>
              </a:r>
              <a:endParaRPr lang="zh-CN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46580" y="2517140"/>
            <a:ext cx="8499475" cy="1525270"/>
            <a:chOff x="5255" y="4096"/>
            <a:chExt cx="13385" cy="240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1074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sym typeface="+mn-ea"/>
                </a:rPr>
                <a:t>低代码平台-可视化表单</a:t>
              </a:r>
              <a:endParaRPr lang="zh-CN" sz="4800" strike="noStrike" noProof="1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 flipV="1">
              <a:off x="8087" y="6397"/>
              <a:ext cx="10247" cy="101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en-US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3</a:t>
              </a:r>
              <a:endParaRPr lang="en-US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4403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44036" name="TextBox 19"/>
          <p:cNvSpPr txBox="1"/>
          <p:nvPr/>
        </p:nvSpPr>
        <p:spPr>
          <a:xfrm flipH="1">
            <a:off x="1595438" y="1308100"/>
            <a:ext cx="10993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等线" charset="0"/>
                <a:cs typeface="微软雅黑" charset="0"/>
                <a:sym typeface="等线" charset="0"/>
              </a:rPr>
              <a:t>模块概述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sym typeface="等线" charset="0"/>
            </a:endParaRPr>
          </a:p>
        </p:txBody>
      </p:sp>
      <p:pic>
        <p:nvPicPr>
          <p:cNvPr id="4403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957388"/>
            <a:ext cx="9459913" cy="4643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4608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46084" name="文本框 7"/>
          <p:cNvSpPr txBox="1"/>
          <p:nvPr/>
        </p:nvSpPr>
        <p:spPr>
          <a:xfrm>
            <a:off x="1595438" y="1570038"/>
            <a:ext cx="52228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使用</a:t>
            </a:r>
            <a:r>
              <a:rPr lang="zh-CN" altLang="en-US" sz="240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avue-form-design进行改造的原因</a:t>
            </a:r>
            <a:endParaRPr lang="zh-CN" altLang="en-US" sz="24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46085" name="文本框 5"/>
          <p:cNvSpPr txBox="1"/>
          <p:nvPr/>
        </p:nvSpPr>
        <p:spPr>
          <a:xfrm>
            <a:off x="1687513" y="2482850"/>
            <a:ext cx="7285037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avue-form-design是基于两个成熟框架为基础进行的可视化升级，</a:t>
            </a:r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ui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框架和配置都有成熟的体系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46086" name="文本框 6"/>
          <p:cNvSpPr txBox="1"/>
          <p:nvPr/>
        </p:nvSpPr>
        <p:spPr>
          <a:xfrm>
            <a:off x="1687513" y="3549650"/>
            <a:ext cx="862806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公司使用的</a:t>
            </a:r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element-ui</a:t>
            </a:r>
            <a:endParaRPr lang="en-US" altLang="zh-CN" sz="20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4813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48132" name="文本框 7"/>
          <p:cNvSpPr txBox="1"/>
          <p:nvPr/>
        </p:nvSpPr>
        <p:spPr>
          <a:xfrm>
            <a:off x="1595438" y="1570038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核心功能介绍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497330" y="2790825"/>
            <a:ext cx="3133725" cy="1001395"/>
          </a:xfrm>
          <a:prstGeom prst="chevron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element-ui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4528820" y="2790825"/>
            <a:ext cx="3133725" cy="1001395"/>
          </a:xfrm>
          <a:prstGeom prst="chevron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Avue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7436485" y="2790825"/>
            <a:ext cx="3133725" cy="1001395"/>
          </a:xfrm>
          <a:prstGeom prst="chevron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avue-form-design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9" name="减号 8"/>
          <p:cNvSpPr/>
          <p:nvPr/>
        </p:nvSpPr>
        <p:spPr>
          <a:xfrm>
            <a:off x="1335405" y="4665345"/>
            <a:ext cx="3456940" cy="355599"/>
          </a:xfrm>
          <a:prstGeom prst="mathMinus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endParaRPr lang="zh-CN" altLang="en-US" strike="noStrike" noProof="1">
              <a:sym typeface="+mn-ea"/>
            </a:endParaRPr>
          </a:p>
        </p:txBody>
      </p:sp>
      <p:sp>
        <p:nvSpPr>
          <p:cNvPr id="11" name="减号 10"/>
          <p:cNvSpPr/>
          <p:nvPr/>
        </p:nvSpPr>
        <p:spPr>
          <a:xfrm>
            <a:off x="4366894" y="4665345"/>
            <a:ext cx="3456941" cy="355599"/>
          </a:xfrm>
          <a:prstGeom prst="mathMinus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endParaRPr lang="zh-CN" altLang="en-US" strike="noStrike" noProof="1">
              <a:sym typeface="+mn-ea"/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7436485" y="4665345"/>
            <a:ext cx="3456940" cy="355599"/>
          </a:xfrm>
          <a:prstGeom prst="mathMinus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endParaRPr lang="zh-CN" altLang="en-US" strike="noStrike" noProof="1">
              <a:sym typeface="+mn-ea"/>
            </a:endParaRPr>
          </a:p>
        </p:txBody>
      </p:sp>
      <p:sp>
        <p:nvSpPr>
          <p:cNvPr id="48139" name="文本框 18"/>
          <p:cNvSpPr txBox="1"/>
          <p:nvPr/>
        </p:nvSpPr>
        <p:spPr>
          <a:xfrm>
            <a:off x="2190750" y="4297363"/>
            <a:ext cx="1438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等线" charset="0"/>
                <a:ea typeface="等线" charset="0"/>
              </a:rPr>
              <a:t>UI-</a:t>
            </a: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框架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48140" name="文本框 21"/>
          <p:cNvSpPr txBox="1"/>
          <p:nvPr/>
        </p:nvSpPr>
        <p:spPr>
          <a:xfrm>
            <a:off x="5100638" y="4297363"/>
            <a:ext cx="1990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配置化前端框架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48141" name="文本框 22"/>
          <p:cNvSpPr txBox="1"/>
          <p:nvPr/>
        </p:nvSpPr>
        <p:spPr>
          <a:xfrm>
            <a:off x="8235950" y="4297363"/>
            <a:ext cx="2066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可视化表单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5017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50180" name="文本框 7"/>
          <p:cNvSpPr txBox="1"/>
          <p:nvPr/>
        </p:nvSpPr>
        <p:spPr>
          <a:xfrm>
            <a:off x="1595438" y="1570038"/>
            <a:ext cx="1531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Avue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简介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50181" name="文本框 5"/>
          <p:cNvSpPr txBox="1"/>
          <p:nvPr/>
        </p:nvSpPr>
        <p:spPr>
          <a:xfrm>
            <a:off x="5006975" y="2905125"/>
            <a:ext cx="5670550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Avue.js是基于现有的element-ui库进行的二次封装，简化一些繁琐的操作，核心理念为数据驱动视图,主要的组件库针对table表格和form表单场景，同时衍生出更多企业常用的组件，达到高复用，容易维护和扩展的框架，同时内置了丰富了数据展示组件，让开发变得更加容易。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pic>
        <p:nvPicPr>
          <p:cNvPr id="50182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438" y="1739900"/>
            <a:ext cx="2371725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5222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52228" name="文本框 7"/>
          <p:cNvSpPr txBox="1"/>
          <p:nvPr/>
        </p:nvSpPr>
        <p:spPr>
          <a:xfrm>
            <a:off x="1595438" y="1319213"/>
            <a:ext cx="2873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Avue-form-design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52229" name="文本框 1"/>
          <p:cNvSpPr txBox="1"/>
          <p:nvPr/>
        </p:nvSpPr>
        <p:spPr>
          <a:xfrm>
            <a:off x="2697163" y="6323013"/>
            <a:ext cx="8135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一款基于 Avue 的表单设计器，拖拽式操作让你快速构建一个表单。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pic>
        <p:nvPicPr>
          <p:cNvPr id="5223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38" y="2070100"/>
            <a:ext cx="7969250" cy="413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5427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54276" name="文本框 7"/>
          <p:cNvSpPr txBox="1"/>
          <p:nvPr/>
        </p:nvSpPr>
        <p:spPr>
          <a:xfrm>
            <a:off x="1595438" y="157003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解决痛点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54277" name="文本框 1"/>
          <p:cNvSpPr txBox="1"/>
          <p:nvPr/>
        </p:nvSpPr>
        <p:spPr>
          <a:xfrm>
            <a:off x="1631950" y="2371725"/>
            <a:ext cx="10145713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、大量模块重复开发。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、配置复杂且分散，开发工作零碎且维护成本高。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、需求排期时间长，沟通成本高：运营提个小需求，甚至改个页面数据都需要等待排期、   开发设计、编码、提测、上线部署等流程。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grpSp>
        <p:nvGrpSpPr>
          <p:cNvPr id="55" name="组合 5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201150" y="4035425"/>
            <a:ext cx="1822450" cy="1774825"/>
            <a:chOff x="1569199" y="3317977"/>
            <a:chExt cx="985223" cy="985223"/>
          </a:xfrm>
        </p:grpSpPr>
        <p:sp>
          <p:nvSpPr>
            <p:cNvPr id="7" name="椭圆 6"/>
            <p:cNvSpPr/>
            <p:nvPr/>
          </p:nvSpPr>
          <p:spPr>
            <a:xfrm>
              <a:off x="1569199" y="3317977"/>
              <a:ext cx="985223" cy="98522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400" strike="noStrike" noProof="1">
                <a:solidFill>
                  <a:schemeClr val="bg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54280" name="组合 56"/>
            <p:cNvGrpSpPr/>
            <p:nvPr/>
          </p:nvGrpSpPr>
          <p:grpSpPr>
            <a:xfrm>
              <a:off x="1784396" y="3502100"/>
              <a:ext cx="554888" cy="558173"/>
              <a:chOff x="1725613" y="5727700"/>
              <a:chExt cx="268287" cy="269875"/>
            </a:xfrm>
          </p:grpSpPr>
          <p:sp>
            <p:nvSpPr>
              <p:cNvPr id="54281" name="Freeform 10"/>
              <p:cNvSpPr/>
              <p:nvPr/>
            </p:nvSpPr>
            <p:spPr>
              <a:xfrm>
                <a:off x="1766888" y="5757863"/>
                <a:ext cx="31750" cy="31750"/>
              </a:xfrm>
              <a:custGeom>
                <a:avLst/>
                <a:gdLst/>
                <a:ahLst/>
                <a:cxnLst>
                  <a:cxn ang="0">
                    <a:pos x="26458" y="15875"/>
                  </a:cxn>
                  <a:cxn ang="0">
                    <a:pos x="15875" y="5291"/>
                  </a:cxn>
                  <a:cxn ang="0">
                    <a:pos x="5291" y="5291"/>
                  </a:cxn>
                  <a:cxn ang="0">
                    <a:pos x="5291" y="15875"/>
                  </a:cxn>
                  <a:cxn ang="0">
                    <a:pos x="15875" y="26458"/>
                  </a:cxn>
                  <a:cxn ang="0">
                    <a:pos x="26458" y="26458"/>
                  </a:cxn>
                  <a:cxn ang="0">
                    <a:pos x="26458" y="15875"/>
                  </a:cxn>
                </a:cxnLst>
                <a:pathLst>
                  <a:path w="12" h="12">
                    <a:moveTo>
                      <a:pt x="10" y="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2"/>
                      <a:pt x="9" y="12"/>
                      <a:pt x="10" y="10"/>
                    </a:cubicBezTo>
                    <a:cubicBezTo>
                      <a:pt x="12" y="9"/>
                      <a:pt x="12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2" name="Freeform 11"/>
              <p:cNvSpPr/>
              <p:nvPr/>
            </p:nvSpPr>
            <p:spPr>
              <a:xfrm>
                <a:off x="1725613" y="5846763"/>
                <a:ext cx="33337" cy="15875"/>
              </a:xfrm>
              <a:custGeom>
                <a:avLst/>
                <a:gdLst/>
                <a:ahLst/>
                <a:cxnLst>
                  <a:cxn ang="0">
                    <a:pos x="25002" y="0"/>
                  </a:cxn>
                  <a:cxn ang="0">
                    <a:pos x="8334" y="0"/>
                  </a:cxn>
                  <a:cxn ang="0">
                    <a:pos x="0" y="7937"/>
                  </a:cxn>
                  <a:cxn ang="0">
                    <a:pos x="8334" y="15875"/>
                  </a:cxn>
                  <a:cxn ang="0">
                    <a:pos x="25002" y="15875"/>
                  </a:cxn>
                  <a:cxn ang="0">
                    <a:pos x="33337" y="7937"/>
                  </a:cxn>
                  <a:cxn ang="0">
                    <a:pos x="25002" y="0"/>
                  </a:cxn>
                </a:cxnLst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3" name="Freeform 12"/>
              <p:cNvSpPr/>
              <p:nvPr/>
            </p:nvSpPr>
            <p:spPr>
              <a:xfrm>
                <a:off x="1960563" y="5862638"/>
                <a:ext cx="33337" cy="15875"/>
              </a:xfrm>
              <a:custGeom>
                <a:avLst/>
                <a:gdLst/>
                <a:ahLst/>
                <a:cxnLst>
                  <a:cxn ang="0">
                    <a:pos x="25002" y="0"/>
                  </a:cxn>
                  <a:cxn ang="0">
                    <a:pos x="8334" y="0"/>
                  </a:cxn>
                  <a:cxn ang="0">
                    <a:pos x="0" y="7937"/>
                  </a:cxn>
                  <a:cxn ang="0">
                    <a:pos x="8334" y="15875"/>
                  </a:cxn>
                  <a:cxn ang="0">
                    <a:pos x="25002" y="15875"/>
                  </a:cxn>
                  <a:cxn ang="0">
                    <a:pos x="33337" y="7937"/>
                  </a:cxn>
                  <a:cxn ang="0">
                    <a:pos x="25002" y="0"/>
                  </a:cxn>
                </a:cxnLst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4" name="Freeform 13"/>
              <p:cNvSpPr/>
              <p:nvPr/>
            </p:nvSpPr>
            <p:spPr>
              <a:xfrm>
                <a:off x="1933575" y="5770563"/>
                <a:ext cx="30162" cy="30162"/>
              </a:xfrm>
              <a:custGeom>
                <a:avLst/>
                <a:gdLst/>
                <a:ahLst/>
                <a:cxnLst>
                  <a:cxn ang="0">
                    <a:pos x="27420" y="2742"/>
                  </a:cxn>
                  <a:cxn ang="0">
                    <a:pos x="13710" y="2742"/>
                  </a:cxn>
                  <a:cxn ang="0">
                    <a:pos x="2742" y="13710"/>
                  </a:cxn>
                  <a:cxn ang="0">
                    <a:pos x="2742" y="27420"/>
                  </a:cxn>
                  <a:cxn ang="0">
                    <a:pos x="13710" y="27420"/>
                  </a:cxn>
                  <a:cxn ang="0">
                    <a:pos x="27420" y="13710"/>
                  </a:cxn>
                  <a:cxn ang="0">
                    <a:pos x="27420" y="2742"/>
                  </a:cxn>
                </a:cxnLst>
                <a:pathLst>
                  <a:path w="11" h="11">
                    <a:moveTo>
                      <a:pt x="10" y="1"/>
                    </a:moveTo>
                    <a:cubicBezTo>
                      <a:pt x="9" y="0"/>
                      <a:pt x="7" y="0"/>
                      <a:pt x="5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1"/>
                      <a:pt x="4" y="11"/>
                      <a:pt x="5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5" name="Freeform 14"/>
              <p:cNvSpPr/>
              <p:nvPr/>
            </p:nvSpPr>
            <p:spPr>
              <a:xfrm>
                <a:off x="1860550" y="5727700"/>
                <a:ext cx="17462" cy="34925"/>
              </a:xfrm>
              <a:custGeom>
                <a:avLst/>
                <a:gdLst/>
                <a:ahLst/>
                <a:cxnLst>
                  <a:cxn ang="0">
                    <a:pos x="8731" y="34925"/>
                  </a:cxn>
                  <a:cxn ang="0">
                    <a:pos x="14551" y="32238"/>
                  </a:cxn>
                  <a:cxn ang="0">
                    <a:pos x="17462" y="26865"/>
                  </a:cxn>
                  <a:cxn ang="0">
                    <a:pos x="17462" y="8059"/>
                  </a:cxn>
                  <a:cxn ang="0">
                    <a:pos x="8731" y="0"/>
                  </a:cxn>
                  <a:cxn ang="0">
                    <a:pos x="0" y="5373"/>
                  </a:cxn>
                  <a:cxn ang="0">
                    <a:pos x="0" y="8059"/>
                  </a:cxn>
                  <a:cxn ang="0">
                    <a:pos x="0" y="26865"/>
                  </a:cxn>
                  <a:cxn ang="0">
                    <a:pos x="8731" y="34925"/>
                  </a:cxn>
                </a:cxnLst>
                <a:pathLst>
                  <a:path w="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5" y="11"/>
                      <a:pt x="6" y="11"/>
                      <a:pt x="6" y="1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6" name="Freeform 15"/>
              <p:cNvSpPr/>
              <p:nvPr/>
            </p:nvSpPr>
            <p:spPr>
              <a:xfrm>
                <a:off x="1793875" y="5794375"/>
                <a:ext cx="131762" cy="152400"/>
              </a:xfrm>
              <a:custGeom>
                <a:avLst/>
                <a:gdLst/>
                <a:ahLst/>
                <a:cxnLst>
                  <a:cxn ang="0">
                    <a:pos x="67225" y="0"/>
                  </a:cxn>
                  <a:cxn ang="0">
                    <a:pos x="0" y="68035"/>
                  </a:cxn>
                  <a:cxn ang="0">
                    <a:pos x="32268" y="125185"/>
                  </a:cxn>
                  <a:cxn ang="0">
                    <a:pos x="32268" y="152400"/>
                  </a:cxn>
                  <a:cxn ang="0">
                    <a:pos x="99493" y="152400"/>
                  </a:cxn>
                  <a:cxn ang="0">
                    <a:pos x="99493" y="125185"/>
                  </a:cxn>
                  <a:cxn ang="0">
                    <a:pos x="131762" y="68035"/>
                  </a:cxn>
                  <a:cxn ang="0">
                    <a:pos x="67225" y="0"/>
                  </a:cxn>
                </a:cxnLst>
                <a:pathLst>
                  <a:path w="49" h="56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4"/>
                      <a:pt x="5" y="42"/>
                      <a:pt x="12" y="4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4" y="42"/>
                      <a:pt x="49" y="34"/>
                      <a:pt x="49" y="25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7" name="Freeform 16"/>
              <p:cNvSpPr/>
              <p:nvPr/>
            </p:nvSpPr>
            <p:spPr>
              <a:xfrm>
                <a:off x="1825625" y="5962650"/>
                <a:ext cx="68262" cy="34925"/>
              </a:xfrm>
              <a:custGeom>
                <a:avLst/>
                <a:gdLst/>
                <a:ahLst/>
                <a:cxnLst>
                  <a:cxn ang="0">
                    <a:pos x="0" y="16119"/>
                  </a:cxn>
                  <a:cxn ang="0">
                    <a:pos x="19113" y="16119"/>
                  </a:cxn>
                  <a:cxn ang="0">
                    <a:pos x="16382" y="18805"/>
                  </a:cxn>
                  <a:cxn ang="0">
                    <a:pos x="35496" y="34925"/>
                  </a:cxn>
                  <a:cxn ang="0">
                    <a:pos x="51879" y="18805"/>
                  </a:cxn>
                  <a:cxn ang="0">
                    <a:pos x="51879" y="16119"/>
                  </a:cxn>
                  <a:cxn ang="0">
                    <a:pos x="68262" y="16119"/>
                  </a:cxn>
                  <a:cxn ang="0">
                    <a:pos x="68262" y="0"/>
                  </a:cxn>
                  <a:cxn ang="0">
                    <a:pos x="0" y="0"/>
                  </a:cxn>
                  <a:cxn ang="0">
                    <a:pos x="0" y="16119"/>
                  </a:cxn>
                </a:cxnLst>
                <a:pathLst>
                  <a:path w="25" h="13">
                    <a:moveTo>
                      <a:pt x="0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10"/>
                      <a:pt x="9" y="13"/>
                      <a:pt x="13" y="13"/>
                    </a:cubicBezTo>
                    <a:cubicBezTo>
                      <a:pt x="16" y="13"/>
                      <a:pt x="19" y="10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5632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56324" name="文本框 7"/>
          <p:cNvSpPr txBox="1"/>
          <p:nvPr/>
        </p:nvSpPr>
        <p:spPr>
          <a:xfrm>
            <a:off x="1595438" y="1570038"/>
            <a:ext cx="26273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平台表单创建流程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pic>
        <p:nvPicPr>
          <p:cNvPr id="5632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347913"/>
            <a:ext cx="7289800" cy="372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5837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58372" name="文本框 7"/>
          <p:cNvSpPr txBox="1"/>
          <p:nvPr/>
        </p:nvSpPr>
        <p:spPr>
          <a:xfrm>
            <a:off x="1595438" y="1570038"/>
            <a:ext cx="23209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可视化表单使用</a:t>
            </a:r>
            <a:endParaRPr lang="en-US" altLang="zh-CN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3554095" y="2348230"/>
          <a:ext cx="5084445" cy="394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6041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60420" name="文本框 7"/>
          <p:cNvSpPr txBox="1"/>
          <p:nvPr/>
        </p:nvSpPr>
        <p:spPr>
          <a:xfrm>
            <a:off x="1595438" y="157003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核心功能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032000" y="1570355"/>
          <a:ext cx="8128000" cy="461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dirty="0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rPr>
              <a:t>适合什么人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sp>
        <p:nvSpPr>
          <p:cNvPr id="7170" name="TextBox 19"/>
          <p:cNvSpPr txBox="1"/>
          <p:nvPr/>
        </p:nvSpPr>
        <p:spPr>
          <a:xfrm flipH="1">
            <a:off x="749300" y="1666875"/>
            <a:ext cx="10993438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Clr>
                <a:srgbClr val="262626"/>
              </a:buClr>
              <a:buSzPct val="105000"/>
            </a:pP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等线" charset="0"/>
                <a:cs typeface="微软雅黑" charset="0"/>
              </a:rPr>
              <a:t>您是否有过以下想法：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我是一名 element 初学者，我想以最短的时间快速进入 element 的大门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我是一名后端工程师，虽能熟练掌握 JS 的写法，但是页面样式布局让我很头疼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我是一名创业者或者团队 Leader，如果能有一款软件降低团队或者我的开发门槛，提升效率和体验，就好了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我正在寻找一款能嵌入工作流，Sass,Pass 等系统的可视化 WEB 表单设计器，让用户自己通过我们提前自定义好的组件，拖拽布局配置，完成软件某个环节的自动化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我想把系统中的富文本编辑器替换成一款更灵活、更高定制化的编辑器，让用户或者我们的运营，编辑能够自行拖拽设计界面布局、图片、文字、表格等等，这样就减少了程序员的投入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…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r>
              <a:rPr lang="zh-CN" altLang="en-US">
                <a:solidFill>
                  <a:schemeClr val="bg1"/>
                </a:solidFill>
                <a:latin typeface="等线" charset="0"/>
                <a:ea typeface="等线" charset="0"/>
              </a:rPr>
              <a:t>如果您有以上任一想法，那就一起来围观下吧</a:t>
            </a:r>
            <a:endParaRPr lang="zh-CN" altLang="en-US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 b="1" dirty="0">
              <a:solidFill>
                <a:schemeClr val="bg1"/>
              </a:solidFill>
              <a:latin typeface="Calibri" pitchFamily="34" charset="0"/>
              <a:ea typeface="等线" charset="0"/>
            </a:endParaRPr>
          </a:p>
        </p:txBody>
      </p:sp>
      <p:sp>
        <p:nvSpPr>
          <p:cNvPr id="7171" name="Freeform 41"/>
          <p:cNvSpPr>
            <a:spLocks noEditPoints="1"/>
          </p:cNvSpPr>
          <p:nvPr/>
        </p:nvSpPr>
        <p:spPr>
          <a:xfrm>
            <a:off x="749300" y="485775"/>
            <a:ext cx="620713" cy="619125"/>
          </a:xfrm>
          <a:custGeom>
            <a:avLst/>
            <a:gdLst/>
            <a:ahLst/>
            <a:cxnLst>
              <a:cxn ang="0">
                <a:pos x="310197" y="0"/>
              </a:cxn>
              <a:cxn ang="0">
                <a:pos x="0" y="310197"/>
              </a:cxn>
              <a:cxn ang="0">
                <a:pos x="310197" y="620395"/>
              </a:cxn>
              <a:cxn ang="0">
                <a:pos x="620395" y="310197"/>
              </a:cxn>
              <a:cxn ang="0">
                <a:pos x="310197" y="0"/>
              </a:cxn>
              <a:cxn ang="0">
                <a:pos x="327161" y="484683"/>
              </a:cxn>
              <a:cxn ang="0">
                <a:pos x="288386" y="484683"/>
              </a:cxn>
              <a:cxn ang="0">
                <a:pos x="271422" y="465296"/>
              </a:cxn>
              <a:cxn ang="0">
                <a:pos x="268999" y="426521"/>
              </a:cxn>
              <a:cxn ang="0">
                <a:pos x="288386" y="407134"/>
              </a:cxn>
              <a:cxn ang="0">
                <a:pos x="327161" y="407134"/>
              </a:cxn>
              <a:cxn ang="0">
                <a:pos x="346548" y="426521"/>
              </a:cxn>
              <a:cxn ang="0">
                <a:pos x="348972" y="465296"/>
              </a:cxn>
              <a:cxn ang="0">
                <a:pos x="327161" y="484683"/>
              </a:cxn>
              <a:cxn ang="0">
                <a:pos x="411981" y="264152"/>
              </a:cxn>
              <a:cxn ang="0">
                <a:pos x="373206" y="302927"/>
              </a:cxn>
              <a:cxn ang="0">
                <a:pos x="351395" y="319891"/>
              </a:cxn>
              <a:cxn ang="0">
                <a:pos x="348972" y="327161"/>
              </a:cxn>
              <a:cxn ang="0">
                <a:pos x="346548" y="348972"/>
              </a:cxn>
              <a:cxn ang="0">
                <a:pos x="327161" y="368359"/>
              </a:cxn>
              <a:cxn ang="0">
                <a:pos x="290810" y="368359"/>
              </a:cxn>
              <a:cxn ang="0">
                <a:pos x="271422" y="348972"/>
              </a:cxn>
              <a:cxn ang="0">
                <a:pos x="271422" y="339278"/>
              </a:cxn>
              <a:cxn ang="0">
                <a:pos x="278693" y="300503"/>
              </a:cxn>
              <a:cxn ang="0">
                <a:pos x="298080" y="273846"/>
              </a:cxn>
              <a:cxn ang="0">
                <a:pos x="324738" y="252035"/>
              </a:cxn>
              <a:cxn ang="0">
                <a:pos x="346548" y="232648"/>
              </a:cxn>
              <a:cxn ang="0">
                <a:pos x="348972" y="225377"/>
              </a:cxn>
              <a:cxn ang="0">
                <a:pos x="339278" y="208413"/>
              </a:cxn>
              <a:cxn ang="0">
                <a:pos x="310197" y="201143"/>
              </a:cxn>
              <a:cxn ang="0">
                <a:pos x="283539" y="208413"/>
              </a:cxn>
              <a:cxn ang="0">
                <a:pos x="268999" y="235071"/>
              </a:cxn>
              <a:cxn ang="0">
                <a:pos x="249612" y="252035"/>
              </a:cxn>
              <a:cxn ang="0">
                <a:pos x="249612" y="252035"/>
              </a:cxn>
              <a:cxn ang="0">
                <a:pos x="210837" y="247188"/>
              </a:cxn>
              <a:cxn ang="0">
                <a:pos x="196296" y="239918"/>
              </a:cxn>
              <a:cxn ang="0">
                <a:pos x="193873" y="225377"/>
              </a:cxn>
              <a:cxn ang="0">
                <a:pos x="230224" y="159945"/>
              </a:cxn>
              <a:cxn ang="0">
                <a:pos x="310197" y="135711"/>
              </a:cxn>
              <a:cxn ang="0">
                <a:pos x="392593" y="159945"/>
              </a:cxn>
              <a:cxn ang="0">
                <a:pos x="426521" y="222954"/>
              </a:cxn>
              <a:cxn ang="0">
                <a:pos x="411981" y="264152"/>
              </a:cxn>
            </a:cxnLst>
            <a:pathLst>
              <a:path w="256" h="256">
                <a:moveTo>
                  <a:pt x="128" y="0"/>
                </a:moveTo>
                <a:cubicBezTo>
                  <a:pt x="57" y="0"/>
                  <a:pt x="0" y="57"/>
                  <a:pt x="0" y="128"/>
                </a:cubicBezTo>
                <a:cubicBezTo>
                  <a:pt x="0" y="199"/>
                  <a:pt x="57" y="256"/>
                  <a:pt x="128" y="256"/>
                </a:cubicBezTo>
                <a:cubicBezTo>
                  <a:pt x="199" y="256"/>
                  <a:pt x="256" y="19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lose/>
                <a:moveTo>
                  <a:pt x="135" y="200"/>
                </a:moveTo>
                <a:cubicBezTo>
                  <a:pt x="119" y="200"/>
                  <a:pt x="119" y="200"/>
                  <a:pt x="119" y="200"/>
                </a:cubicBezTo>
                <a:cubicBezTo>
                  <a:pt x="115" y="200"/>
                  <a:pt x="112" y="196"/>
                  <a:pt x="112" y="192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1" y="171"/>
                  <a:pt x="115" y="168"/>
                  <a:pt x="119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40" y="168"/>
                  <a:pt x="143" y="172"/>
                  <a:pt x="143" y="176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4" y="196"/>
                  <a:pt x="140" y="200"/>
                  <a:pt x="135" y="200"/>
                </a:cubicBezTo>
                <a:close/>
                <a:moveTo>
                  <a:pt x="170" y="109"/>
                </a:moveTo>
                <a:cubicBezTo>
                  <a:pt x="167" y="114"/>
                  <a:pt x="162" y="119"/>
                  <a:pt x="154" y="125"/>
                </a:cubicBezTo>
                <a:cubicBezTo>
                  <a:pt x="148" y="130"/>
                  <a:pt x="146" y="132"/>
                  <a:pt x="145" y="132"/>
                </a:cubicBezTo>
                <a:cubicBezTo>
                  <a:pt x="145" y="133"/>
                  <a:pt x="144" y="134"/>
                  <a:pt x="144" y="135"/>
                </a:cubicBezTo>
                <a:cubicBezTo>
                  <a:pt x="143" y="136"/>
                  <a:pt x="143" y="138"/>
                  <a:pt x="143" y="144"/>
                </a:cubicBezTo>
                <a:cubicBezTo>
                  <a:pt x="143" y="149"/>
                  <a:pt x="139" y="152"/>
                  <a:pt x="135" y="152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16" y="152"/>
                  <a:pt x="112" y="149"/>
                  <a:pt x="112" y="144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12" y="134"/>
                  <a:pt x="113" y="129"/>
                  <a:pt x="115" y="124"/>
                </a:cubicBezTo>
                <a:cubicBezTo>
                  <a:pt x="117" y="120"/>
                  <a:pt x="119" y="117"/>
                  <a:pt x="123" y="113"/>
                </a:cubicBezTo>
                <a:cubicBezTo>
                  <a:pt x="125" y="111"/>
                  <a:pt x="129" y="108"/>
                  <a:pt x="134" y="104"/>
                </a:cubicBezTo>
                <a:cubicBezTo>
                  <a:pt x="141" y="99"/>
                  <a:pt x="142" y="97"/>
                  <a:pt x="143" y="96"/>
                </a:cubicBezTo>
                <a:cubicBezTo>
                  <a:pt x="144" y="95"/>
                  <a:pt x="144" y="94"/>
                  <a:pt x="144" y="93"/>
                </a:cubicBezTo>
                <a:cubicBezTo>
                  <a:pt x="144" y="92"/>
                  <a:pt x="143" y="89"/>
                  <a:pt x="140" y="86"/>
                </a:cubicBezTo>
                <a:cubicBezTo>
                  <a:pt x="137" y="84"/>
                  <a:pt x="132" y="83"/>
                  <a:pt x="128" y="83"/>
                </a:cubicBezTo>
                <a:cubicBezTo>
                  <a:pt x="124" y="83"/>
                  <a:pt x="120" y="84"/>
                  <a:pt x="117" y="86"/>
                </a:cubicBezTo>
                <a:cubicBezTo>
                  <a:pt x="114" y="88"/>
                  <a:pt x="112" y="92"/>
                  <a:pt x="111" y="97"/>
                </a:cubicBezTo>
                <a:cubicBezTo>
                  <a:pt x="111" y="101"/>
                  <a:pt x="107" y="104"/>
                  <a:pt x="10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5" y="102"/>
                  <a:pt x="83" y="101"/>
                  <a:pt x="81" y="99"/>
                </a:cubicBezTo>
                <a:cubicBezTo>
                  <a:pt x="80" y="97"/>
                  <a:pt x="79" y="95"/>
                  <a:pt x="80" y="93"/>
                </a:cubicBezTo>
                <a:cubicBezTo>
                  <a:pt x="82" y="81"/>
                  <a:pt x="87" y="72"/>
                  <a:pt x="95" y="66"/>
                </a:cubicBezTo>
                <a:cubicBezTo>
                  <a:pt x="104" y="59"/>
                  <a:pt x="115" y="56"/>
                  <a:pt x="128" y="56"/>
                </a:cubicBezTo>
                <a:cubicBezTo>
                  <a:pt x="142" y="56"/>
                  <a:pt x="153" y="60"/>
                  <a:pt x="162" y="66"/>
                </a:cubicBezTo>
                <a:cubicBezTo>
                  <a:pt x="171" y="73"/>
                  <a:pt x="176" y="82"/>
                  <a:pt x="176" y="92"/>
                </a:cubicBezTo>
                <a:cubicBezTo>
                  <a:pt x="176" y="99"/>
                  <a:pt x="174" y="104"/>
                  <a:pt x="170" y="1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639023" y="485199"/>
            <a:ext cx="2035284" cy="2035284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7173" name="TextBox 76"/>
          <p:cNvSpPr txBox="1"/>
          <p:nvPr/>
        </p:nvSpPr>
        <p:spPr>
          <a:xfrm>
            <a:off x="7988300" y="1225550"/>
            <a:ext cx="3336925" cy="554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000">
                <a:solidFill>
                  <a:schemeClr val="bg1"/>
                </a:solidFill>
                <a:latin typeface="等线" charset="0"/>
                <a:ea typeface="等线" charset="0"/>
              </a:rPr>
              <a:t>element</a:t>
            </a:r>
            <a:endParaRPr lang="en-US" altLang="zh-CN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63600" y="5332413"/>
            <a:ext cx="1220788" cy="121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0" name="椭圆 39"/>
          <p:cNvSpPr/>
          <p:nvPr/>
        </p:nvSpPr>
        <p:spPr>
          <a:xfrm>
            <a:off x="6014391" y="4610952"/>
            <a:ext cx="1219745" cy="1219745"/>
          </a:xfrm>
          <a:prstGeom prst="ellipse">
            <a:avLst/>
          </a:prstGeom>
          <a:gradFill>
            <a:gsLst>
              <a:gs pos="0">
                <a:schemeClr val="bg1">
                  <a:alpha val="57000"/>
                </a:schemeClr>
              </a:gs>
              <a:gs pos="100000">
                <a:schemeClr val="bg1">
                  <a:alpha val="0"/>
                </a:schemeClr>
              </a:gs>
            </a:gsLst>
            <a:lin ang="96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5" name="椭圆 44"/>
          <p:cNvSpPr/>
          <p:nvPr/>
        </p:nvSpPr>
        <p:spPr>
          <a:xfrm>
            <a:off x="9335770" y="5332095"/>
            <a:ext cx="850265" cy="850265"/>
          </a:xfrm>
          <a:prstGeom prst="ellipse">
            <a:avLst/>
          </a:prstGeom>
          <a:noFill/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7177" name="TextBox 76"/>
          <p:cNvSpPr txBox="1"/>
          <p:nvPr/>
        </p:nvSpPr>
        <p:spPr>
          <a:xfrm>
            <a:off x="117475" y="5665788"/>
            <a:ext cx="271462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Vue</a:t>
            </a:r>
            <a:endParaRPr lang="en-US" altLang="zh-CN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5265738" y="4991100"/>
            <a:ext cx="27162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/>
            <a:r>
              <a:rPr lang="zh-CN" altLang="en-US" sz="2400" noProof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表单</a:t>
            </a:r>
            <a:endParaRPr lang="zh-CN" altLang="en-US" sz="2400" noProof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179" name="TextBox 76"/>
          <p:cNvSpPr txBox="1"/>
          <p:nvPr/>
        </p:nvSpPr>
        <p:spPr>
          <a:xfrm>
            <a:off x="8404225" y="5588000"/>
            <a:ext cx="2714625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提效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pic>
        <p:nvPicPr>
          <p:cNvPr id="7180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6246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62468" name="文本框 7"/>
          <p:cNvSpPr txBox="1"/>
          <p:nvPr/>
        </p:nvSpPr>
        <p:spPr>
          <a:xfrm>
            <a:off x="1595438" y="1570038"/>
            <a:ext cx="11001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组件库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645285" y="2219960"/>
          <a:ext cx="8901430" cy="440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6451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64516" name="文本框 7"/>
          <p:cNvSpPr txBox="1"/>
          <p:nvPr/>
        </p:nvSpPr>
        <p:spPr>
          <a:xfrm>
            <a:off x="1733550" y="1333500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配置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032000" y="2007235"/>
          <a:ext cx="8128000" cy="284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上凸弯带形 14"/>
          <p:cNvSpPr/>
          <p:nvPr/>
        </p:nvSpPr>
        <p:spPr>
          <a:xfrm>
            <a:off x="4302125" y="4699000"/>
            <a:ext cx="3587750" cy="1816100"/>
          </a:xfrm>
          <a:prstGeom prst="ellipseRibbon2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3200" strike="noStrike" noProof="1"/>
              <a:t>属性</a:t>
            </a:r>
            <a:endParaRPr lang="zh-CN" altLang="en-US" sz="3200" strike="noStrike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6656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66564" name="文本框 7"/>
          <p:cNvSpPr txBox="1"/>
          <p:nvPr/>
        </p:nvSpPr>
        <p:spPr>
          <a:xfrm>
            <a:off x="1595438" y="1570038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配置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730375" y="1862455"/>
          <a:ext cx="6968490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大括号 4"/>
          <p:cNvSpPr/>
          <p:nvPr/>
        </p:nvSpPr>
        <p:spPr>
          <a:xfrm>
            <a:off x="8699500" y="2414588"/>
            <a:ext cx="1327150" cy="322421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6861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68612" name="文本框 7"/>
          <p:cNvSpPr txBox="1"/>
          <p:nvPr/>
        </p:nvSpPr>
        <p:spPr>
          <a:xfrm>
            <a:off x="1595438" y="1393825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拖拽核心结构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738755" y="2388235"/>
          <a:ext cx="6713855" cy="365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7065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0660" name="文本框 7"/>
          <p:cNvSpPr txBox="1"/>
          <p:nvPr/>
        </p:nvSpPr>
        <p:spPr>
          <a:xfrm>
            <a:off x="1595438" y="157003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即时预览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083310" y="2482215"/>
          <a:ext cx="10024745" cy="295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>
                    <a:lumMod val="7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>
                  <a:lumMod val="7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7270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2708" name="文本框 7"/>
          <p:cNvSpPr txBox="1"/>
          <p:nvPr/>
        </p:nvSpPr>
        <p:spPr>
          <a:xfrm>
            <a:off x="1595438" y="1570038"/>
            <a:ext cx="31226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数据结构-fieldConfig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687955" y="2710180"/>
          <a:ext cx="6816090" cy="308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7475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4756" name="文本框 7"/>
          <p:cNvSpPr txBox="1"/>
          <p:nvPr/>
        </p:nvSpPr>
        <p:spPr>
          <a:xfrm>
            <a:off x="1595438" y="1570038"/>
            <a:ext cx="39481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数据结构-column 单项表单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687320" y="2710180"/>
          <a:ext cx="6817360" cy="313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7680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6804" name="文本框 7"/>
          <p:cNvSpPr txBox="1"/>
          <p:nvPr/>
        </p:nvSpPr>
        <p:spPr>
          <a:xfrm>
            <a:off x="1595438" y="157003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数据流转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1569720"/>
          <a:ext cx="7900670" cy="484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0102">
                <a:alpha val="100000"/>
              </a:srgbClr>
            </a:gs>
            <a:gs pos="0">
              <a:srgbClr val="331433">
                <a:alpha val="100000"/>
              </a:srgbClr>
            </a:gs>
            <a:gs pos="100000">
              <a:srgbClr val="061C52">
                <a:alpha val="100000"/>
              </a:srgbClr>
            </a:gs>
          </a:gsLst>
          <a:lin ang="27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7885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78853" name="文本框 7"/>
          <p:cNvSpPr txBox="1"/>
          <p:nvPr/>
        </p:nvSpPr>
        <p:spPr>
          <a:xfrm>
            <a:off x="1595438" y="1570038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总结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80790" y="2596515"/>
          <a:ext cx="4631055" cy="290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低代码平台-可视化表单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8089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3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80900" name="文本框 7"/>
          <p:cNvSpPr txBox="1"/>
          <p:nvPr/>
        </p:nvSpPr>
        <p:spPr>
          <a:xfrm>
            <a:off x="1595438" y="1570038"/>
            <a:ext cx="17097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相关管理页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3347085" y="2756535"/>
          <a:ext cx="5498465" cy="297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858135" y="2603500"/>
            <a:ext cx="6477000" cy="1525270"/>
            <a:chOff x="5255" y="4096"/>
            <a:chExt cx="10200" cy="240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689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你将收获什么？</a:t>
              </a:r>
              <a:endParaRPr lang="zh-CN" sz="4800" strike="noStrike" noProof="1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>
              <a:off x="7229" y="6498"/>
              <a:ext cx="8226" cy="0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zh-CN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？</a:t>
              </a:r>
              <a:endParaRPr lang="zh-CN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46580" y="2517140"/>
            <a:ext cx="8499475" cy="1525270"/>
            <a:chOff x="5255" y="4096"/>
            <a:chExt cx="13385" cy="240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1074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sym typeface="+mn-ea"/>
                </a:rPr>
                <a:t>可视化表单改造计划</a:t>
              </a:r>
              <a:endParaRPr lang="zh-CN" sz="480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sym typeface="+mn-ea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 flipV="1">
              <a:off x="8087" y="6397"/>
              <a:ext cx="10247" cy="101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en-US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4</a:t>
              </a:r>
              <a:endParaRPr lang="en-US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可视化表单改造计划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  <a:sym typeface="+mn-ea"/>
            </a:endParaRPr>
          </a:p>
        </p:txBody>
      </p:sp>
      <p:pic>
        <p:nvPicPr>
          <p:cNvPr id="8499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4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84996" name="文本框 7"/>
          <p:cNvSpPr txBox="1"/>
          <p:nvPr/>
        </p:nvSpPr>
        <p:spPr>
          <a:xfrm>
            <a:off x="1595438" y="1570038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现有存在问题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84997" name="文本框 5"/>
          <p:cNvSpPr txBox="1"/>
          <p:nvPr/>
        </p:nvSpPr>
        <p:spPr>
          <a:xfrm>
            <a:off x="1595438" y="2482850"/>
            <a:ext cx="7285037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表单之间的交互还是代码形式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字典数据设计为组件层，平台层设计需进行改造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自定义组件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插件系统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可视化表单改造计划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  <a:sym typeface="+mn-ea"/>
            </a:endParaRPr>
          </a:p>
        </p:txBody>
      </p:sp>
      <p:pic>
        <p:nvPicPr>
          <p:cNvPr id="8704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4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87044" name="文本框 7"/>
          <p:cNvSpPr txBox="1"/>
          <p:nvPr/>
        </p:nvSpPr>
        <p:spPr>
          <a:xfrm>
            <a:off x="1595438" y="1570038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改进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6915" y="233235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组件交互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165" y="233235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动态数据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00975" y="233235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远程数据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6915" y="3703320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规则校验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165" y="3703320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回退功能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00975" y="3703320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代码互转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6915" y="512254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弹层多级页面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165" y="512254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版本功能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0975" y="5122545"/>
            <a:ext cx="2439035" cy="9207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插件系统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-212726" y="4719319"/>
            <a:ext cx="12616816" cy="307341"/>
          </a:xfrm>
          <a:prstGeom prst="mathMinus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可视化表单改造计划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  <a:sym typeface="+mn-ea"/>
            </a:endParaRPr>
          </a:p>
        </p:txBody>
      </p:sp>
      <p:pic>
        <p:nvPicPr>
          <p:cNvPr id="8909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4</a:t>
            </a:r>
            <a:endParaRPr lang="en-US" altLang="zh-CN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89092" name="文本框 7"/>
          <p:cNvSpPr txBox="1"/>
          <p:nvPr/>
        </p:nvSpPr>
        <p:spPr>
          <a:xfrm>
            <a:off x="1595438" y="1570038"/>
            <a:ext cx="17097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可视化平台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pic>
        <p:nvPicPr>
          <p:cNvPr id="89093" name="图片 4" descr="未命名设计 (1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463" y="2347913"/>
            <a:ext cx="5781675" cy="401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4" name="文本框 1"/>
          <p:cNvSpPr txBox="1"/>
          <p:nvPr/>
        </p:nvSpPr>
        <p:spPr>
          <a:xfrm>
            <a:off x="7364413" y="1654175"/>
            <a:ext cx="2540000" cy="470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可视化表格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可视化表单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</a:t>
            </a:r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H5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活动页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可视化全站搭建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可视化埋点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</a:t>
            </a:r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3D</a:t>
            </a: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建模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可视化流程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可视化报表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可视化大屏</a:t>
            </a:r>
            <a:endParaRPr lang="zh-CN" altLang="en-US" sz="2000">
              <a:solidFill>
                <a:schemeClr val="bg1"/>
              </a:solidFill>
              <a:latin typeface="等线" charset="0"/>
              <a:ea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商业智能分析</a:t>
            </a:r>
            <a:r>
              <a:rPr lang="en-US" altLang="zh-CN" sz="2000">
                <a:solidFill>
                  <a:schemeClr val="bg1"/>
                </a:solidFill>
                <a:latin typeface="等线" charset="0"/>
                <a:ea typeface="等线" charset="0"/>
              </a:rPr>
              <a:t>(BI)</a:t>
            </a:r>
            <a:endParaRPr lang="en-US" altLang="zh-CN" sz="200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总结语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  <a:sym typeface="+mn-ea"/>
            </a:endParaRPr>
          </a:p>
        </p:txBody>
      </p:sp>
      <p:pic>
        <p:nvPicPr>
          <p:cNvPr id="9113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39" name="文本框 7"/>
          <p:cNvSpPr txBox="1"/>
          <p:nvPr/>
        </p:nvSpPr>
        <p:spPr>
          <a:xfrm>
            <a:off x="681038" y="1570038"/>
            <a:ext cx="10787062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可视化表单，作为各类低代码平台搭建中性价比和落地难度都是很不错的方案。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通过对可视化表单平台的搭建，能够让大家对低代码平台的学习有比较好的起手式。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组件库，配置化，可拖拽，及时预览，各个核心点完成了一次前端方案的提效。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而除此之外，H5活动页，流编程(FlowBaseProgram)，智能化建站等，都能够成为大家未来尝试的方向。</a:t>
            </a:r>
            <a:endParaRPr lang="zh-CN" altLang="en-US" sz="2400" b="1"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2365" y="654050"/>
            <a:ext cx="282575" cy="28321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资源地址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Calibri" pitchFamily="34" charset="0"/>
              <a:sym typeface="+mn-ea"/>
            </a:endParaRPr>
          </a:p>
        </p:txBody>
      </p:sp>
      <p:pic>
        <p:nvPicPr>
          <p:cNvPr id="93186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7" name="文本框 7"/>
          <p:cNvSpPr txBox="1"/>
          <p:nvPr/>
        </p:nvSpPr>
        <p:spPr>
          <a:xfrm>
            <a:off x="1595438" y="1570038"/>
            <a:ext cx="9782175" cy="2862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1、ElementUI [https://element.eleme.cn/]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2、Avue [https://avuejs.com/]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3、avue-form-design [https://form.beta.kim/]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等线" charset="0"/>
              </a:rPr>
              <a:t>4、可视化资料汇总[https://juejin.cn/post/6854573220532748302]</a:t>
            </a:r>
            <a:endParaRPr lang="en-US" altLang="zh-CN" sz="2400" b="1">
              <a:latin typeface="微软雅黑" pitchFamily="34" charset="-122"/>
              <a:ea typeface="微软雅黑" pitchFamily="34" charset="-122"/>
              <a:sym typeface="等线" charset="0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等线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365" y="654050"/>
            <a:ext cx="282575" cy="28321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5233" name="图片 1"/>
          <p:cNvPicPr>
            <a:picLocks noChangeAspect="1"/>
          </p:cNvPicPr>
          <p:nvPr/>
        </p:nvPicPr>
        <p:blipFill>
          <a:blip r:embed="rId1">
            <a:lum bright="-29999"/>
          </a:blip>
          <a:stretch>
            <a:fillRect/>
          </a:stretch>
        </p:blipFill>
        <p:spPr>
          <a:xfrm>
            <a:off x="-293687" y="-112712"/>
            <a:ext cx="12485687" cy="7029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671490" cy="1182647"/>
            <a:chOff x="738960" y="2514600"/>
            <a:chExt cx="6671490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en-US" altLang="zh-CN" sz="6600" strike="noStrike" spc="300" noProof="1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itchFamily="2" charset="2"/>
                </a:rPr>
                <a:t>THANKS</a:t>
              </a:r>
              <a:endParaRPr lang="en-US" altLang="zh-CN" sz="6600" strike="noStrike" spc="300" noProof="1" dirty="0" smtClean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itchFamily="2" charset="2"/>
              </a:endParaRPr>
            </a:p>
          </p:txBody>
        </p:sp>
        <p:sp>
          <p:nvSpPr>
            <p:cNvPr id="6" name="原创设计师QQ69613753    _4"/>
            <p:cNvSpPr/>
            <p:nvPr/>
          </p:nv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pic>
        <p:nvPicPr>
          <p:cNvPr id="95235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dirty="0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rPr>
              <a:t>将要收获什么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sp>
        <p:nvSpPr>
          <p:cNvPr id="11266" name="Freeform 41"/>
          <p:cNvSpPr>
            <a:spLocks noEditPoints="1"/>
          </p:cNvSpPr>
          <p:nvPr/>
        </p:nvSpPr>
        <p:spPr>
          <a:xfrm>
            <a:off x="749300" y="485775"/>
            <a:ext cx="620713" cy="619125"/>
          </a:xfrm>
          <a:custGeom>
            <a:avLst/>
            <a:gdLst/>
            <a:ahLst/>
            <a:cxnLst>
              <a:cxn ang="0">
                <a:pos x="310197" y="0"/>
              </a:cxn>
              <a:cxn ang="0">
                <a:pos x="0" y="310197"/>
              </a:cxn>
              <a:cxn ang="0">
                <a:pos x="310197" y="620395"/>
              </a:cxn>
              <a:cxn ang="0">
                <a:pos x="620395" y="310197"/>
              </a:cxn>
              <a:cxn ang="0">
                <a:pos x="310197" y="0"/>
              </a:cxn>
              <a:cxn ang="0">
                <a:pos x="327161" y="484683"/>
              </a:cxn>
              <a:cxn ang="0">
                <a:pos x="288386" y="484683"/>
              </a:cxn>
              <a:cxn ang="0">
                <a:pos x="271422" y="465296"/>
              </a:cxn>
              <a:cxn ang="0">
                <a:pos x="268999" y="426521"/>
              </a:cxn>
              <a:cxn ang="0">
                <a:pos x="288386" y="407134"/>
              </a:cxn>
              <a:cxn ang="0">
                <a:pos x="327161" y="407134"/>
              </a:cxn>
              <a:cxn ang="0">
                <a:pos x="346548" y="426521"/>
              </a:cxn>
              <a:cxn ang="0">
                <a:pos x="348972" y="465296"/>
              </a:cxn>
              <a:cxn ang="0">
                <a:pos x="327161" y="484683"/>
              </a:cxn>
              <a:cxn ang="0">
                <a:pos x="411981" y="264152"/>
              </a:cxn>
              <a:cxn ang="0">
                <a:pos x="373206" y="302927"/>
              </a:cxn>
              <a:cxn ang="0">
                <a:pos x="351395" y="319891"/>
              </a:cxn>
              <a:cxn ang="0">
                <a:pos x="348972" y="327161"/>
              </a:cxn>
              <a:cxn ang="0">
                <a:pos x="346548" y="348972"/>
              </a:cxn>
              <a:cxn ang="0">
                <a:pos x="327161" y="368359"/>
              </a:cxn>
              <a:cxn ang="0">
                <a:pos x="290810" y="368359"/>
              </a:cxn>
              <a:cxn ang="0">
                <a:pos x="271422" y="348972"/>
              </a:cxn>
              <a:cxn ang="0">
                <a:pos x="271422" y="339278"/>
              </a:cxn>
              <a:cxn ang="0">
                <a:pos x="278693" y="300503"/>
              </a:cxn>
              <a:cxn ang="0">
                <a:pos x="298080" y="273846"/>
              </a:cxn>
              <a:cxn ang="0">
                <a:pos x="324738" y="252035"/>
              </a:cxn>
              <a:cxn ang="0">
                <a:pos x="346548" y="232648"/>
              </a:cxn>
              <a:cxn ang="0">
                <a:pos x="348972" y="225377"/>
              </a:cxn>
              <a:cxn ang="0">
                <a:pos x="339278" y="208413"/>
              </a:cxn>
              <a:cxn ang="0">
                <a:pos x="310197" y="201143"/>
              </a:cxn>
              <a:cxn ang="0">
                <a:pos x="283539" y="208413"/>
              </a:cxn>
              <a:cxn ang="0">
                <a:pos x="268999" y="235071"/>
              </a:cxn>
              <a:cxn ang="0">
                <a:pos x="249612" y="252035"/>
              </a:cxn>
              <a:cxn ang="0">
                <a:pos x="249612" y="252035"/>
              </a:cxn>
              <a:cxn ang="0">
                <a:pos x="210837" y="247188"/>
              </a:cxn>
              <a:cxn ang="0">
                <a:pos x="196296" y="239918"/>
              </a:cxn>
              <a:cxn ang="0">
                <a:pos x="193873" y="225377"/>
              </a:cxn>
              <a:cxn ang="0">
                <a:pos x="230224" y="159945"/>
              </a:cxn>
              <a:cxn ang="0">
                <a:pos x="310197" y="135711"/>
              </a:cxn>
              <a:cxn ang="0">
                <a:pos x="392593" y="159945"/>
              </a:cxn>
              <a:cxn ang="0">
                <a:pos x="426521" y="222954"/>
              </a:cxn>
              <a:cxn ang="0">
                <a:pos x="411981" y="264152"/>
              </a:cxn>
            </a:cxnLst>
            <a:pathLst>
              <a:path w="256" h="256">
                <a:moveTo>
                  <a:pt x="128" y="0"/>
                </a:moveTo>
                <a:cubicBezTo>
                  <a:pt x="57" y="0"/>
                  <a:pt x="0" y="57"/>
                  <a:pt x="0" y="128"/>
                </a:cubicBezTo>
                <a:cubicBezTo>
                  <a:pt x="0" y="199"/>
                  <a:pt x="57" y="256"/>
                  <a:pt x="128" y="256"/>
                </a:cubicBezTo>
                <a:cubicBezTo>
                  <a:pt x="199" y="256"/>
                  <a:pt x="256" y="19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lose/>
                <a:moveTo>
                  <a:pt x="135" y="200"/>
                </a:moveTo>
                <a:cubicBezTo>
                  <a:pt x="119" y="200"/>
                  <a:pt x="119" y="200"/>
                  <a:pt x="119" y="200"/>
                </a:cubicBezTo>
                <a:cubicBezTo>
                  <a:pt x="115" y="200"/>
                  <a:pt x="112" y="196"/>
                  <a:pt x="112" y="192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1" y="171"/>
                  <a:pt x="115" y="168"/>
                  <a:pt x="119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40" y="168"/>
                  <a:pt x="143" y="172"/>
                  <a:pt x="143" y="176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4" y="196"/>
                  <a:pt x="140" y="200"/>
                  <a:pt x="135" y="200"/>
                </a:cubicBezTo>
                <a:close/>
                <a:moveTo>
                  <a:pt x="170" y="109"/>
                </a:moveTo>
                <a:cubicBezTo>
                  <a:pt x="167" y="114"/>
                  <a:pt x="162" y="119"/>
                  <a:pt x="154" y="125"/>
                </a:cubicBezTo>
                <a:cubicBezTo>
                  <a:pt x="148" y="130"/>
                  <a:pt x="146" y="132"/>
                  <a:pt x="145" y="132"/>
                </a:cubicBezTo>
                <a:cubicBezTo>
                  <a:pt x="145" y="133"/>
                  <a:pt x="144" y="134"/>
                  <a:pt x="144" y="135"/>
                </a:cubicBezTo>
                <a:cubicBezTo>
                  <a:pt x="143" y="136"/>
                  <a:pt x="143" y="138"/>
                  <a:pt x="143" y="144"/>
                </a:cubicBezTo>
                <a:cubicBezTo>
                  <a:pt x="143" y="149"/>
                  <a:pt x="139" y="152"/>
                  <a:pt x="135" y="152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16" y="152"/>
                  <a:pt x="112" y="149"/>
                  <a:pt x="112" y="144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12" y="134"/>
                  <a:pt x="113" y="129"/>
                  <a:pt x="115" y="124"/>
                </a:cubicBezTo>
                <a:cubicBezTo>
                  <a:pt x="117" y="120"/>
                  <a:pt x="119" y="117"/>
                  <a:pt x="123" y="113"/>
                </a:cubicBezTo>
                <a:cubicBezTo>
                  <a:pt x="125" y="111"/>
                  <a:pt x="129" y="108"/>
                  <a:pt x="134" y="104"/>
                </a:cubicBezTo>
                <a:cubicBezTo>
                  <a:pt x="141" y="99"/>
                  <a:pt x="142" y="97"/>
                  <a:pt x="143" y="96"/>
                </a:cubicBezTo>
                <a:cubicBezTo>
                  <a:pt x="144" y="95"/>
                  <a:pt x="144" y="94"/>
                  <a:pt x="144" y="93"/>
                </a:cubicBezTo>
                <a:cubicBezTo>
                  <a:pt x="144" y="92"/>
                  <a:pt x="143" y="89"/>
                  <a:pt x="140" y="86"/>
                </a:cubicBezTo>
                <a:cubicBezTo>
                  <a:pt x="137" y="84"/>
                  <a:pt x="132" y="83"/>
                  <a:pt x="128" y="83"/>
                </a:cubicBezTo>
                <a:cubicBezTo>
                  <a:pt x="124" y="83"/>
                  <a:pt x="120" y="84"/>
                  <a:pt x="117" y="86"/>
                </a:cubicBezTo>
                <a:cubicBezTo>
                  <a:pt x="114" y="88"/>
                  <a:pt x="112" y="92"/>
                  <a:pt x="111" y="97"/>
                </a:cubicBezTo>
                <a:cubicBezTo>
                  <a:pt x="111" y="101"/>
                  <a:pt x="107" y="104"/>
                  <a:pt x="10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5" y="102"/>
                  <a:pt x="83" y="101"/>
                  <a:pt x="81" y="99"/>
                </a:cubicBezTo>
                <a:cubicBezTo>
                  <a:pt x="80" y="97"/>
                  <a:pt x="79" y="95"/>
                  <a:pt x="80" y="93"/>
                </a:cubicBezTo>
                <a:cubicBezTo>
                  <a:pt x="82" y="81"/>
                  <a:pt x="87" y="72"/>
                  <a:pt x="95" y="66"/>
                </a:cubicBezTo>
                <a:cubicBezTo>
                  <a:pt x="104" y="59"/>
                  <a:pt x="115" y="56"/>
                  <a:pt x="128" y="56"/>
                </a:cubicBezTo>
                <a:cubicBezTo>
                  <a:pt x="142" y="56"/>
                  <a:pt x="153" y="60"/>
                  <a:pt x="162" y="66"/>
                </a:cubicBezTo>
                <a:cubicBezTo>
                  <a:pt x="171" y="73"/>
                  <a:pt x="176" y="82"/>
                  <a:pt x="176" y="92"/>
                </a:cubicBezTo>
                <a:cubicBezTo>
                  <a:pt x="176" y="99"/>
                  <a:pt x="174" y="104"/>
                  <a:pt x="170" y="1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267" name="组合 1"/>
          <p:cNvGrpSpPr/>
          <p:nvPr/>
        </p:nvGrpSpPr>
        <p:grpSpPr>
          <a:xfrm>
            <a:off x="982663" y="1862138"/>
            <a:ext cx="8061325" cy="4008437"/>
            <a:chOff x="722831" y="1462187"/>
            <a:chExt cx="6330822" cy="3147331"/>
          </a:xfrm>
        </p:grpSpPr>
        <p:grpSp>
          <p:nvGrpSpPr>
            <p:cNvPr id="11268" name="组合 5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7" name="组合 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1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1270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11271" name="组合 10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12" name="组合 11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1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1273" name="文本框 4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11274" name="组合 15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7" name="组合 16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2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1276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grpSp>
          <p:nvGrpSpPr>
            <p:cNvPr id="11277" name="组合 20"/>
            <p:cNvGrpSpPr/>
            <p:nvPr/>
          </p:nvGrpSpPr>
          <p:grpSpPr>
            <a:xfrm>
              <a:off x="2225934" y="3900926"/>
              <a:ext cx="768157" cy="708592"/>
              <a:chOff x="2768671" y="4877250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2808382" y="483753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zh-CN" altLang="en-US" sz="1015" strike="noStrike" noProof="1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1279" name="文本框 25"/>
              <p:cNvSpPr txBox="1"/>
              <p:nvPr/>
            </p:nvSpPr>
            <p:spPr>
              <a:xfrm>
                <a:off x="2990076" y="5026476"/>
                <a:ext cx="479192" cy="6771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700" dirty="0">
                    <a:solidFill>
                      <a:schemeClr val="bg1"/>
                    </a:solidFill>
                    <a:latin typeface="等线" charset="0"/>
                    <a:ea typeface="等线" charset="0"/>
                  </a:rPr>
                  <a:t>4</a:t>
                </a:r>
                <a:endParaRPr lang="zh-CN" altLang="en-US" sz="2700" dirty="0">
                  <a:solidFill>
                    <a:schemeClr val="bg1"/>
                  </a:solidFill>
                  <a:latin typeface="等线" charset="0"/>
                  <a:ea typeface="等线" charset="0"/>
                </a:endParaRPr>
              </a:p>
            </p:txBody>
          </p:sp>
        </p:grpSp>
        <p:sp>
          <p:nvSpPr>
            <p:cNvPr id="11280" name="TextBox 5"/>
            <p:cNvSpPr txBox="1"/>
            <p:nvPr/>
          </p:nvSpPr>
          <p:spPr>
            <a:xfrm>
              <a:off x="1641670" y="1578701"/>
              <a:ext cx="5411983" cy="458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200">
                  <a:solidFill>
                    <a:schemeClr val="bg1"/>
                  </a:solidFill>
                  <a:latin typeface="等线" charset="0"/>
                  <a:ea typeface="等线" charset="0"/>
                  <a:sym typeface="等线" charset="0"/>
                </a:rPr>
                <a:t>了解如何实现一款动态表单设计器</a:t>
              </a:r>
              <a:endParaRPr lang="zh-CN" altLang="en-US" sz="3200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</p:grpSp>
      <p:pic>
        <p:nvPicPr>
          <p:cNvPr id="1128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2" name="TextBox 5"/>
          <p:cNvSpPr txBox="1"/>
          <p:nvPr/>
        </p:nvSpPr>
        <p:spPr>
          <a:xfrm>
            <a:off x="2940050" y="3051175"/>
            <a:ext cx="77422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</a:rPr>
              <a:t>更清晰认识可视化领域中的表单引擎设计</a:t>
            </a:r>
            <a:endParaRPr lang="zh-CN" altLang="en-US" sz="32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11283" name="TextBox 5"/>
          <p:cNvSpPr txBox="1"/>
          <p:nvPr/>
        </p:nvSpPr>
        <p:spPr>
          <a:xfrm>
            <a:off x="3565525" y="4092575"/>
            <a:ext cx="77422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从零实现一款动态表单设计器</a:t>
            </a:r>
            <a:endParaRPr lang="zh-CN" altLang="en-US" sz="32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11284" name="TextBox 5"/>
          <p:cNvSpPr txBox="1"/>
          <p:nvPr/>
        </p:nvSpPr>
        <p:spPr>
          <a:xfrm>
            <a:off x="4164013" y="5133975"/>
            <a:ext cx="7742237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>
                <a:solidFill>
                  <a:schemeClr val="bg1"/>
                </a:solidFill>
                <a:latin typeface="等线" charset="0"/>
                <a:ea typeface="等线" charset="0"/>
              </a:rPr>
              <a:t>利用Avue-form-design开发一款表单设计平台</a:t>
            </a:r>
            <a:endParaRPr lang="zh-CN" altLang="en-US" sz="320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 txBox="1"/>
          <p:nvPr/>
        </p:nvSpPr>
        <p:spPr>
          <a:xfrm>
            <a:off x="3859213" y="1646238"/>
            <a:ext cx="44735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>
            <a:spAutoFit/>
          </a:bodyPr>
          <a:p>
            <a:pPr algn="dist">
              <a:spcBef>
                <a:spcPct val="0"/>
              </a:spcBef>
              <a:buNone/>
            </a:pPr>
            <a:r>
              <a:rPr lang="en-US" altLang="ko-KR" sz="2800" b="1" baseline="0">
                <a:solidFill>
                  <a:schemeClr val="bg1"/>
                </a:solidFill>
                <a:latin typeface="Calibri" pitchFamily="34" charset="0"/>
                <a:ea typeface="等线" charset="0"/>
                <a:cs typeface="Tahoma" panose="020B0604030504040204" pitchFamily="34" charset="0"/>
              </a:rPr>
              <a:t>CONTENTS</a:t>
            </a:r>
            <a:endParaRPr lang="en-US" altLang="ko-KR" sz="2800" b="1" baseline="0" dirty="0">
              <a:solidFill>
                <a:schemeClr val="bg1"/>
              </a:solidFill>
              <a:latin typeface="Calibri" pitchFamily="34" charset="0"/>
              <a:ea typeface="Tahom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4599802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3315" name="组合 39"/>
          <p:cNvGrpSpPr/>
          <p:nvPr/>
        </p:nvGrpSpPr>
        <p:grpSpPr>
          <a:xfrm>
            <a:off x="1439863" y="3062288"/>
            <a:ext cx="6210300" cy="2619375"/>
            <a:chOff x="1234414" y="3062856"/>
            <a:chExt cx="6210530" cy="2618229"/>
          </a:xfrm>
        </p:grpSpPr>
        <p:sp>
          <p:nvSpPr>
            <p:cNvPr id="13316" name="文本框 25"/>
            <p:cNvSpPr txBox="1"/>
            <p:nvPr/>
          </p:nvSpPr>
          <p:spPr>
            <a:xfrm>
              <a:off x="1234414" y="3313813"/>
              <a:ext cx="2788921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等线" charset="0"/>
                  <a:ea typeface="等线" charset="0"/>
                </a:rPr>
                <a:t>业务组件--表单开发</a:t>
              </a:r>
              <a:endParaRPr lang="zh-CN" altLang="en-US" sz="2000" dirty="0">
                <a:solidFill>
                  <a:schemeClr val="bg1"/>
                </a:solidFill>
                <a:latin typeface="等线" charset="0"/>
                <a:ea typeface="等线" charset="0"/>
              </a:endParaRPr>
            </a:p>
          </p:txBody>
        </p:sp>
        <p:sp>
          <p:nvSpPr>
            <p:cNvPr id="36" name="原创设计师QQ69613753    _10"/>
            <p:cNvSpPr/>
            <p:nvPr/>
          </p:nvSpPr>
          <p:spPr>
            <a:xfrm>
              <a:off x="4308906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4800" b="1" strike="noStrike" noProof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itchFamily="34" charset="0"/>
                  <a:ea typeface="微软雅黑 Light" pitchFamily="34" charset="-122"/>
                  <a:cs typeface="Calibri" pitchFamily="34" charset="0"/>
                </a:rPr>
                <a:t>1</a:t>
              </a:r>
              <a:endParaRPr lang="zh-CN" altLang="en-US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endParaRPr>
            </a:p>
          </p:txBody>
        </p:sp>
        <p:sp>
          <p:nvSpPr>
            <p:cNvPr id="37" name="原创设计师QQ69613753    _11"/>
            <p:cNvSpPr/>
            <p:nvPr/>
          </p:nvSpPr>
          <p:spPr>
            <a:xfrm>
              <a:off x="6530544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4800" b="1" strike="noStrike" noProof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itchFamily="34" charset="0"/>
                  <a:ea typeface="微软雅黑 Light" pitchFamily="34" charset="-122"/>
                  <a:cs typeface="Calibri" pitchFamily="34" charset="0"/>
                </a:rPr>
                <a:t>2</a:t>
              </a:r>
              <a:endParaRPr lang="zh-CN" altLang="en-US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endParaRPr>
            </a:p>
          </p:txBody>
        </p:sp>
        <p:sp>
          <p:nvSpPr>
            <p:cNvPr id="38" name="原创设计师QQ69613753    _12"/>
            <p:cNvSpPr/>
            <p:nvPr/>
          </p:nvSpPr>
          <p:spPr>
            <a:xfrm>
              <a:off x="4308906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4800" b="1" strike="noStrike" noProof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itchFamily="34" charset="0"/>
                  <a:ea typeface="微软雅黑 Light" pitchFamily="34" charset="-122"/>
                  <a:cs typeface="Calibri" pitchFamily="34" charset="0"/>
                </a:rPr>
                <a:t>3</a:t>
              </a:r>
              <a:endParaRPr lang="zh-CN" altLang="en-US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endParaRPr>
            </a:p>
          </p:txBody>
        </p:sp>
        <p:sp>
          <p:nvSpPr>
            <p:cNvPr id="39" name="原创设计师QQ69613753    _13"/>
            <p:cNvSpPr/>
            <p:nvPr/>
          </p:nvSpPr>
          <p:spPr>
            <a:xfrm>
              <a:off x="6530544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4800" b="1" strike="noStrike" noProof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itchFamily="34" charset="0"/>
                  <a:ea typeface="微软雅黑 Light" pitchFamily="34" charset="-122"/>
                  <a:cs typeface="Calibri" pitchFamily="34" charset="0"/>
                </a:rPr>
                <a:t>4</a:t>
              </a:r>
              <a:endParaRPr lang="zh-CN" altLang="en-US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8900000">
            <a:off x="4597372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/>
          <p:cNvSpPr/>
          <p:nvPr/>
        </p:nvSpPr>
        <p:spPr>
          <a:xfrm rot="18900000">
            <a:off x="6817809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3" name="矩形 42"/>
          <p:cNvSpPr/>
          <p:nvPr/>
        </p:nvSpPr>
        <p:spPr>
          <a:xfrm rot="18900000">
            <a:off x="6815379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24" name="文本框 2"/>
          <p:cNvSpPr txBox="1"/>
          <p:nvPr/>
        </p:nvSpPr>
        <p:spPr>
          <a:xfrm>
            <a:off x="7989888" y="3321050"/>
            <a:ext cx="30670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ea typeface="等线" charset="0"/>
              </a:rPr>
              <a:t>提效利器--低代码平台</a:t>
            </a:r>
            <a:endParaRPr lang="zh-CN" altLang="en-US" sz="2000" dirty="0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sp>
        <p:nvSpPr>
          <p:cNvPr id="13325" name="文本框 3"/>
          <p:cNvSpPr txBox="1"/>
          <p:nvPr/>
        </p:nvSpPr>
        <p:spPr>
          <a:xfrm>
            <a:off x="1254125" y="5033963"/>
            <a:ext cx="297338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2000" dirty="0">
                <a:solidFill>
                  <a:schemeClr val="bg1"/>
                </a:solidFill>
                <a:latin typeface="等线" charset="0"/>
                <a:ea typeface="等线" charset="0"/>
              </a:rPr>
              <a:t>低代码平台-可视化表单</a:t>
            </a:r>
            <a:endParaRPr lang="zh-CN" altLang="en-US" sz="20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13326" name="文本框 4"/>
          <p:cNvSpPr txBox="1"/>
          <p:nvPr/>
        </p:nvSpPr>
        <p:spPr>
          <a:xfrm>
            <a:off x="7989888" y="5033963"/>
            <a:ext cx="30670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ea typeface="等线" charset="0"/>
              </a:rPr>
              <a:t>可视化表单迭代改造</a:t>
            </a:r>
            <a:endParaRPr lang="zh-CN" altLang="en-US" sz="2000" dirty="0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pic>
        <p:nvPicPr>
          <p:cNvPr id="1332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8075" y="-153987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480945" y="2517140"/>
            <a:ext cx="7229475" cy="1525270"/>
            <a:chOff x="5255" y="4096"/>
            <a:chExt cx="11385" cy="240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892" y="4962"/>
              <a:ext cx="8748" cy="130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fontAlgn="auto" latinLnBrk="0"/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业务组件</a:t>
              </a:r>
              <a:r>
                <a:rPr lang="en-US" alt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zh-CN" sz="4800" strike="noStrike" noProof="1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effectLst/>
                  <a:latin typeface="Calibri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表单开发</a:t>
              </a:r>
              <a:endParaRPr lang="zh-CN" sz="4800" strike="noStrike" noProof="1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4"/>
            <p:cNvCxnSpPr/>
            <p:nvPr/>
          </p:nvCxnSpPr>
          <p:spPr>
            <a:xfrm>
              <a:off x="8087" y="6498"/>
              <a:ext cx="8226" cy="0"/>
            </a:xfrm>
            <a:prstGeom prst="line">
              <a:avLst/>
            </a:prstGeom>
            <a:ln w="3175">
              <a:gradFill>
                <a:gsLst>
                  <a:gs pos="45000">
                    <a:srgbClr val="331433"/>
                  </a:gs>
                  <a:gs pos="0">
                    <a:schemeClr val="bg1"/>
                  </a:gs>
                  <a:gs pos="100000">
                    <a:srgbClr val="425C8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ectangle 3"/>
            <p:cNvSpPr txBox="1"/>
            <p:nvPr/>
          </p:nvSpPr>
          <p:spPr>
            <a:xfrm>
              <a:off x="5255" y="4125"/>
              <a:ext cx="30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p>
              <a:pPr algn="dist">
                <a:spcBef>
                  <a:spcPct val="0"/>
                </a:spcBef>
                <a:buNone/>
              </a:pPr>
              <a:r>
                <a:rPr lang="en-US" altLang="zh-CN" sz="4400" baseline="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1</a:t>
              </a:r>
              <a:endParaRPr lang="en-US" altLang="zh-CN" sz="4400" baseline="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096"/>
              <a:ext cx="1509" cy="1215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业务组件--表单开发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17410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1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17412" name="TextBox 19"/>
          <p:cNvSpPr txBox="1"/>
          <p:nvPr/>
        </p:nvSpPr>
        <p:spPr>
          <a:xfrm flipH="1">
            <a:off x="749300" y="1720850"/>
            <a:ext cx="10993438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随着 To B 市场的大热，企业出现了各种管理系统需求。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lnSpc>
                <a:spcPct val="110000"/>
              </a:lnSpc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对于前端而言，最大的工作量就是各种表单和表格的实现，但其本身开发并没有什么技术含量，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  <a:sym typeface="等线" charset="0"/>
              </a:rPr>
              <a:t>很多时间是复制粘贴，改改参数，做的时间长了不免觉得无聊。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  <a:p>
            <a:pPr>
              <a:buClr>
                <a:srgbClr val="262626"/>
              </a:buClr>
              <a:buSzPct val="105000"/>
            </a:pP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  <a:sym typeface="等线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91995" y="3364865"/>
            <a:ext cx="1784350" cy="107442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业务时间紧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91485" y="4396740"/>
            <a:ext cx="1784350" cy="107442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能力有限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49420" y="5299075"/>
            <a:ext cx="1784350" cy="107442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没有好的思路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31835" y="3984625"/>
            <a:ext cx="1906270" cy="114744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z="3600" strike="noStrike" noProof="1">
                <a:solidFill>
                  <a:schemeClr val="accent2"/>
                </a:solidFill>
                <a:sym typeface="+mn-ea"/>
              </a:rPr>
              <a:t>逃离？</a:t>
            </a:r>
            <a:endParaRPr lang="zh-CN" altLang="en-US" sz="3600" strike="noStrike" noProof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5438" y="473075"/>
            <a:ext cx="7467600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业务组件--表单开发</a:t>
            </a:r>
            <a:endParaRPr lang="zh-CN" sz="3600" strike="noStrike" noProof="1" dirty="0" smtClean="0">
              <a:solidFill>
                <a:schemeClr val="accent4"/>
              </a:solidFill>
              <a:effectLst/>
              <a:latin typeface="Calibri" pitchFamily="34" charset="0"/>
            </a:endParaRPr>
          </a:p>
        </p:txBody>
      </p:sp>
      <p:pic>
        <p:nvPicPr>
          <p:cNvPr id="19458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975" y="-169862"/>
            <a:ext cx="2193925" cy="156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原创设计师QQ69613753    _10"/>
          <p:cNvSpPr/>
          <p:nvPr/>
        </p:nvSpPr>
        <p:spPr>
          <a:xfrm>
            <a:off x="681371" y="3387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800" b="1" strike="noStrike" noProof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itchFamily="34" charset="0"/>
                <a:ea typeface="微软雅黑 Light" pitchFamily="34" charset="-122"/>
                <a:cs typeface="Calibri" pitchFamily="34" charset="0"/>
              </a:rPr>
              <a:t>1</a:t>
            </a:r>
            <a:endParaRPr lang="zh-CN" altLang="en-US" sz="4800" b="1" strike="noStrike" noProof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itchFamily="34" charset="0"/>
              <a:ea typeface="微软雅黑 Light" pitchFamily="34" charset="-122"/>
              <a:cs typeface="Calibri" pitchFamily="34" charset="0"/>
            </a:endParaRPr>
          </a:p>
        </p:txBody>
      </p:sp>
      <p:sp>
        <p:nvSpPr>
          <p:cNvPr id="19460" name="TextBox 19"/>
          <p:cNvSpPr txBox="1"/>
          <p:nvPr/>
        </p:nvSpPr>
        <p:spPr>
          <a:xfrm flipH="1">
            <a:off x="749300" y="1720850"/>
            <a:ext cx="10993438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None/>
            </a:pPr>
            <a:r>
              <a:rPr lang="zh-CN" altLang="en-US" sz="2000">
                <a:solidFill>
                  <a:schemeClr val="bg1"/>
                </a:solidFill>
                <a:latin typeface="等线" charset="0"/>
                <a:ea typeface="等线" charset="0"/>
              </a:rPr>
              <a:t>随</a:t>
            </a:r>
            <a:r>
              <a:rPr lang="zh-CN" altLang="en-US" sz="2000" b="1">
                <a:solidFill>
                  <a:schemeClr val="bg1"/>
                </a:solidFill>
                <a:latin typeface="等线" charset="0"/>
                <a:ea typeface="等线" charset="0"/>
              </a:rPr>
              <a:t>着自身技术的增长和技术社区不断进步优化，以前复制粘贴的业务表单代码反而成为技术债务，BUG修复耗时耗力，重构优化吃力不讨好</a:t>
            </a:r>
            <a:endParaRPr lang="zh-CN" altLang="en-US" sz="2000" b="1">
              <a:solidFill>
                <a:schemeClr val="bg1"/>
              </a:solidFill>
              <a:latin typeface="等线" charset="0"/>
              <a:ea typeface="等线" charset="0"/>
            </a:endParaRPr>
          </a:p>
        </p:txBody>
      </p:sp>
      <p:pic>
        <p:nvPicPr>
          <p:cNvPr id="1946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2897188"/>
            <a:ext cx="4148137" cy="293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椭圆 7"/>
          <p:cNvSpPr/>
          <p:nvPr/>
        </p:nvSpPr>
        <p:spPr>
          <a:xfrm>
            <a:off x="5918835" y="3464560"/>
            <a:ext cx="887095" cy="887095"/>
          </a:xfrm>
          <a:prstGeom prst="ellipse">
            <a:avLst/>
          </a:prstGeom>
          <a:noFill/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7663180" y="3342005"/>
            <a:ext cx="1131570" cy="1131570"/>
          </a:xfrm>
          <a:prstGeom prst="ellipse">
            <a:avLst/>
          </a:prstGeom>
          <a:noFill/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9715500" y="3030855"/>
            <a:ext cx="1557020" cy="1621790"/>
          </a:xfrm>
          <a:prstGeom prst="ellipse">
            <a:avLst/>
          </a:prstGeom>
          <a:noFill/>
          <a:ln w="12700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84875" y="3638550"/>
            <a:ext cx="788988" cy="5238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2800" strike="noStrike" noProof="1" smtClean="0">
                <a:solidFill>
                  <a:schemeClr val="accent4"/>
                </a:solidFill>
                <a:effectLst/>
                <a:latin typeface="PingFang SC Bold" charset="0"/>
                <a:ea typeface="PingFang SC Bold" charset="0"/>
                <a:cs typeface="Tahoma" panose="020B0604030504040204" pitchFamily="34" charset="0"/>
                <a:sym typeface="+mn-ea"/>
              </a:rPr>
              <a:t>改？</a:t>
            </a:r>
            <a:endParaRPr lang="zh-CN" sz="2800" strike="noStrike" noProof="1" smtClean="0">
              <a:solidFill>
                <a:schemeClr val="accent4"/>
              </a:solidFill>
              <a:effectLst/>
              <a:latin typeface="PingFang SC Bold" charset="0"/>
              <a:ea typeface="PingFang SC Bold" charset="0"/>
              <a:sym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34313" y="3578225"/>
            <a:ext cx="788988" cy="64611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3600" strike="noStrike" noProof="1" smtClean="0">
                <a:solidFill>
                  <a:schemeClr val="accent4"/>
                </a:solidFill>
                <a:effectLst/>
                <a:latin typeface="PingFang SC Bold" charset="0"/>
                <a:ea typeface="PingFang SC Bold" charset="0"/>
                <a:cs typeface="Tahoma" panose="020B0604030504040204" pitchFamily="34" charset="0"/>
                <a:sym typeface="+mn-ea"/>
              </a:rPr>
              <a:t>修？</a:t>
            </a:r>
            <a:endParaRPr lang="zh-CN" sz="3600" strike="noStrike" noProof="1" smtClean="0">
              <a:solidFill>
                <a:schemeClr val="accent4"/>
              </a:solidFill>
              <a:effectLst/>
              <a:latin typeface="PingFang SC Bold" charset="0"/>
              <a:ea typeface="PingFang SC Bold" charset="0"/>
              <a:sym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099675" y="3425825"/>
            <a:ext cx="788988" cy="8318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 latinLnBrk="0"/>
            <a:r>
              <a:rPr lang="zh-CN" sz="4800" strike="noStrike" noProof="1" smtClean="0">
                <a:solidFill>
                  <a:schemeClr val="accent4"/>
                </a:solidFill>
                <a:effectLst/>
                <a:latin typeface="PingFang SC Bold" charset="0"/>
                <a:ea typeface="PingFang SC Bold" charset="0"/>
                <a:cs typeface="Tahoma" panose="020B0604030504040204" pitchFamily="34" charset="0"/>
                <a:sym typeface="+mn-ea"/>
              </a:rPr>
              <a:t>难！</a:t>
            </a:r>
            <a:endParaRPr lang="zh-CN" sz="4800" strike="noStrike" noProof="1" smtClean="0">
              <a:solidFill>
                <a:schemeClr val="accent4"/>
              </a:solidFill>
              <a:effectLst/>
              <a:latin typeface="PingFang SC Bold" charset="0"/>
              <a:ea typeface="PingFang SC Bold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04840" y="5563870"/>
            <a:ext cx="1383030" cy="4895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系统升级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6370" y="5563870"/>
            <a:ext cx="1383030" cy="4895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业务变更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89490" y="5563870"/>
            <a:ext cx="1383030" cy="4895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/>
            <a:r>
              <a:rPr lang="zh-CN" altLang="en-US" strike="noStrike" noProof="1">
                <a:sym typeface="+mn-ea"/>
              </a:rPr>
              <a:t>技术迭代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2916</Words>
  <Application>WPS 演示</Application>
  <PresentationFormat>宽屏</PresentationFormat>
  <Paragraphs>501</Paragraphs>
  <Slides>46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106" baseType="lpstr">
      <vt:lpstr>Arial</vt:lpstr>
      <vt:lpstr>方正书宋_GBK</vt:lpstr>
      <vt:lpstr>Wingdings</vt:lpstr>
      <vt:lpstr>方正兰亭细黑_GBK_M</vt:lpstr>
      <vt:lpstr>华文宋体</vt:lpstr>
      <vt:lpstr>Calibri</vt:lpstr>
      <vt:lpstr>宋体</vt:lpstr>
      <vt:lpstr>微软雅黑</vt:lpstr>
      <vt:lpstr>思源黑体 CN Heavy</vt:lpstr>
      <vt:lpstr>Tahoma</vt:lpstr>
      <vt:lpstr>Helvetica Neue</vt:lpstr>
      <vt:lpstr>微软雅黑 Light</vt:lpstr>
      <vt:lpstr>汉仪旗黑</vt:lpstr>
      <vt:lpstr>Microsoft Sans Serif</vt:lpstr>
      <vt:lpstr>苹方-简</vt:lpstr>
      <vt:lpstr>Calibri</vt:lpstr>
      <vt:lpstr>宋体</vt:lpstr>
      <vt:lpstr>HelveticaNeueLT Pro 35 Th</vt:lpstr>
      <vt:lpstr>华文黑体</vt:lpstr>
      <vt:lpstr>华文细黑</vt:lpstr>
      <vt:lpstr>Open Sans</vt:lpstr>
      <vt:lpstr>Open Sans Light</vt:lpstr>
      <vt:lpstr>Helvetica</vt:lpstr>
      <vt:lpstr>Dotum</vt:lpstr>
      <vt:lpstr>Roboto</vt:lpstr>
      <vt:lpstr>Yoon 윤고딕 550_TT</vt:lpstr>
      <vt:lpstr>华文细黑</vt:lpstr>
      <vt:lpstr>Meiryo</vt:lpstr>
      <vt:lpstr>Arial Narrow</vt:lpstr>
      <vt:lpstr>宋体</vt:lpstr>
      <vt:lpstr>Arial Unicode MS</vt:lpstr>
      <vt:lpstr>汉仪书宋二KW</vt:lpstr>
      <vt:lpstr>黑体-简</vt:lpstr>
      <vt:lpstr>Apple SD Gothic Neo</vt:lpstr>
      <vt:lpstr>Hiragino Sans</vt:lpstr>
      <vt:lpstr>等线 Light</vt:lpstr>
      <vt:lpstr>汉仪中等线KW</vt:lpstr>
      <vt:lpstr>等线</vt:lpstr>
      <vt:lpstr>Calibri Light</vt:lpstr>
      <vt:lpstr>Malgun Gothic</vt:lpstr>
      <vt:lpstr>Cordia New</vt:lpstr>
      <vt:lpstr>PingFang SC Regular</vt:lpstr>
      <vt:lpstr>Songti TC Regular</vt:lpstr>
      <vt:lpstr>Hannotate SC Regular</vt:lpstr>
      <vt:lpstr>Tahoma Regular</vt:lpstr>
      <vt:lpstr>Songti SC Regular</vt:lpstr>
      <vt:lpstr>Songti TC Bold</vt:lpstr>
      <vt:lpstr>Hannotate TC Regular</vt:lpstr>
      <vt:lpstr>PingFang SC Bold</vt:lpstr>
      <vt:lpstr>Arial</vt:lpstr>
      <vt:lpstr>微软雅黑</vt:lpstr>
      <vt:lpstr>Swis721 Hv BT</vt:lpstr>
      <vt:lpstr>Times New Roman Regular</vt:lpstr>
      <vt:lpstr>STHeiti Light</vt:lpstr>
      <vt:lpstr>Hiragino Sans GB W3</vt:lpstr>
      <vt:lpstr>HanziPen SC Regular</vt:lpstr>
      <vt:lpstr>PingFang HK Regular</vt:lpstr>
      <vt:lpstr>Thonburi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ginger</cp:lastModifiedBy>
  <cp:revision>15</cp:revision>
  <dcterms:created xsi:type="dcterms:W3CDTF">2021-03-17T05:25:13Z</dcterms:created>
  <dcterms:modified xsi:type="dcterms:W3CDTF">2021-03-17T05:25:13Z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