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87" r:id="rId3"/>
    <p:sldId id="290" r:id="rId4"/>
    <p:sldId id="2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2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75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60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F65B-C3B8-44EF-929D-9824823123EB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245" y="11172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实验项目三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中文词表的自动生成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2313" y="3437793"/>
            <a:ext cx="8596668" cy="1895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项目时间：</a:t>
            </a: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2017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</a:t>
            </a: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-12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最晚满分答辩日期是：</a:t>
            </a: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日下午</a:t>
            </a: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endParaRPr lang="en-US" altLang="zh-CN" sz="32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答辩需要提前一天预约，并在预约前完成程序</a:t>
            </a:r>
            <a:r>
              <a:rPr lang="en-US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报告的提交。</a:t>
            </a:r>
            <a:endParaRPr lang="en-US" altLang="zh-CN" sz="32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43608"/>
            <a:ext cx="8596668" cy="559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实验说明及程序评分标准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879" y="888023"/>
            <a:ext cx="9483283" cy="4879731"/>
          </a:xfrm>
        </p:spPr>
        <p:txBody>
          <a:bodyPr>
            <a:normAutofit lnSpcReduction="10000"/>
          </a:bodyPr>
          <a:lstStyle/>
          <a:p>
            <a:pPr marL="457200" lvl="2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词是稳定的字的组合，相邻的字同时出现的次数越多，就越有可能构成一个词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。因此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字与字相邻共现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的次数在一定程序上可以反映它们构成词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的可信度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457200" lvl="2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可以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对语料中相邻共现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若干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字组合的出现次数进行统计，将高频词视为词。本次实验简化统计过程：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914400" lvl="3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统计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字串、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字串、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字串、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字串的出现次数，并分别将字串和出现次数输出到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个文件中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（文件路径可以默认为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盘根目录）。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-3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1800" dirty="0" smtClean="0">
              <a:solidFill>
                <a:srgbClr val="FF0000"/>
              </a:solidFill>
              <a:latin typeface="+mn-ea"/>
            </a:endParaRPr>
          </a:p>
          <a:p>
            <a:pPr marL="914400" lvl="3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分别在这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类字串中设定阈值，出现频率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&gt;=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阈值的字符串认为是词汇候选，将这些词输出到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个词典文件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中（文件路径可以默认为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盘根目录）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。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1800" dirty="0" smtClean="0">
              <a:solidFill>
                <a:srgbClr val="FF0000"/>
              </a:solidFill>
              <a:latin typeface="+mn-ea"/>
            </a:endParaRPr>
          </a:p>
          <a:p>
            <a:pPr marL="914400" lvl="3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记录实验程序的运行耗时、内存占用量，判断词典文件中的前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100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个，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前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前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前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6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个词汇的正确率，尝试提高前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1500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个词汇正确率的方法。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1800" dirty="0" smtClean="0">
              <a:solidFill>
                <a:srgbClr val="FF0000"/>
              </a:solidFill>
              <a:latin typeface="+mn-ea"/>
            </a:endParaRPr>
          </a:p>
          <a:p>
            <a:pPr marL="914400" lvl="3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marL="457200" lvl="2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实验的数据来源是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windows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下的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GBK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编码文本文件，有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</a:rPr>
              <a:t>464M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914400" lvl="3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一行文本的长度不同：有的是一个短语，有的是一个段落。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marL="914400" lvl="3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文本中有全角字符，也有半角字符。</a:t>
            </a: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457200" lvl="2" indent="-3429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200" dirty="0" smtClean="0">
              <a:solidFill>
                <a:schemeClr val="tx1"/>
              </a:solidFill>
              <a:latin typeface="+mn-ea"/>
            </a:endParaRPr>
          </a:p>
          <a:p>
            <a:pPr marL="4572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93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95" y="319454"/>
            <a:ext cx="8596668" cy="37513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全角半角字符的判断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318" y="1090246"/>
            <a:ext cx="9002997" cy="491594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全角</a:t>
            </a:r>
            <a:r>
              <a:rPr lang="zh-CN" altLang="en-US" sz="2000" dirty="0"/>
              <a:t>：是指中</a:t>
            </a:r>
            <a:r>
              <a:rPr lang="en-US" altLang="zh-CN" sz="2000" dirty="0"/>
              <a:t>GB2312-80</a:t>
            </a:r>
            <a:r>
              <a:rPr lang="zh-CN" altLang="en-US" sz="2000" dirty="0"/>
              <a:t>（</a:t>
            </a:r>
            <a:r>
              <a:rPr lang="en-US" altLang="zh-CN" sz="2000" dirty="0"/>
              <a:t>《</a:t>
            </a:r>
            <a:r>
              <a:rPr lang="zh-CN" altLang="en-US" sz="2000" dirty="0"/>
              <a:t>信息交换用汉字编码字符集</a:t>
            </a:r>
            <a:r>
              <a:rPr lang="en-US" altLang="zh-CN" sz="2000" dirty="0"/>
              <a:t>·</a:t>
            </a:r>
            <a:r>
              <a:rPr lang="zh-CN" altLang="en-US" sz="2000" dirty="0"/>
              <a:t>基本集</a:t>
            </a:r>
            <a:r>
              <a:rPr lang="en-US" altLang="zh-CN" sz="2000" dirty="0"/>
              <a:t>》</a:t>
            </a:r>
            <a:r>
              <a:rPr lang="zh-CN" altLang="en-US" sz="2000" dirty="0"/>
              <a:t>）中的各种符号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半角：是指英文件</a:t>
            </a:r>
            <a:r>
              <a:rPr lang="en-US" altLang="zh-CN" sz="2000" dirty="0"/>
              <a:t>ASCII</a:t>
            </a:r>
            <a:r>
              <a:rPr lang="zh-CN" altLang="en-US" sz="2000" dirty="0"/>
              <a:t>码中的各种符号。</a:t>
            </a:r>
          </a:p>
          <a:p>
            <a:r>
              <a:rPr lang="zh-CN" altLang="en-US" sz="2000" dirty="0"/>
              <a:t>全角状态下字母、数字符号等都会占两个字节的位置，也就是一个汉字那么宽，半角状态下，字母数字符号一般会占一个字节，也就是半个汉字的位置，全角半角对汉字没有影响。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中，中文和全角字符都占两个字节，并且使用了</a:t>
            </a:r>
            <a:r>
              <a:rPr lang="en-US" altLang="zh-CN" sz="2000" dirty="0"/>
              <a:t>ASCII Chart 2 (codes 128–255)</a:t>
            </a:r>
            <a:r>
              <a:rPr lang="zh-CN" altLang="en-US" sz="2000" dirty="0"/>
              <a:t>。可以凭这一点</a:t>
            </a:r>
            <a:r>
              <a:rPr lang="zh-CN" altLang="en-US" sz="2000" dirty="0" smtClean="0"/>
              <a:t>来检测</a:t>
            </a:r>
            <a:r>
              <a:rPr lang="zh-CN" altLang="en-US" sz="2000" dirty="0"/>
              <a:t>是否是中文和全角字符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04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43608"/>
            <a:ext cx="8596668" cy="559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报告的满分要求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879" y="808892"/>
            <a:ext cx="9483283" cy="5662245"/>
          </a:xfrm>
        </p:spPr>
        <p:txBody>
          <a:bodyPr>
            <a:normAutofit/>
          </a:bodyPr>
          <a:lstStyle/>
          <a:p>
            <a:pPr marL="457200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报告满分要求：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pPr marL="857250" lvl="1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报告形式要求和之前报告一样。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-3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  <a:p>
            <a:pPr marL="857250" lvl="1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增加一个实验结果分析部分：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pPr marL="1257300" lvl="2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记录实验程序的运行耗时、内存占用量，判断词典文件中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的前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个，前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、前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400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，前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600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个词汇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正确率。并用统计图的方式表述。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1257300" lvl="2" defTabSz="9144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高频词不一定是词，如果程序完成了尝试提高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前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6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个词汇正确率，需要给出尝试的思路算法说明，以及用统计图的方式表述提高的效果。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分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62605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3090</TotalTime>
  <Words>545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方正姚体</vt:lpstr>
      <vt:lpstr>仿宋</vt:lpstr>
      <vt:lpstr>华文行楷</vt:lpstr>
      <vt:lpstr>华文新魏</vt:lpstr>
      <vt:lpstr>Arial</vt:lpstr>
      <vt:lpstr>Trebuchet MS</vt:lpstr>
      <vt:lpstr>Wingdings</vt:lpstr>
      <vt:lpstr>Wingdings 3</vt:lpstr>
      <vt:lpstr>平面</vt:lpstr>
      <vt:lpstr>实验项目三 中文词表的自动生成</vt:lpstr>
      <vt:lpstr>实验说明及程序评分标准</vt:lpstr>
      <vt:lpstr>全角半角字符的判断</vt:lpstr>
      <vt:lpstr>报告的满分要求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程序设计基础实验 ——课程介绍</dc:title>
  <dc:creator>Windows 用户</dc:creator>
  <cp:lastModifiedBy>y</cp:lastModifiedBy>
  <cp:revision>338</cp:revision>
  <dcterms:created xsi:type="dcterms:W3CDTF">2015-08-25T03:39:49Z</dcterms:created>
  <dcterms:modified xsi:type="dcterms:W3CDTF">2017-11-21T00:07:05Z</dcterms:modified>
</cp:coreProperties>
</file>