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87" r:id="rId3"/>
    <p:sldId id="28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2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75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60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F65B-C3B8-44EF-929D-9824823123EB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876" y="21019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实验项目四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拼音输入法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2650" y="40917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2017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日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-12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25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日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43608"/>
            <a:ext cx="8596668" cy="559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程序要求和评分（程序满分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分）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879" y="808892"/>
            <a:ext cx="9627577" cy="5662245"/>
          </a:xfrm>
        </p:spPr>
        <p:txBody>
          <a:bodyPr>
            <a:normAutofit/>
          </a:bodyPr>
          <a:lstStyle/>
          <a:p>
            <a:pPr marL="4572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尝试完成一个带记忆功能的全拼输入法，即：从键盘输入一个全拼的拼音序列，输出拼音的切分结果，根据项目提供的数据文件给出拼音序列对应的字或词的候选。项目数据文件包括：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pinyin.txt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拼音及其对应的汉字表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word.txt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（词表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、项目三的中文文本；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4572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拼音输入规定：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857250" lvl="1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默认输入的拼音是全拼；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marL="857250" lvl="1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如果是有歧义的拼音，要求输入时加入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单引号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，例如：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li’an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marL="4572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拼音序列切分的格式如下，用半角的单引号切分音节：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-- 2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marL="114300" indent="0" defTabSz="914400">
              <a:spcBef>
                <a:spcPts val="60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输入：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woshizhongguoren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 marL="114300" indent="0" defTabSz="914400">
              <a:spcBef>
                <a:spcPts val="60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输出：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wo’shi’zhong’guo’ren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4572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输出音节对应的字或词的候选（需要考虑交互形式友好） 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–2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4572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用户选择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候选的结果存入用户词典，之后用户再输入同样拼音序列需要给出用户词典的候选 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--1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2200" dirty="0" smtClean="0">
              <a:solidFill>
                <a:srgbClr val="FF0000"/>
              </a:solidFill>
              <a:latin typeface="+mn-ea"/>
            </a:endParaRPr>
          </a:p>
          <a:p>
            <a:pPr marL="114300" indent="0" defTabSz="914400">
              <a:spcBef>
                <a:spcPts val="600"/>
              </a:spcBef>
              <a:buNone/>
            </a:pPr>
            <a:endParaRPr lang="en-US" altLang="zh-CN" sz="2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93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372207"/>
            <a:ext cx="8596668" cy="74441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报告和答辩评分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16622"/>
            <a:ext cx="8596668" cy="544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如果程序得分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1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，报告和答辩最高各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2.5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程序得分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2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，报告和答辩最高各为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3</a:t>
            </a:r>
            <a:r>
              <a:rPr lang="zh-CN" altLang="en-US" sz="2400" dirty="0" smtClean="0"/>
              <a:t>分。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如果程序得分为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3</a:t>
            </a:r>
            <a:r>
              <a:rPr lang="zh-CN" altLang="en-US" sz="2400" dirty="0" smtClean="0"/>
              <a:t>分，报告和答辩最高各为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3.5</a:t>
            </a:r>
            <a:r>
              <a:rPr lang="zh-CN" altLang="en-US" sz="2400" dirty="0" smtClean="0"/>
              <a:t>分。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如果程序得分为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4</a:t>
            </a:r>
            <a:r>
              <a:rPr lang="zh-CN" altLang="en-US" sz="2400" dirty="0" smtClean="0"/>
              <a:t>分，</a:t>
            </a:r>
            <a:r>
              <a:rPr lang="zh-CN" altLang="en-US" sz="2400" dirty="0"/>
              <a:t>报告和答辩最高各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4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如果程序得分为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5</a:t>
            </a:r>
            <a:r>
              <a:rPr lang="zh-CN" altLang="en-US" sz="2400" dirty="0" smtClean="0"/>
              <a:t>分，</a:t>
            </a:r>
            <a:r>
              <a:rPr lang="zh-CN" altLang="en-US" sz="2400" dirty="0"/>
              <a:t>报告和答辩最高各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chemeClr val="accent5"/>
                </a:solidFill>
              </a:rPr>
              <a:t>5</a:t>
            </a:r>
            <a:r>
              <a:rPr lang="zh-CN" altLang="en-US" sz="2400" dirty="0" smtClean="0"/>
              <a:t>分。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报告、答辩的满分要求和项目一一样。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5"/>
                </a:solidFill>
              </a:rPr>
              <a:t>答辩需要提前一天预约，并在预约前完成</a:t>
            </a:r>
            <a:r>
              <a:rPr lang="zh-CN" altLang="en-US" sz="2400" dirty="0" smtClean="0">
                <a:solidFill>
                  <a:schemeClr val="tx1"/>
                </a:solidFill>
              </a:rPr>
              <a:t>程序</a:t>
            </a:r>
            <a:r>
              <a:rPr lang="en-US" altLang="zh-CN" sz="2400" dirty="0" smtClean="0">
                <a:solidFill>
                  <a:schemeClr val="tx1"/>
                </a:solidFill>
              </a:rPr>
              <a:t>+</a:t>
            </a:r>
            <a:r>
              <a:rPr lang="zh-CN" altLang="en-US" sz="2400" dirty="0" smtClean="0">
                <a:solidFill>
                  <a:schemeClr val="tx1"/>
                </a:solidFill>
              </a:rPr>
              <a:t>报告</a:t>
            </a:r>
            <a:r>
              <a:rPr lang="zh-CN" altLang="en-US" sz="2400" dirty="0" smtClean="0">
                <a:solidFill>
                  <a:schemeClr val="accent5"/>
                </a:solidFill>
              </a:rPr>
              <a:t>的提交。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最晚满分答辩日期是：</a:t>
            </a:r>
            <a:r>
              <a:rPr lang="en-US" altLang="zh-CN" sz="2400" dirty="0" smtClean="0">
                <a:solidFill>
                  <a:srgbClr val="FF0000"/>
                </a:solidFill>
              </a:rPr>
              <a:t>12</a:t>
            </a:r>
            <a:r>
              <a:rPr lang="zh-CN" altLang="en-US" sz="2400" dirty="0" smtClean="0">
                <a:solidFill>
                  <a:srgbClr val="FF0000"/>
                </a:solidFill>
              </a:rPr>
              <a:t>月</a:t>
            </a:r>
            <a:r>
              <a:rPr lang="en-US" altLang="zh-CN" sz="2400" dirty="0" smtClean="0">
                <a:solidFill>
                  <a:srgbClr val="FF0000"/>
                </a:solidFill>
              </a:rPr>
              <a:t>25</a:t>
            </a:r>
            <a:r>
              <a:rPr lang="zh-CN" altLang="en-US" sz="2400" dirty="0" smtClean="0">
                <a:solidFill>
                  <a:srgbClr val="FF0000"/>
                </a:solidFill>
              </a:rPr>
              <a:t>日下午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 1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日元旦放假）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625903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2857</TotalTime>
  <Words>328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方正姚体</vt:lpstr>
      <vt:lpstr>华文行楷</vt:lpstr>
      <vt:lpstr>华文新魏</vt:lpstr>
      <vt:lpstr>Arial</vt:lpstr>
      <vt:lpstr>Trebuchet MS</vt:lpstr>
      <vt:lpstr>Wingdings</vt:lpstr>
      <vt:lpstr>Wingdings 3</vt:lpstr>
      <vt:lpstr>平面</vt:lpstr>
      <vt:lpstr>实验项目四 拼音输入法</vt:lpstr>
      <vt:lpstr>程序要求和评分（程序满分5分）</vt:lpstr>
      <vt:lpstr>报告和答辩评分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程序设计基础实验 ——课程介绍</dc:title>
  <dc:creator>Windows 用户</dc:creator>
  <cp:lastModifiedBy>Dell</cp:lastModifiedBy>
  <cp:revision>331</cp:revision>
  <dcterms:created xsi:type="dcterms:W3CDTF">2015-08-25T03:39:49Z</dcterms:created>
  <dcterms:modified xsi:type="dcterms:W3CDTF">2017-12-01T06:28:58Z</dcterms:modified>
</cp:coreProperties>
</file>