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93F64-B9E2-4BA5-9295-AE41F1610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Praca dyplomowa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E0F32D7-9CA3-4A7F-A568-7F84E60CE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Cembrzyński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64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20FAEC3E-C7E0-4528-80CE-37A01536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</a:t>
            </a:r>
            <a:endParaRPr lang="en-GB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93A355D9-1634-40DC-8BA3-5984594D3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Projekt i implementacja aplikacji webowej i mobilnej, </a:t>
            </a:r>
            <a:r>
              <a:rPr lang="pl-PL"/>
              <a:t>katalogującej informacje </a:t>
            </a:r>
            <a:r>
              <a:rPr lang="pl-PL" dirty="0"/>
              <a:t>o daniach w restauracjach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02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607F89-9CB9-42B6-A151-743A559F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mi się udało zrobić?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B6BF9C-6425-4046-B517-CD539FB32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Znalezione obrazy dla zapytania vuejs logo">
            <a:extLst>
              <a:ext uri="{FF2B5EF4-FFF2-40B4-BE49-F238E27FC236}">
                <a16:creationId xmlns:a16="http://schemas.microsoft.com/office/drawing/2014/main" id="{4CFE26E8-B6AD-4C0C-A799-4375282C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5" y="368207"/>
            <a:ext cx="3367087" cy="29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nalezione obrazy dla zapytania .net core">
            <a:extLst>
              <a:ext uri="{FF2B5EF4-FFF2-40B4-BE49-F238E27FC236}">
                <a16:creationId xmlns:a16="http://schemas.microsoft.com/office/drawing/2014/main" id="{D0697553-7836-481A-A2D7-8293D135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66" y="1738007"/>
            <a:ext cx="3096234" cy="30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nalezione obrazy dla zapytania apache cordova">
            <a:extLst>
              <a:ext uri="{FF2B5EF4-FFF2-40B4-BE49-F238E27FC236}">
                <a16:creationId xmlns:a16="http://schemas.microsoft.com/office/drawing/2014/main" id="{273717BF-0CAE-441D-A706-593FD1667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875"/>
            <a:ext cx="2593704" cy="29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Znalezione obrazy dla zapytania mysql">
            <a:extLst>
              <a:ext uri="{FF2B5EF4-FFF2-40B4-BE49-F238E27FC236}">
                <a16:creationId xmlns:a16="http://schemas.microsoft.com/office/drawing/2014/main" id="{6175715B-0553-4F0D-9018-D9D79E4F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41" y="4021761"/>
            <a:ext cx="4772025" cy="246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86572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25</Words>
  <Application>Microsoft Office PowerPoint</Application>
  <PresentationFormat>Panoramiczny</PresentationFormat>
  <Paragraphs>5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Faseta</vt:lpstr>
      <vt:lpstr>Praca dyplomowa</vt:lpstr>
      <vt:lpstr>Temat</vt:lpstr>
      <vt:lpstr>Co mi się udało zrobić?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</dc:title>
  <dc:creator>Jakub Cembrzynski</dc:creator>
  <cp:lastModifiedBy>Jakub Cembrzynski</cp:lastModifiedBy>
  <cp:revision>4</cp:revision>
  <dcterms:created xsi:type="dcterms:W3CDTF">2019-10-15T18:58:28Z</dcterms:created>
  <dcterms:modified xsi:type="dcterms:W3CDTF">2019-10-16T13:34:42Z</dcterms:modified>
</cp:coreProperties>
</file>