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1" r:id="rId5"/>
    <p:sldId id="271" r:id="rId6"/>
    <p:sldId id="258" r:id="rId7"/>
    <p:sldId id="262" r:id="rId8"/>
    <p:sldId id="265" r:id="rId9"/>
    <p:sldId id="264" r:id="rId10"/>
    <p:sldId id="267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93F64-B9E2-4BA5-9295-AE41F1610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Praca dyplomowa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E0F32D7-9CA3-4A7F-A568-7F84E60CE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Cembrzyński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64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1C45B21-0D52-495C-B8D3-577D556E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315"/>
            <a:ext cx="12192000" cy="45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141F3A7-A4D2-4EAF-8F53-C36C22BB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420"/>
            <a:ext cx="12192000" cy="59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8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31DAA0D3-32DD-4B54-9C34-B2A3CEA8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75" y="0"/>
            <a:ext cx="6672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8066DD8-1C1D-4843-9C71-F825CC02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75" y="0"/>
            <a:ext cx="6672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7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20FAEC3E-C7E0-4528-80CE-37A01536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</a:t>
            </a:r>
            <a:endParaRPr lang="en-GB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3A355D9-1634-40DC-8BA3-5984594D3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Projekt i implementacja aplikacji webowej i mobilnej, </a:t>
            </a:r>
            <a:r>
              <a:rPr lang="pl-PL"/>
              <a:t>katalogującej informacje </a:t>
            </a:r>
            <a:r>
              <a:rPr lang="pl-PL" dirty="0"/>
              <a:t>o daniach w restauracjach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02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20FAEC3E-C7E0-4528-80CE-37A01536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Promotor</a:t>
            </a:r>
            <a:endParaRPr lang="en-GB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93A355D9-1634-40DC-8BA3-5984594D3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Dr. Inż. Wojciech Kmiecik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3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Znalezione obrazy dla zapytania vuejs logo">
            <a:extLst>
              <a:ext uri="{FF2B5EF4-FFF2-40B4-BE49-F238E27FC236}">
                <a16:creationId xmlns:a16="http://schemas.microsoft.com/office/drawing/2014/main" id="{4CFE26E8-B6AD-4C0C-A799-4375282C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5" y="368207"/>
            <a:ext cx="3367087" cy="29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nalezione obrazy dla zapytania .net core">
            <a:extLst>
              <a:ext uri="{FF2B5EF4-FFF2-40B4-BE49-F238E27FC236}">
                <a16:creationId xmlns:a16="http://schemas.microsoft.com/office/drawing/2014/main" id="{D0697553-7836-481A-A2D7-8293D135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66" y="1738007"/>
            <a:ext cx="3096234" cy="30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nalezione obrazy dla zapytania mysql">
            <a:extLst>
              <a:ext uri="{FF2B5EF4-FFF2-40B4-BE49-F238E27FC236}">
                <a16:creationId xmlns:a16="http://schemas.microsoft.com/office/drawing/2014/main" id="{6175715B-0553-4F0D-9018-D9D79E4F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41" y="4021761"/>
            <a:ext cx="4772025" cy="24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6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171D89F-2DC5-46EF-936A-757DC36D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pracy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262D289-2FCD-4BB2-AB09-5F6F1435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Przegląd dostępnych technologii</a:t>
            </a:r>
          </a:p>
          <a:p>
            <a:r>
              <a:rPr lang="pl-PL" dirty="0"/>
              <a:t>Analiza wymagań użytkowników</a:t>
            </a:r>
          </a:p>
          <a:p>
            <a:r>
              <a:rPr lang="pl-PL" dirty="0"/>
              <a:t>Projekt aplikacji</a:t>
            </a:r>
          </a:p>
          <a:p>
            <a:r>
              <a:rPr lang="pl-PL" dirty="0"/>
              <a:t>Implementacja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710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607F89-9CB9-42B6-A151-743A559F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mi się udało zrobić?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B6BF9C-6425-4046-B517-CD539FB32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Dokumentacja – 99%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Aplikacja – 100%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81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53C2281-D922-44C4-BB2B-B79F377F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50"/>
            <a:ext cx="12196314" cy="61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CB4A2006-B571-4F1E-9175-04F89A67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38187"/>
            <a:ext cx="100584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5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0549D9A1-2DDF-4C25-9B29-F784F5BC5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692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51</Words>
  <Application>Microsoft Office PowerPoint</Application>
  <PresentationFormat>Panoramiczny</PresentationFormat>
  <Paragraphs>14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Faseta</vt:lpstr>
      <vt:lpstr>Praca dyplomowa</vt:lpstr>
      <vt:lpstr>Temat</vt:lpstr>
      <vt:lpstr>Promotor</vt:lpstr>
      <vt:lpstr>Prezentacja programu PowerPoint</vt:lpstr>
      <vt:lpstr>Zakres pracy</vt:lpstr>
      <vt:lpstr>Co mi się udało zrobić?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</dc:title>
  <dc:creator>Jakub Cembrzynski</dc:creator>
  <cp:lastModifiedBy>Jakub Cembrzynski</cp:lastModifiedBy>
  <cp:revision>9</cp:revision>
  <dcterms:created xsi:type="dcterms:W3CDTF">2019-10-15T18:58:28Z</dcterms:created>
  <dcterms:modified xsi:type="dcterms:W3CDTF">2019-11-27T15:04:01Z</dcterms:modified>
</cp:coreProperties>
</file>