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54" d="100"/>
          <a:sy n="54" d="100"/>
        </p:scale>
        <p:origin x="28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7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6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31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3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2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2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5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9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A2D-CF2F-4614-A902-216AF4B89F87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BDC7-94B6-4EB6-B757-DFB3DD831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6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389" y="231247"/>
            <a:ext cx="1172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、若机器共有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级中断，中断响应优先次序为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l→2→3→4→5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，现要求其实际的中断处理次序为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l→4→5→2→3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 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）设计各级中断处理程序的中断级屏蔽位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令“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1”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对应于屏蔽，“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0”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对应于放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）若在运行用户程序时，同时出现第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级中断请求，而在处理第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级中断未完成时，又同时出现第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级中断请求，请画出此程序运行过程示意图。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1930" y="1614008"/>
            <a:ext cx="95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中断请求           用户程序                     中断处理程序</a:t>
            </a:r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                                           </a:t>
            </a:r>
            <a:r>
              <a:rPr lang="en-US" altLang="zh-CN" b="1" dirty="0" smtClean="0">
                <a:solidFill>
                  <a:srgbClr val="3333FF"/>
                </a:solidFill>
              </a:rPr>
              <a:t>1          2          3           4          5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430534" y="2062003"/>
            <a:ext cx="0" cy="3534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301026" y="2230768"/>
            <a:ext cx="137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④  ②  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29509" y="2415434"/>
            <a:ext cx="6382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430534" y="2415434"/>
            <a:ext cx="176743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197965" y="2415434"/>
            <a:ext cx="0" cy="13138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197965" y="2546819"/>
            <a:ext cx="155877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750604" y="2546819"/>
            <a:ext cx="6137" cy="42344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5197965" y="2964129"/>
            <a:ext cx="1558776" cy="122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197965" y="2976403"/>
            <a:ext cx="0" cy="24045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01026" y="2952292"/>
            <a:ext cx="137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①③⑤  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129509" y="3136958"/>
            <a:ext cx="63823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4430851" y="3216860"/>
            <a:ext cx="7671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24714" y="3216860"/>
            <a:ext cx="6137" cy="6125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430851" y="3829434"/>
            <a:ext cx="76711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197965" y="3829434"/>
            <a:ext cx="0" cy="1656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197965" y="3995130"/>
            <a:ext cx="233816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536129" y="3995130"/>
            <a:ext cx="0" cy="5523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5197966" y="4547452"/>
            <a:ext cx="233816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197965" y="4547452"/>
            <a:ext cx="0" cy="41928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3522588" y="4962684"/>
            <a:ext cx="1675378" cy="405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3522588" y="4962684"/>
            <a:ext cx="0" cy="1984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3522588" y="5161144"/>
            <a:ext cx="2436354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958942" y="5161144"/>
            <a:ext cx="0" cy="4173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3534862" y="5578454"/>
            <a:ext cx="242408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3534862" y="5578454"/>
            <a:ext cx="0" cy="251613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5068111" y="3039892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6629008" y="2600100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4303118" y="3284706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7416155" y="4077510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5837346" y="5218889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3430534" y="5661498"/>
            <a:ext cx="24319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4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Microsoft Yahei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a</cp:lastModifiedBy>
  <cp:revision>8</cp:revision>
  <dcterms:created xsi:type="dcterms:W3CDTF">2022-03-27T13:08:53Z</dcterms:created>
  <dcterms:modified xsi:type="dcterms:W3CDTF">2022-03-27T13:30:31Z</dcterms:modified>
</cp:coreProperties>
</file>