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7"/>
  </p:notesMasterIdLst>
  <p:handoutMasterIdLst>
    <p:handoutMasterId r:id="rId28"/>
  </p:handoutMasterIdLst>
  <p:sldIdLst>
    <p:sldId id="842" r:id="rId3"/>
    <p:sldId id="724" r:id="rId4"/>
    <p:sldId id="623" r:id="rId5"/>
    <p:sldId id="624" r:id="rId6"/>
    <p:sldId id="735" r:id="rId7"/>
    <p:sldId id="734" r:id="rId8"/>
    <p:sldId id="625" r:id="rId9"/>
    <p:sldId id="626" r:id="rId10"/>
    <p:sldId id="627" r:id="rId11"/>
    <p:sldId id="628" r:id="rId12"/>
    <p:sldId id="630" r:id="rId13"/>
    <p:sldId id="629" r:id="rId14"/>
    <p:sldId id="631" r:id="rId15"/>
    <p:sldId id="843" r:id="rId16"/>
    <p:sldId id="844" r:id="rId17"/>
    <p:sldId id="845" r:id="rId18"/>
    <p:sldId id="846" r:id="rId19"/>
    <p:sldId id="643" r:id="rId20"/>
    <p:sldId id="644" r:id="rId21"/>
    <p:sldId id="645" r:id="rId22"/>
    <p:sldId id="646" r:id="rId23"/>
    <p:sldId id="647" r:id="rId24"/>
    <p:sldId id="648" r:id="rId25"/>
    <p:sldId id="649"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A4067B"/>
    <a:srgbClr val="FFFF66"/>
    <a:srgbClr val="990099"/>
    <a:srgbClr val="008000"/>
    <a:srgbClr val="2E04A6"/>
    <a:srgbClr val="CC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00" autoAdjust="0"/>
    <p:restoredTop sz="94400" autoAdjust="0"/>
  </p:normalViewPr>
  <p:slideViewPr>
    <p:cSldViewPr>
      <p:cViewPr varScale="1">
        <p:scale>
          <a:sx n="82" d="100"/>
          <a:sy n="82" d="100"/>
        </p:scale>
        <p:origin x="87" y="33"/>
      </p:cViewPr>
      <p:guideLst>
        <p:guide orient="horz" pos="2160"/>
        <p:guide pos="2880"/>
      </p:guideLst>
    </p:cSldViewPr>
  </p:slideViewPr>
  <p:notesTextViewPr>
    <p:cViewPr>
      <p:scale>
        <a:sx n="100" d="100"/>
        <a:sy n="100" d="100"/>
      </p:scale>
      <p:origin x="0" y="0"/>
    </p:cViewPr>
  </p:notesTextViewPr>
  <p:sorterViewPr>
    <p:cViewPr>
      <p:scale>
        <a:sx n="75" d="100"/>
        <a:sy n="75" d="100"/>
      </p:scale>
      <p:origin x="0" y="91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6832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200" noProof="1"/>
            </a:lvl1pPr>
          </a:lstStyle>
          <a:p>
            <a:pPr>
              <a:defRPr/>
            </a:pPr>
            <a:endParaRPr lang="zh-CN" altLang="en-US"/>
          </a:p>
        </p:txBody>
      </p:sp>
      <p:sp>
        <p:nvSpPr>
          <p:cNvPr id="56832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noProof="1"/>
            </a:lvl1pPr>
          </a:lstStyle>
          <a:p>
            <a:pPr>
              <a:defRPr/>
            </a:pPr>
            <a:endParaRPr lang="en-US" altLang="zh-CN"/>
          </a:p>
        </p:txBody>
      </p:sp>
      <p:sp>
        <p:nvSpPr>
          <p:cNvPr id="56832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200" noProof="1"/>
            </a:lvl1pPr>
          </a:lstStyle>
          <a:p>
            <a:pPr>
              <a:defRPr/>
            </a:pPr>
            <a:endParaRPr lang="en-US" altLang="zh-CN"/>
          </a:p>
        </p:txBody>
      </p:sp>
      <p:sp>
        <p:nvSpPr>
          <p:cNvPr id="56832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a:defRPr/>
            </a:pPr>
            <a:fld id="{0414800E-0976-4434-9F42-F17FBDD5801D}" type="slidenum">
              <a:rPr lang="zh-CN" altLang="en-US"/>
              <a:pPr>
                <a:defRPr/>
              </a:pPr>
              <a:t>‹#›</a:t>
            </a:fld>
            <a:endParaRPr lang="zh-CN" altLang="en-US">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Tx/>
              <a:buNone/>
              <a:defRPr sz="1200">
                <a:latin typeface="Arial" panose="020B0604020202020204" pitchFamily="34" charset="0"/>
              </a:defRPr>
            </a:lvl1pPr>
          </a:lstStyle>
          <a:p>
            <a:pPr>
              <a:defRPr/>
            </a:pPr>
            <a:endParaRPr lang="zh-CN" altLang="en-US"/>
          </a:p>
        </p:txBody>
      </p:sp>
      <p:sp>
        <p:nvSpPr>
          <p:cNvPr id="5529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Tx/>
              <a:buNone/>
              <a:defRPr sz="1200">
                <a:latin typeface="Arial" panose="020B0604020202020204" pitchFamily="34" charset="0"/>
              </a:defRPr>
            </a:lvl1pPr>
          </a:lstStyle>
          <a:p>
            <a:pPr>
              <a:defRPr/>
            </a:pPr>
            <a:endParaRPr lang="en-US" altLang="zh-CN"/>
          </a:p>
        </p:txBody>
      </p:sp>
      <p:sp>
        <p:nvSpPr>
          <p:cNvPr id="27652"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Tx/>
              <a:buNone/>
              <a:defRPr sz="1200">
                <a:latin typeface="Arial" panose="020B0604020202020204" pitchFamily="34" charset="0"/>
              </a:defRPr>
            </a:lvl1pPr>
          </a:lstStyle>
          <a:p>
            <a:pPr>
              <a:defRPr/>
            </a:pPr>
            <a:endParaRPr lang="en-US" altLang="zh-CN"/>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a:defRPr/>
            </a:pPr>
            <a:fld id="{B94EC475-AC6E-45D6-8B31-CEBD34A50914}" type="slidenum">
              <a:rPr lang="zh-CN" altLang="en-US"/>
              <a:pPr>
                <a:defRPr/>
              </a:pPr>
              <a:t>‹#›</a:t>
            </a:fld>
            <a:endParaRPr lang="zh-CN" altLang="en-US">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7"/>
          <p:cNvSpPr>
            <a:spLocks noChangeArrowheads="1"/>
          </p:cNvSpPr>
          <p:nvPr/>
        </p:nvSpPr>
        <p:spPr bwMode="auto">
          <a:xfrm>
            <a:off x="1600200" y="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sp>
        <p:nvSpPr>
          <p:cNvPr id="5" name="Rectangle 52"/>
          <p:cNvSpPr>
            <a:spLocks noChangeArrowheads="1"/>
          </p:cNvSpPr>
          <p:nvPr/>
        </p:nvSpPr>
        <p:spPr bwMode="ltGray">
          <a:xfrm>
            <a:off x="5895975" y="0"/>
            <a:ext cx="3248025" cy="2781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grpSp>
        <p:nvGrpSpPr>
          <p:cNvPr id="6" name="Group 53"/>
          <p:cNvGrpSpPr>
            <a:grpSpLocks/>
          </p:cNvGrpSpPr>
          <p:nvPr/>
        </p:nvGrpSpPr>
        <p:grpSpPr bwMode="auto">
          <a:xfrm>
            <a:off x="19050" y="2330450"/>
            <a:ext cx="9115425" cy="358775"/>
            <a:chOff x="3827" y="1468"/>
            <a:chExt cx="1927" cy="226"/>
          </a:xfrm>
        </p:grpSpPr>
        <p:sp>
          <p:nvSpPr>
            <p:cNvPr id="7" name="Line 54"/>
            <p:cNvSpPr>
              <a:spLocks noChangeShapeType="1"/>
            </p:cNvSpPr>
            <p:nvPr/>
          </p:nvSpPr>
          <p:spPr bwMode="auto">
            <a:xfrm>
              <a:off x="3827" y="1468"/>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8" name="Line 55"/>
            <p:cNvSpPr>
              <a:spLocks noChangeShapeType="1"/>
            </p:cNvSpPr>
            <p:nvPr/>
          </p:nvSpPr>
          <p:spPr bwMode="auto">
            <a:xfrm>
              <a:off x="3827" y="1540"/>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9" name="Line 56"/>
            <p:cNvSpPr>
              <a:spLocks noChangeShapeType="1"/>
            </p:cNvSpPr>
            <p:nvPr/>
          </p:nvSpPr>
          <p:spPr bwMode="auto">
            <a:xfrm>
              <a:off x="3827" y="1616"/>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10" name="Line 57"/>
            <p:cNvSpPr>
              <a:spLocks noChangeShapeType="1"/>
            </p:cNvSpPr>
            <p:nvPr/>
          </p:nvSpPr>
          <p:spPr bwMode="auto">
            <a:xfrm>
              <a:off x="3827" y="1694"/>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grpSp>
      <p:pic>
        <p:nvPicPr>
          <p:cNvPr id="11"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0"/>
          <p:cNvSpPr>
            <a:spLocks noChangeArrowheads="1"/>
          </p:cNvSpPr>
          <p:nvPr/>
        </p:nvSpPr>
        <p:spPr bwMode="black">
          <a:xfrm>
            <a:off x="0" y="2787650"/>
            <a:ext cx="9144000" cy="71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sp>
        <p:nvSpPr>
          <p:cNvPr id="13" name="Rectangle 63"/>
          <p:cNvSpPr>
            <a:spLocks noChangeArrowheads="1"/>
          </p:cNvSpPr>
          <p:nvPr/>
        </p:nvSpPr>
        <p:spPr bwMode="gray">
          <a:xfrm>
            <a:off x="2895600" y="2819400"/>
            <a:ext cx="6248400" cy="6858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pic>
        <p:nvPicPr>
          <p:cNvPr id="14"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7" descr="banne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5288" y="4373563"/>
            <a:ext cx="2016125"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White">
          <a:xfrm>
            <a:off x="2895600" y="4038600"/>
            <a:ext cx="6019800" cy="457200"/>
          </a:xfrm>
          <a:solidFill>
            <a:schemeClr val="tx1"/>
          </a:solidFill>
        </p:spPr>
        <p:txBody>
          <a:bodyPr/>
          <a:lstStyle>
            <a:lvl1pPr marL="0" indent="0">
              <a:buFont typeface="Wingdings" panose="05000000000000000000" pitchFamily="2" charset="2"/>
              <a:buNone/>
              <a:defRPr b="1"/>
            </a:lvl1pPr>
          </a:lstStyle>
          <a:p>
            <a:pPr lvl="0"/>
            <a:r>
              <a:rPr lang="zh-CN" altLang="en-US" noProof="0" smtClean="0"/>
              <a:t>单击此处编辑母版副标题样式</a:t>
            </a:r>
          </a:p>
        </p:txBody>
      </p:sp>
      <p:sp>
        <p:nvSpPr>
          <p:cNvPr id="3074" name="Rectangle 2"/>
          <p:cNvSpPr>
            <a:spLocks noGrp="1" noChangeArrowheads="1"/>
          </p:cNvSpPr>
          <p:nvPr>
            <p:ph type="ctrTitle"/>
          </p:nvPr>
        </p:nvSpPr>
        <p:spPr bwMode="ltGray">
          <a:xfrm>
            <a:off x="3124200" y="2819400"/>
            <a:ext cx="5791200" cy="685800"/>
          </a:xfrm>
        </p:spPr>
        <p:txBody>
          <a:bodyPr/>
          <a:lstStyle>
            <a:lvl1pPr algn="l">
              <a:defRPr sz="5400"/>
            </a:lvl1pPr>
          </a:lstStyle>
          <a:p>
            <a:pPr lvl="0"/>
            <a:r>
              <a:rPr lang="zh-CN" altLang="en-US" noProof="0" smtClean="0"/>
              <a:t>单击此处编辑母版标题样式</a:t>
            </a:r>
          </a:p>
        </p:txBody>
      </p:sp>
      <p:sp>
        <p:nvSpPr>
          <p:cNvPr id="16" name="Rectangle 4"/>
          <p:cNvSpPr>
            <a:spLocks noGrp="1" noChangeArrowheads="1"/>
          </p:cNvSpPr>
          <p:nvPr>
            <p:ph type="dt" sz="half" idx="10"/>
          </p:nvPr>
        </p:nvSpPr>
        <p:spPr>
          <a:xfrm>
            <a:off x="457200" y="6400800"/>
            <a:ext cx="2133600" cy="320675"/>
          </a:xfrm>
        </p:spPr>
        <p:txBody>
          <a:bodyPr/>
          <a:lstStyle>
            <a:lvl1pPr>
              <a:defRPr>
                <a:solidFill>
                  <a:schemeClr val="tx2"/>
                </a:solidFill>
              </a:defRPr>
            </a:lvl1pPr>
          </a:lstStyle>
          <a:p>
            <a:pPr>
              <a:defRPr/>
            </a:pPr>
            <a:endParaRPr lang="en-US" altLang="zh-CN"/>
          </a:p>
        </p:txBody>
      </p:sp>
      <p:sp>
        <p:nvSpPr>
          <p:cNvPr id="17"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en-US" altLang="zh-CN"/>
          </a:p>
        </p:txBody>
      </p:sp>
      <p:sp>
        <p:nvSpPr>
          <p:cNvPr id="18" name="Rectangle 6"/>
          <p:cNvSpPr>
            <a:spLocks noGrp="1" noChangeArrowheads="1"/>
          </p:cNvSpPr>
          <p:nvPr>
            <p:ph type="sldNum" sz="quarter" idx="12"/>
          </p:nvPr>
        </p:nvSpPr>
        <p:spPr>
          <a:xfrm>
            <a:off x="6553200" y="6400800"/>
            <a:ext cx="2133600" cy="320675"/>
          </a:xfrm>
        </p:spPr>
        <p:txBody>
          <a:bodyPr/>
          <a:lstStyle>
            <a:lvl1pPr>
              <a:defRPr>
                <a:solidFill>
                  <a:schemeClr val="tx2"/>
                </a:solidFill>
              </a:defRPr>
            </a:lvl1pPr>
          </a:lstStyle>
          <a:p>
            <a:pPr>
              <a:defRPr/>
            </a:pPr>
            <a:fld id="{AFBC3DBC-4EBC-465C-957A-613546E90C51}" type="slidenum">
              <a:rPr lang="zh-CN" altLang="en-US"/>
              <a:pPr>
                <a:defRPr/>
              </a:pPr>
              <a:t>‹#›</a:t>
            </a:fld>
            <a:endParaRPr lang="zh-CN" altLang="en-US"/>
          </a:p>
        </p:txBody>
      </p:sp>
    </p:spTree>
    <p:extLst>
      <p:ext uri="{BB962C8B-B14F-4D97-AF65-F5344CB8AC3E}">
        <p14:creationId xmlns:p14="http://schemas.microsoft.com/office/powerpoint/2010/main" val="289713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B59DAF0-FCA1-4B7B-B2BA-B880F3DC25EE}" type="slidenum">
              <a:rPr lang="zh-CN" altLang="en-US"/>
              <a:pPr>
                <a:defRPr/>
              </a:pPr>
              <a:t>‹#›</a:t>
            </a:fld>
            <a:endParaRPr lang="zh-CN" altLang="en-US"/>
          </a:p>
        </p:txBody>
      </p:sp>
    </p:spTree>
    <p:extLst>
      <p:ext uri="{BB962C8B-B14F-4D97-AF65-F5344CB8AC3E}">
        <p14:creationId xmlns:p14="http://schemas.microsoft.com/office/powerpoint/2010/main" val="73890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228600"/>
            <a:ext cx="2171700" cy="60928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28600"/>
            <a:ext cx="6362700" cy="60928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2EC7B9-13A2-40F4-BE94-6E554B34274D}" type="slidenum">
              <a:rPr lang="zh-CN" altLang="en-US"/>
              <a:pPr>
                <a:defRPr/>
              </a:pPr>
              <a:t>‹#›</a:t>
            </a:fld>
            <a:endParaRPr lang="zh-CN" altLang="en-US"/>
          </a:p>
        </p:txBody>
      </p:sp>
    </p:spTree>
    <p:extLst>
      <p:ext uri="{BB962C8B-B14F-4D97-AF65-F5344CB8AC3E}">
        <p14:creationId xmlns:p14="http://schemas.microsoft.com/office/powerpoint/2010/main" val="4018494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228600"/>
            <a:ext cx="7956550" cy="5334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8381155-4E15-479A-A415-0CC25B2A52FD}" type="slidenum">
              <a:rPr lang="zh-CN" altLang="en-US"/>
              <a:pPr>
                <a:defRPr/>
              </a:pPr>
              <a:t>‹#›</a:t>
            </a:fld>
            <a:endParaRPr lang="zh-CN" altLang="en-US"/>
          </a:p>
        </p:txBody>
      </p:sp>
    </p:spTree>
    <p:extLst>
      <p:ext uri="{BB962C8B-B14F-4D97-AF65-F5344CB8AC3E}">
        <p14:creationId xmlns:p14="http://schemas.microsoft.com/office/powerpoint/2010/main" val="300203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7"/>
          <p:cNvSpPr>
            <a:spLocks noChangeArrowheads="1"/>
          </p:cNvSpPr>
          <p:nvPr/>
        </p:nvSpPr>
        <p:spPr bwMode="auto">
          <a:xfrm>
            <a:off x="1600200" y="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sp>
        <p:nvSpPr>
          <p:cNvPr id="5" name="Rectangle 52"/>
          <p:cNvSpPr>
            <a:spLocks noChangeArrowheads="1"/>
          </p:cNvSpPr>
          <p:nvPr/>
        </p:nvSpPr>
        <p:spPr bwMode="ltGray">
          <a:xfrm>
            <a:off x="5895975" y="0"/>
            <a:ext cx="3248025" cy="2781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grpSp>
        <p:nvGrpSpPr>
          <p:cNvPr id="6" name="Group 53"/>
          <p:cNvGrpSpPr>
            <a:grpSpLocks/>
          </p:cNvGrpSpPr>
          <p:nvPr/>
        </p:nvGrpSpPr>
        <p:grpSpPr bwMode="auto">
          <a:xfrm>
            <a:off x="19050" y="2330450"/>
            <a:ext cx="9115425" cy="358775"/>
            <a:chOff x="3827" y="1468"/>
            <a:chExt cx="1927" cy="226"/>
          </a:xfrm>
        </p:grpSpPr>
        <p:sp>
          <p:nvSpPr>
            <p:cNvPr id="7" name="Line 54"/>
            <p:cNvSpPr>
              <a:spLocks noChangeShapeType="1"/>
            </p:cNvSpPr>
            <p:nvPr/>
          </p:nvSpPr>
          <p:spPr bwMode="auto">
            <a:xfrm>
              <a:off x="3827" y="1468"/>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8" name="Line 55"/>
            <p:cNvSpPr>
              <a:spLocks noChangeShapeType="1"/>
            </p:cNvSpPr>
            <p:nvPr/>
          </p:nvSpPr>
          <p:spPr bwMode="auto">
            <a:xfrm>
              <a:off x="3827" y="1540"/>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9" name="Line 56"/>
            <p:cNvSpPr>
              <a:spLocks noChangeShapeType="1"/>
            </p:cNvSpPr>
            <p:nvPr/>
          </p:nvSpPr>
          <p:spPr bwMode="auto">
            <a:xfrm>
              <a:off x="3827" y="1616"/>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10" name="Line 57"/>
            <p:cNvSpPr>
              <a:spLocks noChangeShapeType="1"/>
            </p:cNvSpPr>
            <p:nvPr/>
          </p:nvSpPr>
          <p:spPr bwMode="auto">
            <a:xfrm>
              <a:off x="3827" y="1694"/>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grpSp>
      <p:pic>
        <p:nvPicPr>
          <p:cNvPr id="11"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0"/>
          <p:cNvSpPr>
            <a:spLocks noChangeArrowheads="1"/>
          </p:cNvSpPr>
          <p:nvPr/>
        </p:nvSpPr>
        <p:spPr bwMode="black">
          <a:xfrm>
            <a:off x="0" y="2787650"/>
            <a:ext cx="9144000" cy="71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sp>
        <p:nvSpPr>
          <p:cNvPr id="13" name="Rectangle 63"/>
          <p:cNvSpPr>
            <a:spLocks noChangeArrowheads="1"/>
          </p:cNvSpPr>
          <p:nvPr/>
        </p:nvSpPr>
        <p:spPr bwMode="gray">
          <a:xfrm>
            <a:off x="2895600" y="2819400"/>
            <a:ext cx="6248400" cy="6858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pic>
        <p:nvPicPr>
          <p:cNvPr id="14"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7" descr="banne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5288" y="4373563"/>
            <a:ext cx="2016125"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White">
          <a:xfrm>
            <a:off x="2895600" y="4038600"/>
            <a:ext cx="6019800" cy="457200"/>
          </a:xfrm>
          <a:solidFill>
            <a:schemeClr val="tx1"/>
          </a:solidFill>
        </p:spPr>
        <p:txBody>
          <a:bodyPr/>
          <a:lstStyle>
            <a:lvl1pPr marL="0" indent="0">
              <a:buFont typeface="Wingdings" panose="05000000000000000000" pitchFamily="2" charset="2"/>
              <a:buNone/>
              <a:defRPr b="1"/>
            </a:lvl1pPr>
          </a:lstStyle>
          <a:p>
            <a:pPr lvl="0"/>
            <a:r>
              <a:rPr lang="zh-CN" altLang="en-US" noProof="0" smtClean="0"/>
              <a:t>单击此处编辑母版副标题样式</a:t>
            </a:r>
          </a:p>
        </p:txBody>
      </p:sp>
      <p:sp>
        <p:nvSpPr>
          <p:cNvPr id="3074" name="Rectangle 2"/>
          <p:cNvSpPr>
            <a:spLocks noGrp="1" noChangeArrowheads="1"/>
          </p:cNvSpPr>
          <p:nvPr>
            <p:ph type="ctrTitle"/>
          </p:nvPr>
        </p:nvSpPr>
        <p:spPr bwMode="ltGray">
          <a:xfrm>
            <a:off x="3124200" y="2819400"/>
            <a:ext cx="5791200" cy="685800"/>
          </a:xfrm>
        </p:spPr>
        <p:txBody>
          <a:bodyPr/>
          <a:lstStyle>
            <a:lvl1pPr algn="l">
              <a:defRPr sz="5400"/>
            </a:lvl1pPr>
          </a:lstStyle>
          <a:p>
            <a:pPr lvl="0"/>
            <a:r>
              <a:rPr lang="zh-CN" altLang="en-US" noProof="0" smtClean="0"/>
              <a:t>单击此处编辑母版标题样式</a:t>
            </a:r>
          </a:p>
        </p:txBody>
      </p:sp>
      <p:sp>
        <p:nvSpPr>
          <p:cNvPr id="16" name="Rectangle 4"/>
          <p:cNvSpPr>
            <a:spLocks noGrp="1" noChangeArrowheads="1"/>
          </p:cNvSpPr>
          <p:nvPr>
            <p:ph type="dt" sz="half" idx="10"/>
          </p:nvPr>
        </p:nvSpPr>
        <p:spPr>
          <a:xfrm>
            <a:off x="457200" y="6400800"/>
            <a:ext cx="2133600" cy="320675"/>
          </a:xfrm>
        </p:spPr>
        <p:txBody>
          <a:bodyPr/>
          <a:lstStyle>
            <a:lvl1pPr>
              <a:defRPr>
                <a:solidFill>
                  <a:schemeClr val="tx2"/>
                </a:solidFill>
              </a:defRPr>
            </a:lvl1pPr>
          </a:lstStyle>
          <a:p>
            <a:pPr>
              <a:defRPr/>
            </a:pPr>
            <a:endParaRPr lang="en-US" altLang="zh-CN"/>
          </a:p>
        </p:txBody>
      </p:sp>
      <p:sp>
        <p:nvSpPr>
          <p:cNvPr id="17"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en-US" altLang="zh-CN"/>
          </a:p>
        </p:txBody>
      </p:sp>
      <p:sp>
        <p:nvSpPr>
          <p:cNvPr id="18" name="Rectangle 6"/>
          <p:cNvSpPr>
            <a:spLocks noGrp="1" noChangeArrowheads="1"/>
          </p:cNvSpPr>
          <p:nvPr>
            <p:ph type="sldNum" sz="quarter" idx="12"/>
          </p:nvPr>
        </p:nvSpPr>
        <p:spPr>
          <a:xfrm>
            <a:off x="6553200" y="6400800"/>
            <a:ext cx="2133600" cy="320675"/>
          </a:xfrm>
        </p:spPr>
        <p:txBody>
          <a:bodyPr/>
          <a:lstStyle>
            <a:lvl1pPr>
              <a:defRPr>
                <a:solidFill>
                  <a:schemeClr val="tx2"/>
                </a:solidFill>
              </a:defRPr>
            </a:lvl1pPr>
          </a:lstStyle>
          <a:p>
            <a:pPr>
              <a:defRPr/>
            </a:pPr>
            <a:fld id="{1B6755E0-FF4B-493C-AC70-A3B40834989B}" type="slidenum">
              <a:rPr lang="zh-CN" altLang="en-US"/>
              <a:pPr>
                <a:defRPr/>
              </a:pPr>
              <a:t>‹#›</a:t>
            </a:fld>
            <a:endParaRPr lang="zh-CN" altLang="en-US"/>
          </a:p>
        </p:txBody>
      </p:sp>
    </p:spTree>
    <p:extLst>
      <p:ext uri="{BB962C8B-B14F-4D97-AF65-F5344CB8AC3E}">
        <p14:creationId xmlns:p14="http://schemas.microsoft.com/office/powerpoint/2010/main" val="1813591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91B635F-7C15-4314-ADDF-BC6AC196165F}" type="slidenum">
              <a:rPr lang="zh-CN" altLang="en-US"/>
              <a:pPr>
                <a:defRPr/>
              </a:pPr>
              <a:t>‹#›</a:t>
            </a:fld>
            <a:endParaRPr lang="zh-CN" altLang="en-US"/>
          </a:p>
        </p:txBody>
      </p:sp>
    </p:spTree>
    <p:extLst>
      <p:ext uri="{BB962C8B-B14F-4D97-AF65-F5344CB8AC3E}">
        <p14:creationId xmlns:p14="http://schemas.microsoft.com/office/powerpoint/2010/main" val="957595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4A295E9-948E-46F0-87A5-961DD386FF3C}" type="slidenum">
              <a:rPr lang="zh-CN" altLang="en-US"/>
              <a:pPr>
                <a:defRPr/>
              </a:pPr>
              <a:t>‹#›</a:t>
            </a:fld>
            <a:endParaRPr lang="zh-CN" altLang="en-US"/>
          </a:p>
        </p:txBody>
      </p:sp>
    </p:spTree>
    <p:extLst>
      <p:ext uri="{BB962C8B-B14F-4D97-AF65-F5344CB8AC3E}">
        <p14:creationId xmlns:p14="http://schemas.microsoft.com/office/powerpoint/2010/main" val="254232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2F80924-5AE5-4EFB-B286-D9C5E7C48C1C}" type="slidenum">
              <a:rPr lang="zh-CN" altLang="en-US"/>
              <a:pPr>
                <a:defRPr/>
              </a:pPr>
              <a:t>‹#›</a:t>
            </a:fld>
            <a:endParaRPr lang="zh-CN" altLang="en-US"/>
          </a:p>
        </p:txBody>
      </p:sp>
    </p:spTree>
    <p:extLst>
      <p:ext uri="{BB962C8B-B14F-4D97-AF65-F5344CB8AC3E}">
        <p14:creationId xmlns:p14="http://schemas.microsoft.com/office/powerpoint/2010/main" val="907683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D57F177-2B06-420B-B64F-8938EA2005D4}" type="slidenum">
              <a:rPr lang="zh-CN" altLang="en-US"/>
              <a:pPr>
                <a:defRPr/>
              </a:pPr>
              <a:t>‹#›</a:t>
            </a:fld>
            <a:endParaRPr lang="zh-CN" altLang="en-US"/>
          </a:p>
        </p:txBody>
      </p:sp>
    </p:spTree>
    <p:extLst>
      <p:ext uri="{BB962C8B-B14F-4D97-AF65-F5344CB8AC3E}">
        <p14:creationId xmlns:p14="http://schemas.microsoft.com/office/powerpoint/2010/main" val="3897122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070744E-15A4-46D6-B01B-06A4C505AB15}" type="slidenum">
              <a:rPr lang="zh-CN" altLang="en-US"/>
              <a:pPr>
                <a:defRPr/>
              </a:pPr>
              <a:t>‹#›</a:t>
            </a:fld>
            <a:endParaRPr lang="zh-CN" altLang="en-US"/>
          </a:p>
        </p:txBody>
      </p:sp>
    </p:spTree>
    <p:extLst>
      <p:ext uri="{BB962C8B-B14F-4D97-AF65-F5344CB8AC3E}">
        <p14:creationId xmlns:p14="http://schemas.microsoft.com/office/powerpoint/2010/main" val="2360128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4A840595-100F-4DD2-BCB8-388011E800C7}" type="slidenum">
              <a:rPr lang="zh-CN" altLang="en-US"/>
              <a:pPr>
                <a:defRPr/>
              </a:pPr>
              <a:t>‹#›</a:t>
            </a:fld>
            <a:endParaRPr lang="zh-CN" altLang="en-US"/>
          </a:p>
        </p:txBody>
      </p:sp>
    </p:spTree>
    <p:extLst>
      <p:ext uri="{BB962C8B-B14F-4D97-AF65-F5344CB8AC3E}">
        <p14:creationId xmlns:p14="http://schemas.microsoft.com/office/powerpoint/2010/main" val="117537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04D7A65-BF51-43DD-A01D-0745C03CE613}" type="slidenum">
              <a:rPr lang="zh-CN" altLang="en-US"/>
              <a:pPr>
                <a:defRPr/>
              </a:pPr>
              <a:t>‹#›</a:t>
            </a:fld>
            <a:endParaRPr lang="zh-CN" altLang="en-US"/>
          </a:p>
        </p:txBody>
      </p:sp>
    </p:spTree>
    <p:extLst>
      <p:ext uri="{BB962C8B-B14F-4D97-AF65-F5344CB8AC3E}">
        <p14:creationId xmlns:p14="http://schemas.microsoft.com/office/powerpoint/2010/main" val="3480792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0DEBB38-8C0D-4721-AE9D-64BE77483D65}" type="slidenum">
              <a:rPr lang="zh-CN" altLang="en-US"/>
              <a:pPr>
                <a:defRPr/>
              </a:pPr>
              <a:t>‹#›</a:t>
            </a:fld>
            <a:endParaRPr lang="zh-CN" altLang="en-US"/>
          </a:p>
        </p:txBody>
      </p:sp>
    </p:spTree>
    <p:extLst>
      <p:ext uri="{BB962C8B-B14F-4D97-AF65-F5344CB8AC3E}">
        <p14:creationId xmlns:p14="http://schemas.microsoft.com/office/powerpoint/2010/main" val="25206838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640280A-A9AD-4B02-B665-C8E7104F0A3D}" type="slidenum">
              <a:rPr lang="zh-CN" altLang="en-US"/>
              <a:pPr>
                <a:defRPr/>
              </a:pPr>
              <a:t>‹#›</a:t>
            </a:fld>
            <a:endParaRPr lang="zh-CN" altLang="en-US"/>
          </a:p>
        </p:txBody>
      </p:sp>
    </p:spTree>
    <p:extLst>
      <p:ext uri="{BB962C8B-B14F-4D97-AF65-F5344CB8AC3E}">
        <p14:creationId xmlns:p14="http://schemas.microsoft.com/office/powerpoint/2010/main" val="1548488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09E55D5-B721-42BC-ABE1-6E274A856F51}" type="slidenum">
              <a:rPr lang="zh-CN" altLang="en-US"/>
              <a:pPr>
                <a:defRPr/>
              </a:pPr>
              <a:t>‹#›</a:t>
            </a:fld>
            <a:endParaRPr lang="zh-CN" altLang="en-US"/>
          </a:p>
        </p:txBody>
      </p:sp>
    </p:spTree>
    <p:extLst>
      <p:ext uri="{BB962C8B-B14F-4D97-AF65-F5344CB8AC3E}">
        <p14:creationId xmlns:p14="http://schemas.microsoft.com/office/powerpoint/2010/main" val="2564529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228600"/>
            <a:ext cx="2171700" cy="60928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28600"/>
            <a:ext cx="6362700" cy="60928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B400EAC-C6C9-4159-B419-F85FDDF147F0}" type="slidenum">
              <a:rPr lang="zh-CN" altLang="en-US"/>
              <a:pPr>
                <a:defRPr/>
              </a:pPr>
              <a:t>‹#›</a:t>
            </a:fld>
            <a:endParaRPr lang="zh-CN" altLang="en-US"/>
          </a:p>
        </p:txBody>
      </p:sp>
    </p:spTree>
    <p:extLst>
      <p:ext uri="{BB962C8B-B14F-4D97-AF65-F5344CB8AC3E}">
        <p14:creationId xmlns:p14="http://schemas.microsoft.com/office/powerpoint/2010/main" val="2199235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228600"/>
            <a:ext cx="7956550" cy="5334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8DD437F-5797-4874-B2C3-EFD697D7C0DC}" type="slidenum">
              <a:rPr lang="zh-CN" altLang="en-US"/>
              <a:pPr>
                <a:defRPr/>
              </a:pPr>
              <a:t>‹#›</a:t>
            </a:fld>
            <a:endParaRPr lang="zh-CN" altLang="en-US"/>
          </a:p>
        </p:txBody>
      </p:sp>
    </p:spTree>
    <p:extLst>
      <p:ext uri="{BB962C8B-B14F-4D97-AF65-F5344CB8AC3E}">
        <p14:creationId xmlns:p14="http://schemas.microsoft.com/office/powerpoint/2010/main" val="233864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A0BF8A2-2CE5-4728-A553-5F67C1E52FAF}" type="slidenum">
              <a:rPr lang="zh-CN" altLang="en-US"/>
              <a:pPr>
                <a:defRPr/>
              </a:pPr>
              <a:t>‹#›</a:t>
            </a:fld>
            <a:endParaRPr lang="zh-CN" altLang="en-US"/>
          </a:p>
        </p:txBody>
      </p:sp>
    </p:spTree>
    <p:extLst>
      <p:ext uri="{BB962C8B-B14F-4D97-AF65-F5344CB8AC3E}">
        <p14:creationId xmlns:p14="http://schemas.microsoft.com/office/powerpoint/2010/main" val="286666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295400"/>
            <a:ext cx="4038600" cy="50260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952387F-6E13-44F8-BE5D-60E525F4D7A1}" type="slidenum">
              <a:rPr lang="zh-CN" altLang="en-US"/>
              <a:pPr>
                <a:defRPr/>
              </a:pPr>
              <a:t>‹#›</a:t>
            </a:fld>
            <a:endParaRPr lang="zh-CN" altLang="en-US"/>
          </a:p>
        </p:txBody>
      </p:sp>
    </p:spTree>
    <p:extLst>
      <p:ext uri="{BB962C8B-B14F-4D97-AF65-F5344CB8AC3E}">
        <p14:creationId xmlns:p14="http://schemas.microsoft.com/office/powerpoint/2010/main" val="421527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7AD03FC-D1FB-4906-9E3B-3A3CE4E21799}" type="slidenum">
              <a:rPr lang="zh-CN" altLang="en-US"/>
              <a:pPr>
                <a:defRPr/>
              </a:pPr>
              <a:t>‹#›</a:t>
            </a:fld>
            <a:endParaRPr lang="zh-CN" altLang="en-US"/>
          </a:p>
        </p:txBody>
      </p:sp>
    </p:spTree>
    <p:extLst>
      <p:ext uri="{BB962C8B-B14F-4D97-AF65-F5344CB8AC3E}">
        <p14:creationId xmlns:p14="http://schemas.microsoft.com/office/powerpoint/2010/main" val="202861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969E3B0-8165-4EB5-AE55-C51B85E32ACF}" type="slidenum">
              <a:rPr lang="zh-CN" altLang="en-US"/>
              <a:pPr>
                <a:defRPr/>
              </a:pPr>
              <a:t>‹#›</a:t>
            </a:fld>
            <a:endParaRPr lang="zh-CN" altLang="en-US"/>
          </a:p>
        </p:txBody>
      </p:sp>
    </p:spTree>
    <p:extLst>
      <p:ext uri="{BB962C8B-B14F-4D97-AF65-F5344CB8AC3E}">
        <p14:creationId xmlns:p14="http://schemas.microsoft.com/office/powerpoint/2010/main" val="181318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C338299-260B-4DB4-9EAC-041B88344C5B}" type="slidenum">
              <a:rPr lang="zh-CN" altLang="en-US"/>
              <a:pPr>
                <a:defRPr/>
              </a:pPr>
              <a:t>‹#›</a:t>
            </a:fld>
            <a:endParaRPr lang="zh-CN" altLang="en-US"/>
          </a:p>
        </p:txBody>
      </p:sp>
    </p:spTree>
    <p:extLst>
      <p:ext uri="{BB962C8B-B14F-4D97-AF65-F5344CB8AC3E}">
        <p14:creationId xmlns:p14="http://schemas.microsoft.com/office/powerpoint/2010/main" val="420472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590C2DA-E2B5-4608-A32F-975C39730826}" type="slidenum">
              <a:rPr lang="zh-CN" altLang="en-US"/>
              <a:pPr>
                <a:defRPr/>
              </a:pPr>
              <a:t>‹#›</a:t>
            </a:fld>
            <a:endParaRPr lang="zh-CN" altLang="en-US"/>
          </a:p>
        </p:txBody>
      </p:sp>
    </p:spTree>
    <p:extLst>
      <p:ext uri="{BB962C8B-B14F-4D97-AF65-F5344CB8AC3E}">
        <p14:creationId xmlns:p14="http://schemas.microsoft.com/office/powerpoint/2010/main" val="165625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AE4EDC5-14BC-4CA6-A0C4-FFCFB45BEF47}" type="slidenum">
              <a:rPr lang="zh-CN" altLang="en-US"/>
              <a:pPr>
                <a:defRPr/>
              </a:pPr>
              <a:t>‹#›</a:t>
            </a:fld>
            <a:endParaRPr lang="zh-CN" altLang="en-US"/>
          </a:p>
        </p:txBody>
      </p:sp>
    </p:spTree>
    <p:extLst>
      <p:ext uri="{BB962C8B-B14F-4D97-AF65-F5344CB8AC3E}">
        <p14:creationId xmlns:p14="http://schemas.microsoft.com/office/powerpoint/2010/main" val="174159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oleObject" Target="../embeddings/oleObject2.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oleObject" Target="../embeddings/oleObject4.bin"/><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oleObject" Target="../embeddings/oleObject3.bin"/><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vmlDrawing" Target="../drawings/vmlDrawing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2"/>
          <p:cNvSpPr>
            <a:spLocks noChangeArrowheads="1"/>
          </p:cNvSpPr>
          <p:nvPr/>
        </p:nvSpPr>
        <p:spPr bwMode="ltGray">
          <a:xfrm>
            <a:off x="11113" y="0"/>
            <a:ext cx="9132887" cy="11255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grpSp>
        <p:nvGrpSpPr>
          <p:cNvPr id="1027" name="Group 33"/>
          <p:cNvGrpSpPr>
            <a:grpSpLocks/>
          </p:cNvGrpSpPr>
          <p:nvPr/>
        </p:nvGrpSpPr>
        <p:grpSpPr bwMode="auto">
          <a:xfrm>
            <a:off x="0" y="879475"/>
            <a:ext cx="9144000" cy="144463"/>
            <a:chOff x="1519" y="554"/>
            <a:chExt cx="4241" cy="91"/>
          </a:xfrm>
        </p:grpSpPr>
        <p:sp>
          <p:nvSpPr>
            <p:cNvPr id="2" name="Line 34"/>
            <p:cNvSpPr>
              <a:spLocks noChangeShapeType="1"/>
            </p:cNvSpPr>
            <p:nvPr/>
          </p:nvSpPr>
          <p:spPr bwMode="auto">
            <a:xfrm>
              <a:off x="1519" y="554"/>
              <a:ext cx="4241" cy="0"/>
            </a:xfrm>
            <a:prstGeom prst="line">
              <a:avLst/>
            </a:prstGeom>
            <a:noFill/>
            <a:ln w="1270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6" name="Line 35"/>
            <p:cNvSpPr>
              <a:spLocks noChangeShapeType="1"/>
            </p:cNvSpPr>
            <p:nvPr/>
          </p:nvSpPr>
          <p:spPr bwMode="auto">
            <a:xfrm>
              <a:off x="1519" y="599"/>
              <a:ext cx="4241" cy="0"/>
            </a:xfrm>
            <a:prstGeom prst="line">
              <a:avLst/>
            </a:prstGeom>
            <a:noFill/>
            <a:ln w="1270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7" name="Line 36"/>
            <p:cNvSpPr>
              <a:spLocks noChangeShapeType="1"/>
            </p:cNvSpPr>
            <p:nvPr/>
          </p:nvSpPr>
          <p:spPr bwMode="auto">
            <a:xfrm>
              <a:off x="1519" y="645"/>
              <a:ext cx="4241" cy="0"/>
            </a:xfrm>
            <a:prstGeom prst="line">
              <a:avLst/>
            </a:prstGeom>
            <a:noFill/>
            <a:ln w="1270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grpSp>
      <p:grpSp>
        <p:nvGrpSpPr>
          <p:cNvPr id="1028" name="Group 37"/>
          <p:cNvGrpSpPr>
            <a:grpSpLocks/>
          </p:cNvGrpSpPr>
          <p:nvPr/>
        </p:nvGrpSpPr>
        <p:grpSpPr bwMode="auto">
          <a:xfrm>
            <a:off x="0" y="-11113"/>
            <a:ext cx="2341563" cy="1123951"/>
            <a:chOff x="0" y="0"/>
            <a:chExt cx="1475" cy="694"/>
          </a:xfrm>
        </p:grpSpPr>
        <p:graphicFrame>
          <p:nvGraphicFramePr>
            <p:cNvPr id="1037" name="Object 38"/>
            <p:cNvGraphicFramePr>
              <a:graphicFrameLocks noChangeAspect="1"/>
            </p:cNvGraphicFramePr>
            <p:nvPr userDrawn="1"/>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052" r:id="rId16" imgW="3646321" imgH="3931376" progId="Photoshop.Image.6">
                    <p:embed/>
                  </p:oleObj>
                </mc:Choice>
                <mc:Fallback>
                  <p:oleObj r:id="rId16" imgW="3646321" imgH="3931376" progId="Photoshop.Image.6">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8" name="Object 39"/>
            <p:cNvGraphicFramePr>
              <a:graphicFrameLocks noChangeAspect="1"/>
            </p:cNvGraphicFramePr>
            <p:nvPr userDrawn="1"/>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1053" r:id="rId18" imgW="2575783" imgH="2545301" progId="Photoshop.Image.6">
                    <p:embed/>
                  </p:oleObj>
                </mc:Choice>
                <mc:Fallback>
                  <p:oleObj r:id="rId18" imgW="2575783" imgH="2545301" progId="Photoshop.Image.6">
                    <p:embed/>
                    <p:pic>
                      <p:nvPicPr>
                        <p:cNvPr id="0" name="Object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029" name="Rectangle 2"/>
          <p:cNvSpPr>
            <a:spLocks noGrp="1" noChangeArrowheads="1"/>
          </p:cNvSpPr>
          <p:nvPr>
            <p:ph type="title" idx="4294967295"/>
          </p:nvPr>
        </p:nvSpPr>
        <p:spPr bwMode="auto">
          <a:xfrm>
            <a:off x="1187450" y="228600"/>
            <a:ext cx="79565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3"/>
          <p:cNvSpPr>
            <a:spLocks noGrp="1" noChangeArrowheads="1"/>
          </p:cNvSpPr>
          <p:nvPr>
            <p:ph type="body" idx="4294967295"/>
          </p:nvPr>
        </p:nvSpPr>
        <p:spPr bwMode="auto">
          <a:xfrm>
            <a:off x="457200" y="1295400"/>
            <a:ext cx="8229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2"/>
            <a:r>
              <a:rPr lang="zh-CN" altLang="en-US" smtClean="0"/>
              <a:t>第三级</a:t>
            </a:r>
          </a:p>
          <a:p>
            <a:pPr lvl="3"/>
            <a:r>
              <a:rPr lang="zh-CN" altLang="en-US" smtClean="0"/>
              <a:t>第四级</a:t>
            </a:r>
          </a:p>
          <a:p>
            <a:pPr lvl="4"/>
            <a:r>
              <a:rPr lang="zh-CN" altLang="en-US" smtClean="0"/>
              <a:t>第五级</a:t>
            </a:r>
          </a:p>
        </p:txBody>
      </p:sp>
      <p:sp>
        <p:nvSpPr>
          <p:cNvPr id="3" name="Rectangle 4"/>
          <p:cNvSpPr>
            <a:spLocks noGrp="1" noChangeArrowheads="1"/>
          </p:cNvSpPr>
          <p:nvPr>
            <p:ph type="dt" sz="half" idx="2"/>
          </p:nvPr>
        </p:nvSpPr>
        <p:spPr bwMode="auto">
          <a:xfrm>
            <a:off x="457200" y="6521450"/>
            <a:ext cx="2133600" cy="244475"/>
          </a:xfrm>
          <a:prstGeom prst="rect">
            <a:avLst/>
          </a:prstGeom>
          <a:noFill/>
          <a:ln>
            <a:noFill/>
          </a:ln>
          <a:effectLst/>
        </p:spPr>
        <p:txBody>
          <a:bodyPr vert="horz" wrap="square" lIns="91440" tIns="45720" rIns="91440" bIns="45720" numCol="1" anchor="t" anchorCtr="0" compatLnSpc="1"/>
          <a:lstStyle>
            <a:lvl1pPr eaLnBrk="1" hangingPunct="1">
              <a:buFontTx/>
              <a:buNone/>
              <a:defRPr sz="1400">
                <a:solidFill>
                  <a:schemeClr val="accent1"/>
                </a:solidFill>
                <a:latin typeface="Arial" panose="020B0604020202020204" pitchFamily="34" charset="0"/>
                <a:ea typeface="宋体" panose="02010600030101010101" pitchFamily="2" charset="-122"/>
              </a:defRPr>
            </a:lvl1pPr>
          </a:lstStyle>
          <a:p>
            <a:pPr>
              <a:defRPr/>
            </a:pPr>
            <a:endParaRPr lang="en-US" altLang="zh-CN"/>
          </a:p>
        </p:txBody>
      </p:sp>
      <p:sp>
        <p:nvSpPr>
          <p:cNvPr id="4" name="Rectangle 5"/>
          <p:cNvSpPr>
            <a:spLocks noGrp="1" noChangeArrowheads="1"/>
          </p:cNvSpPr>
          <p:nvPr>
            <p:ph type="ftr" sz="quarter" idx="3"/>
          </p:nvPr>
        </p:nvSpPr>
        <p:spPr bwMode="auto">
          <a:xfrm>
            <a:off x="3124200" y="6521450"/>
            <a:ext cx="2895600" cy="244475"/>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a:solidFill>
                  <a:schemeClr val="accent1"/>
                </a:solidFill>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4"/>
          </p:nvPr>
        </p:nvSpPr>
        <p:spPr bwMode="auto">
          <a:xfrm>
            <a:off x="6553200" y="6521450"/>
            <a:ext cx="2133600" cy="244475"/>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solidFill>
                  <a:schemeClr val="accent1"/>
                </a:solidFill>
                <a:ea typeface="宋体" panose="02010600030101010101" pitchFamily="2" charset="-122"/>
                <a:cs typeface="+mn-ea"/>
              </a:defRPr>
            </a:lvl1pPr>
          </a:lstStyle>
          <a:p>
            <a:pPr>
              <a:defRPr/>
            </a:pPr>
            <a:fld id="{C1E6BF3F-07DE-43BD-A675-22694ADF238F}" type="slidenum">
              <a:rPr lang="zh-CN" altLang="en-US"/>
              <a:pPr>
                <a:defRPr/>
              </a:pPr>
              <a:t>‹#›</a:t>
            </a:fld>
            <a:endParaRPr lang="zh-CN" altLang="en-US">
              <a:cs typeface="+mn-cs"/>
            </a:endParaRPr>
          </a:p>
        </p:txBody>
      </p:sp>
      <p:grpSp>
        <p:nvGrpSpPr>
          <p:cNvPr id="1034" name="Group 44"/>
          <p:cNvGrpSpPr>
            <a:grpSpLocks/>
          </p:cNvGrpSpPr>
          <p:nvPr/>
        </p:nvGrpSpPr>
        <p:grpSpPr bwMode="auto">
          <a:xfrm>
            <a:off x="0" y="1109663"/>
            <a:ext cx="9144000" cy="169862"/>
            <a:chOff x="0" y="699"/>
            <a:chExt cx="5760" cy="107"/>
          </a:xfrm>
        </p:grpSpPr>
        <p:sp>
          <p:nvSpPr>
            <p:cNvPr id="1035" name="Rectangle 40"/>
            <p:cNvSpPr>
              <a:spLocks noChangeArrowheads="1"/>
            </p:cNvSpPr>
            <p:nvPr/>
          </p:nvSpPr>
          <p:spPr bwMode="gray">
            <a:xfrm>
              <a:off x="0" y="699"/>
              <a:ext cx="5760" cy="4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sp>
          <p:nvSpPr>
            <p:cNvPr id="1036" name="Rectangle 42"/>
            <p:cNvSpPr>
              <a:spLocks noChangeArrowheads="1"/>
            </p:cNvSpPr>
            <p:nvPr/>
          </p:nvSpPr>
          <p:spPr bwMode="gray">
            <a:xfrm>
              <a:off x="1476" y="713"/>
              <a:ext cx="4284" cy="9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Lst>
  <p:txStyles>
    <p:titleStyle>
      <a:lvl1pPr algn="r" rtl="0" eaLnBrk="0" fontAlgn="base" hangingPunct="0">
        <a:spcBef>
          <a:spcPct val="0"/>
        </a:spcBef>
        <a:spcAft>
          <a:spcPct val="0"/>
        </a:spcAft>
        <a:defRPr sz="4800" b="1" kern="1200">
          <a:solidFill>
            <a:schemeClr val="bg1"/>
          </a:solidFill>
          <a:latin typeface="+mj-lt"/>
          <a:ea typeface="+mj-ea"/>
          <a:cs typeface="+mj-cs"/>
        </a:defRPr>
      </a:lvl1pPr>
      <a:lvl2pPr algn="r" rtl="0" eaLnBrk="0" fontAlgn="base" hangingPunct="0">
        <a:spcBef>
          <a:spcPct val="0"/>
        </a:spcBef>
        <a:spcAft>
          <a:spcPct val="0"/>
        </a:spcAft>
        <a:defRPr sz="4800" b="1">
          <a:solidFill>
            <a:schemeClr val="bg1"/>
          </a:solidFill>
          <a:latin typeface="Arial" panose="020B0604020202020204" pitchFamily="34" charset="0"/>
        </a:defRPr>
      </a:lvl2pPr>
      <a:lvl3pPr algn="r" rtl="0" eaLnBrk="0" fontAlgn="base" hangingPunct="0">
        <a:spcBef>
          <a:spcPct val="0"/>
        </a:spcBef>
        <a:spcAft>
          <a:spcPct val="0"/>
        </a:spcAft>
        <a:defRPr sz="4800" b="1">
          <a:solidFill>
            <a:schemeClr val="bg1"/>
          </a:solidFill>
          <a:latin typeface="Arial" panose="020B0604020202020204" pitchFamily="34" charset="0"/>
        </a:defRPr>
      </a:lvl3pPr>
      <a:lvl4pPr algn="r" rtl="0" eaLnBrk="0" fontAlgn="base" hangingPunct="0">
        <a:spcBef>
          <a:spcPct val="0"/>
        </a:spcBef>
        <a:spcAft>
          <a:spcPct val="0"/>
        </a:spcAft>
        <a:defRPr sz="4800" b="1">
          <a:solidFill>
            <a:schemeClr val="bg1"/>
          </a:solidFill>
          <a:latin typeface="Arial" panose="020B0604020202020204" pitchFamily="34" charset="0"/>
        </a:defRPr>
      </a:lvl4pPr>
      <a:lvl5pPr algn="r" rtl="0" eaLnBrk="0" fontAlgn="base" hangingPunct="0">
        <a:spcBef>
          <a:spcPct val="0"/>
        </a:spcBef>
        <a:spcAft>
          <a:spcPct val="0"/>
        </a:spcAft>
        <a:defRPr sz="4800" b="1">
          <a:solidFill>
            <a:schemeClr val="bg1"/>
          </a:solidFill>
          <a:latin typeface="Arial" panose="020B0604020202020204" pitchFamily="34" charset="0"/>
        </a:defRPr>
      </a:lvl5pPr>
      <a:lvl6pPr marL="457200" algn="r" rtl="0" fontAlgn="base">
        <a:spcBef>
          <a:spcPct val="0"/>
        </a:spcBef>
        <a:spcAft>
          <a:spcPct val="0"/>
        </a:spcAft>
        <a:defRPr sz="4800" b="1">
          <a:solidFill>
            <a:schemeClr val="bg1"/>
          </a:solidFill>
          <a:latin typeface="Arial" panose="020B0604020202020204" pitchFamily="34" charset="0"/>
        </a:defRPr>
      </a:lvl6pPr>
      <a:lvl7pPr marL="914400" algn="r" rtl="0" fontAlgn="base">
        <a:spcBef>
          <a:spcPct val="0"/>
        </a:spcBef>
        <a:spcAft>
          <a:spcPct val="0"/>
        </a:spcAft>
        <a:defRPr sz="4800" b="1">
          <a:solidFill>
            <a:schemeClr val="bg1"/>
          </a:solidFill>
          <a:latin typeface="Arial" panose="020B0604020202020204" pitchFamily="34" charset="0"/>
        </a:defRPr>
      </a:lvl7pPr>
      <a:lvl8pPr marL="1371600" algn="r" rtl="0" fontAlgn="base">
        <a:spcBef>
          <a:spcPct val="0"/>
        </a:spcBef>
        <a:spcAft>
          <a:spcPct val="0"/>
        </a:spcAft>
        <a:defRPr sz="4800" b="1">
          <a:solidFill>
            <a:schemeClr val="bg1"/>
          </a:solidFill>
          <a:latin typeface="Arial" panose="020B0604020202020204" pitchFamily="34" charset="0"/>
        </a:defRPr>
      </a:lvl8pPr>
      <a:lvl9pPr marL="1828800" algn="r" rtl="0" fontAlgn="base">
        <a:spcBef>
          <a:spcPct val="0"/>
        </a:spcBef>
        <a:spcAft>
          <a:spcPct val="0"/>
        </a:spcAft>
        <a:defRPr sz="48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kern="1200">
          <a:solidFill>
            <a:srgbClr val="2E04A6"/>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Ø"/>
        <a:defRPr sz="2800" b="1" kern="1200">
          <a:solidFill>
            <a:schemeClr val="tx2"/>
          </a:solidFill>
          <a:latin typeface="+mn-lt"/>
          <a:ea typeface="+mn-ea"/>
          <a:cs typeface="+mn-cs"/>
        </a:defRPr>
      </a:lvl3pPr>
      <a:lvl4pPr marL="1600200" indent="-228600" algn="l" rtl="0" eaLnBrk="0" fontAlgn="base" hangingPunct="0">
        <a:spcBef>
          <a:spcPct val="20000"/>
        </a:spcBef>
        <a:spcAft>
          <a:spcPct val="0"/>
        </a:spcAft>
        <a:buSzPct val="60000"/>
        <a:buFont typeface="Wingdings" panose="05000000000000000000" pitchFamily="2" charset="2"/>
        <a:buChar char="ü"/>
        <a:defRPr sz="2400" b="1" kern="1200">
          <a:solidFill>
            <a:srgbClr val="2E04A6"/>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b="1" kern="1200">
          <a:solidFill>
            <a:srgbClr val="9900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050" name="Rectangle 32"/>
          <p:cNvSpPr>
            <a:spLocks noChangeArrowheads="1"/>
          </p:cNvSpPr>
          <p:nvPr/>
        </p:nvSpPr>
        <p:spPr bwMode="ltGray">
          <a:xfrm>
            <a:off x="11113" y="0"/>
            <a:ext cx="9132887" cy="11255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grpSp>
        <p:nvGrpSpPr>
          <p:cNvPr id="2051" name="Group 33"/>
          <p:cNvGrpSpPr>
            <a:grpSpLocks/>
          </p:cNvGrpSpPr>
          <p:nvPr/>
        </p:nvGrpSpPr>
        <p:grpSpPr bwMode="auto">
          <a:xfrm>
            <a:off x="0" y="879475"/>
            <a:ext cx="9144000" cy="144463"/>
            <a:chOff x="1519" y="554"/>
            <a:chExt cx="4241" cy="91"/>
          </a:xfrm>
        </p:grpSpPr>
        <p:sp>
          <p:nvSpPr>
            <p:cNvPr id="2" name="Line 34"/>
            <p:cNvSpPr>
              <a:spLocks noChangeShapeType="1"/>
            </p:cNvSpPr>
            <p:nvPr/>
          </p:nvSpPr>
          <p:spPr bwMode="auto">
            <a:xfrm>
              <a:off x="1519" y="554"/>
              <a:ext cx="4241" cy="0"/>
            </a:xfrm>
            <a:prstGeom prst="line">
              <a:avLst/>
            </a:prstGeom>
            <a:noFill/>
            <a:ln w="1270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6" name="Line 35"/>
            <p:cNvSpPr>
              <a:spLocks noChangeShapeType="1"/>
            </p:cNvSpPr>
            <p:nvPr/>
          </p:nvSpPr>
          <p:spPr bwMode="auto">
            <a:xfrm>
              <a:off x="1519" y="599"/>
              <a:ext cx="4241" cy="0"/>
            </a:xfrm>
            <a:prstGeom prst="line">
              <a:avLst/>
            </a:prstGeom>
            <a:noFill/>
            <a:ln w="1270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sp>
          <p:nvSpPr>
            <p:cNvPr id="7" name="Line 36"/>
            <p:cNvSpPr>
              <a:spLocks noChangeShapeType="1"/>
            </p:cNvSpPr>
            <p:nvPr/>
          </p:nvSpPr>
          <p:spPr bwMode="auto">
            <a:xfrm>
              <a:off x="1519" y="645"/>
              <a:ext cx="4241" cy="0"/>
            </a:xfrm>
            <a:prstGeom prst="line">
              <a:avLst/>
            </a:prstGeom>
            <a:noFill/>
            <a:ln w="1270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buFont typeface="Arial" panose="020B0604020202020204" pitchFamily="34" charset="0"/>
                <a:buNone/>
                <a:defRPr/>
              </a:pPr>
              <a:endParaRPr lang="zh-CN" altLang="en-US" smtClean="0">
                <a:ea typeface="宋体" panose="02010600030101010101" pitchFamily="2" charset="-122"/>
              </a:endParaRPr>
            </a:p>
          </p:txBody>
        </p:sp>
      </p:grpSp>
      <p:grpSp>
        <p:nvGrpSpPr>
          <p:cNvPr id="2052" name="Group 37"/>
          <p:cNvGrpSpPr>
            <a:grpSpLocks/>
          </p:cNvGrpSpPr>
          <p:nvPr/>
        </p:nvGrpSpPr>
        <p:grpSpPr bwMode="auto">
          <a:xfrm>
            <a:off x="0" y="-11113"/>
            <a:ext cx="2341563" cy="1123951"/>
            <a:chOff x="0" y="0"/>
            <a:chExt cx="1475" cy="694"/>
          </a:xfrm>
        </p:grpSpPr>
        <p:graphicFrame>
          <p:nvGraphicFramePr>
            <p:cNvPr id="2061" name="Object 38"/>
            <p:cNvGraphicFramePr>
              <a:graphicFrameLocks noChangeAspect="1"/>
            </p:cNvGraphicFramePr>
            <p:nvPr userDrawn="1"/>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2076" r:id="rId16" imgW="3646321" imgH="3931376" progId="Photoshop.Image.6">
                    <p:embed/>
                  </p:oleObj>
                </mc:Choice>
                <mc:Fallback>
                  <p:oleObj r:id="rId16" imgW="3646321" imgH="3931376" progId="Photoshop.Image.6">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62" name="Object 39"/>
            <p:cNvGraphicFramePr>
              <a:graphicFrameLocks noChangeAspect="1"/>
            </p:cNvGraphicFramePr>
            <p:nvPr userDrawn="1"/>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2077" r:id="rId18" imgW="2575783" imgH="2545301" progId="Photoshop.Image.6">
                    <p:embed/>
                  </p:oleObj>
                </mc:Choice>
                <mc:Fallback>
                  <p:oleObj r:id="rId18" imgW="2575783" imgH="2545301" progId="Photoshop.Image.6">
                    <p:embed/>
                    <p:pic>
                      <p:nvPicPr>
                        <p:cNvPr id="0" name="Object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053" name="Rectangle 2"/>
          <p:cNvSpPr>
            <a:spLocks noGrp="1" noChangeArrowheads="1"/>
          </p:cNvSpPr>
          <p:nvPr>
            <p:ph type="title" idx="4294967295"/>
          </p:nvPr>
        </p:nvSpPr>
        <p:spPr bwMode="auto">
          <a:xfrm>
            <a:off x="1187450" y="228600"/>
            <a:ext cx="79565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Rectangle 3"/>
          <p:cNvSpPr>
            <a:spLocks noGrp="1" noChangeArrowheads="1"/>
          </p:cNvSpPr>
          <p:nvPr>
            <p:ph type="body" idx="4294967295"/>
          </p:nvPr>
        </p:nvSpPr>
        <p:spPr bwMode="auto">
          <a:xfrm>
            <a:off x="457200" y="1295400"/>
            <a:ext cx="8229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2"/>
            <a:r>
              <a:rPr lang="zh-CN" altLang="en-US" smtClean="0"/>
              <a:t>第三级</a:t>
            </a:r>
          </a:p>
          <a:p>
            <a:pPr lvl="3"/>
            <a:r>
              <a:rPr lang="zh-CN" altLang="en-US" smtClean="0"/>
              <a:t>第四级</a:t>
            </a:r>
          </a:p>
          <a:p>
            <a:pPr lvl="4"/>
            <a:r>
              <a:rPr lang="zh-CN" altLang="en-US" smtClean="0"/>
              <a:t>第五级</a:t>
            </a:r>
          </a:p>
        </p:txBody>
      </p:sp>
      <p:sp>
        <p:nvSpPr>
          <p:cNvPr id="3" name="Rectangle 4"/>
          <p:cNvSpPr>
            <a:spLocks noGrp="1" noChangeArrowheads="1"/>
          </p:cNvSpPr>
          <p:nvPr>
            <p:ph type="dt" sz="half" idx="2"/>
          </p:nvPr>
        </p:nvSpPr>
        <p:spPr bwMode="auto">
          <a:xfrm>
            <a:off x="457200" y="6521450"/>
            <a:ext cx="2133600" cy="244475"/>
          </a:xfrm>
          <a:prstGeom prst="rect">
            <a:avLst/>
          </a:prstGeom>
          <a:noFill/>
          <a:ln>
            <a:noFill/>
          </a:ln>
          <a:effectLst/>
        </p:spPr>
        <p:txBody>
          <a:bodyPr vert="horz" wrap="square" lIns="91440" tIns="45720" rIns="91440" bIns="45720" numCol="1" anchor="t" anchorCtr="0" compatLnSpc="1"/>
          <a:lstStyle>
            <a:lvl1pPr eaLnBrk="1" hangingPunct="1">
              <a:buFontTx/>
              <a:buNone/>
              <a:defRPr sz="1400">
                <a:solidFill>
                  <a:schemeClr val="accent1"/>
                </a:solidFill>
                <a:latin typeface="Arial" panose="020B0604020202020204" pitchFamily="34" charset="0"/>
                <a:ea typeface="宋体" panose="02010600030101010101" pitchFamily="2" charset="-122"/>
              </a:defRPr>
            </a:lvl1pPr>
          </a:lstStyle>
          <a:p>
            <a:pPr>
              <a:defRPr/>
            </a:pPr>
            <a:endParaRPr lang="en-US" altLang="zh-CN"/>
          </a:p>
        </p:txBody>
      </p:sp>
      <p:sp>
        <p:nvSpPr>
          <p:cNvPr id="4" name="Rectangle 5"/>
          <p:cNvSpPr>
            <a:spLocks noGrp="1" noChangeArrowheads="1"/>
          </p:cNvSpPr>
          <p:nvPr>
            <p:ph type="ftr" sz="quarter" idx="3"/>
          </p:nvPr>
        </p:nvSpPr>
        <p:spPr bwMode="auto">
          <a:xfrm>
            <a:off x="3124200" y="6521450"/>
            <a:ext cx="2895600" cy="244475"/>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a:solidFill>
                  <a:schemeClr val="accent1"/>
                </a:solidFill>
                <a:latin typeface="Arial" panose="020B0604020202020204" pitchFamily="34" charset="0"/>
                <a:ea typeface="宋体" panose="02010600030101010101" pitchFamily="2" charset="-122"/>
              </a:defRPr>
            </a:lvl1pPr>
          </a:lstStyle>
          <a:p>
            <a:pPr>
              <a:defRPr/>
            </a:pPr>
            <a:endParaRPr lang="en-US" altLang="zh-CN"/>
          </a:p>
        </p:txBody>
      </p:sp>
      <p:sp>
        <p:nvSpPr>
          <p:cNvPr id="5" name="Rectangle 6"/>
          <p:cNvSpPr>
            <a:spLocks noGrp="1" noChangeArrowheads="1"/>
          </p:cNvSpPr>
          <p:nvPr>
            <p:ph type="sldNum" sz="quarter" idx="4"/>
          </p:nvPr>
        </p:nvSpPr>
        <p:spPr bwMode="auto">
          <a:xfrm>
            <a:off x="6553200" y="6521450"/>
            <a:ext cx="2133600" cy="244475"/>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solidFill>
                  <a:schemeClr val="accent1"/>
                </a:solidFill>
                <a:ea typeface="宋体" panose="02010600030101010101" pitchFamily="2" charset="-122"/>
                <a:cs typeface="+mn-ea"/>
              </a:defRPr>
            </a:lvl1pPr>
          </a:lstStyle>
          <a:p>
            <a:pPr>
              <a:defRPr/>
            </a:pPr>
            <a:fld id="{32DA5868-C3DC-4415-B6CE-3D2F0751BCFF}" type="slidenum">
              <a:rPr lang="zh-CN" altLang="en-US"/>
              <a:pPr>
                <a:defRPr/>
              </a:pPr>
              <a:t>‹#›</a:t>
            </a:fld>
            <a:endParaRPr lang="zh-CN" altLang="en-US">
              <a:cs typeface="+mn-cs"/>
            </a:endParaRPr>
          </a:p>
        </p:txBody>
      </p:sp>
      <p:grpSp>
        <p:nvGrpSpPr>
          <p:cNvPr id="2058" name="Group 44"/>
          <p:cNvGrpSpPr>
            <a:grpSpLocks/>
          </p:cNvGrpSpPr>
          <p:nvPr/>
        </p:nvGrpSpPr>
        <p:grpSpPr bwMode="auto">
          <a:xfrm>
            <a:off x="0" y="1109663"/>
            <a:ext cx="9144000" cy="169862"/>
            <a:chOff x="0" y="699"/>
            <a:chExt cx="5760" cy="107"/>
          </a:xfrm>
        </p:grpSpPr>
        <p:sp>
          <p:nvSpPr>
            <p:cNvPr id="2059" name="Rectangle 40"/>
            <p:cNvSpPr>
              <a:spLocks noChangeArrowheads="1"/>
            </p:cNvSpPr>
            <p:nvPr/>
          </p:nvSpPr>
          <p:spPr bwMode="gray">
            <a:xfrm>
              <a:off x="0" y="699"/>
              <a:ext cx="5760" cy="4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sp>
          <p:nvSpPr>
            <p:cNvPr id="2060" name="Rectangle 42"/>
            <p:cNvSpPr>
              <a:spLocks noChangeArrowheads="1"/>
            </p:cNvSpPr>
            <p:nvPr/>
          </p:nvSpPr>
          <p:spPr bwMode="gray">
            <a:xfrm>
              <a:off x="1476" y="713"/>
              <a:ext cx="4284" cy="9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buFontTx/>
                <a:buNone/>
                <a:defRPr/>
              </a:pPr>
              <a:endParaRPr lang="zh-CN" altLang="en-US" smtClean="0">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Lst>
  <p:txStyles>
    <p:titleStyle>
      <a:lvl1pPr algn="r" rtl="0" eaLnBrk="0" fontAlgn="base" hangingPunct="0">
        <a:spcBef>
          <a:spcPct val="0"/>
        </a:spcBef>
        <a:spcAft>
          <a:spcPct val="0"/>
        </a:spcAft>
        <a:defRPr sz="4800" b="1" kern="1200">
          <a:solidFill>
            <a:schemeClr val="bg1"/>
          </a:solidFill>
          <a:latin typeface="+mj-lt"/>
          <a:ea typeface="+mj-ea"/>
          <a:cs typeface="+mj-cs"/>
        </a:defRPr>
      </a:lvl1pPr>
      <a:lvl2pPr algn="r" rtl="0" eaLnBrk="0" fontAlgn="base" hangingPunct="0">
        <a:spcBef>
          <a:spcPct val="0"/>
        </a:spcBef>
        <a:spcAft>
          <a:spcPct val="0"/>
        </a:spcAft>
        <a:defRPr sz="4800" b="1">
          <a:solidFill>
            <a:schemeClr val="bg1"/>
          </a:solidFill>
          <a:latin typeface="Arial" panose="020B0604020202020204" pitchFamily="34" charset="0"/>
        </a:defRPr>
      </a:lvl2pPr>
      <a:lvl3pPr algn="r" rtl="0" eaLnBrk="0" fontAlgn="base" hangingPunct="0">
        <a:spcBef>
          <a:spcPct val="0"/>
        </a:spcBef>
        <a:spcAft>
          <a:spcPct val="0"/>
        </a:spcAft>
        <a:defRPr sz="4800" b="1">
          <a:solidFill>
            <a:schemeClr val="bg1"/>
          </a:solidFill>
          <a:latin typeface="Arial" panose="020B0604020202020204" pitchFamily="34" charset="0"/>
        </a:defRPr>
      </a:lvl3pPr>
      <a:lvl4pPr algn="r" rtl="0" eaLnBrk="0" fontAlgn="base" hangingPunct="0">
        <a:spcBef>
          <a:spcPct val="0"/>
        </a:spcBef>
        <a:spcAft>
          <a:spcPct val="0"/>
        </a:spcAft>
        <a:defRPr sz="4800" b="1">
          <a:solidFill>
            <a:schemeClr val="bg1"/>
          </a:solidFill>
          <a:latin typeface="Arial" panose="020B0604020202020204" pitchFamily="34" charset="0"/>
        </a:defRPr>
      </a:lvl4pPr>
      <a:lvl5pPr algn="r" rtl="0" eaLnBrk="0" fontAlgn="base" hangingPunct="0">
        <a:spcBef>
          <a:spcPct val="0"/>
        </a:spcBef>
        <a:spcAft>
          <a:spcPct val="0"/>
        </a:spcAft>
        <a:defRPr sz="4800" b="1">
          <a:solidFill>
            <a:schemeClr val="bg1"/>
          </a:solidFill>
          <a:latin typeface="Arial" panose="020B0604020202020204" pitchFamily="34" charset="0"/>
        </a:defRPr>
      </a:lvl5pPr>
      <a:lvl6pPr marL="457200" algn="r" rtl="0" fontAlgn="base">
        <a:spcBef>
          <a:spcPct val="0"/>
        </a:spcBef>
        <a:spcAft>
          <a:spcPct val="0"/>
        </a:spcAft>
        <a:defRPr sz="4800" b="1">
          <a:solidFill>
            <a:schemeClr val="bg1"/>
          </a:solidFill>
          <a:latin typeface="Arial" panose="020B0604020202020204" pitchFamily="34" charset="0"/>
        </a:defRPr>
      </a:lvl6pPr>
      <a:lvl7pPr marL="914400" algn="r" rtl="0" fontAlgn="base">
        <a:spcBef>
          <a:spcPct val="0"/>
        </a:spcBef>
        <a:spcAft>
          <a:spcPct val="0"/>
        </a:spcAft>
        <a:defRPr sz="4800" b="1">
          <a:solidFill>
            <a:schemeClr val="bg1"/>
          </a:solidFill>
          <a:latin typeface="Arial" panose="020B0604020202020204" pitchFamily="34" charset="0"/>
        </a:defRPr>
      </a:lvl7pPr>
      <a:lvl8pPr marL="1371600" algn="r" rtl="0" fontAlgn="base">
        <a:spcBef>
          <a:spcPct val="0"/>
        </a:spcBef>
        <a:spcAft>
          <a:spcPct val="0"/>
        </a:spcAft>
        <a:defRPr sz="4800" b="1">
          <a:solidFill>
            <a:schemeClr val="bg1"/>
          </a:solidFill>
          <a:latin typeface="Arial" panose="020B0604020202020204" pitchFamily="34" charset="0"/>
        </a:defRPr>
      </a:lvl8pPr>
      <a:lvl9pPr marL="1828800" algn="r" rtl="0" fontAlgn="base">
        <a:spcBef>
          <a:spcPct val="0"/>
        </a:spcBef>
        <a:spcAft>
          <a:spcPct val="0"/>
        </a:spcAft>
        <a:defRPr sz="48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kern="1200">
          <a:solidFill>
            <a:srgbClr val="2E04A6"/>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Ø"/>
        <a:defRPr sz="2800" b="1" kern="1200">
          <a:solidFill>
            <a:schemeClr val="tx2"/>
          </a:solidFill>
          <a:latin typeface="+mn-lt"/>
          <a:ea typeface="+mn-ea"/>
          <a:cs typeface="+mn-cs"/>
        </a:defRPr>
      </a:lvl3pPr>
      <a:lvl4pPr marL="1600200" indent="-228600" algn="l" rtl="0" eaLnBrk="0" fontAlgn="base" hangingPunct="0">
        <a:spcBef>
          <a:spcPct val="20000"/>
        </a:spcBef>
        <a:spcAft>
          <a:spcPct val="0"/>
        </a:spcAft>
        <a:buSzPct val="60000"/>
        <a:buFont typeface="Wingdings" panose="05000000000000000000" pitchFamily="2" charset="2"/>
        <a:buChar char="ü"/>
        <a:defRPr sz="2400" b="1" kern="1200">
          <a:solidFill>
            <a:srgbClr val="2E04A6"/>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b="1" kern="1200">
          <a:solidFill>
            <a:srgbClr val="9900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solidFill>
                  <a:srgbClr val="000000"/>
                </a:solidFill>
                <a:ea typeface="宋体" panose="02010600030101010101" pitchFamily="2" charset="-122"/>
              </a:rPr>
              <a:t>第一章　基本概念</a:t>
            </a:r>
          </a:p>
        </p:txBody>
      </p:sp>
      <p:sp>
        <p:nvSpPr>
          <p:cNvPr id="59395" name="Rectangle 3"/>
          <p:cNvSpPr>
            <a:spLocks noGrp="1" noChangeArrowheads="1"/>
          </p:cNvSpPr>
          <p:nvPr>
            <p:ph idx="1"/>
          </p:nvPr>
        </p:nvSpPr>
        <p:spPr>
          <a:xfrm>
            <a:off x="323850" y="1520825"/>
            <a:ext cx="8820150" cy="4800600"/>
          </a:xfrm>
        </p:spPr>
        <p:txBody>
          <a:bodyPr/>
          <a:lstStyle/>
          <a:p>
            <a:pPr eaLnBrk="1" hangingPunct="1">
              <a:lnSpc>
                <a:spcPct val="90000"/>
              </a:lnSpc>
              <a:buFont typeface="Wingdings" panose="05000000000000000000" pitchFamily="2" charset="2"/>
              <a:buChar char="Ø"/>
            </a:pPr>
            <a:r>
              <a:rPr lang="zh-CN" altLang="en-US" b="1" smtClean="0">
                <a:solidFill>
                  <a:schemeClr val="tx2"/>
                </a:solidFill>
                <a:ea typeface="宋体" panose="02010600030101010101" pitchFamily="2" charset="-122"/>
              </a:rPr>
              <a:t>1.1  计算机系统结构、组成与实现的基本概念</a:t>
            </a:r>
            <a:endParaRPr lang="en-US" altLang="zh-CN" b="1" smtClean="0">
              <a:solidFill>
                <a:schemeClr val="tx2"/>
              </a:solidFill>
              <a:ea typeface="宋体" panose="02010600030101010101" pitchFamily="2" charset="-122"/>
            </a:endParaRPr>
          </a:p>
          <a:p>
            <a:pPr eaLnBrk="1" hangingPunct="1">
              <a:lnSpc>
                <a:spcPct val="90000"/>
              </a:lnSpc>
              <a:buFont typeface="Wingdings" panose="05000000000000000000" pitchFamily="2" charset="2"/>
              <a:buChar char="Ø"/>
            </a:pPr>
            <a:r>
              <a:rPr lang="en-US" altLang="zh-CN" b="1" smtClean="0">
                <a:solidFill>
                  <a:schemeClr val="tx2"/>
                </a:solidFill>
                <a:ea typeface="宋体" panose="02010600030101010101" pitchFamily="2" charset="-122"/>
              </a:rPr>
              <a:t>1.2</a:t>
            </a:r>
            <a:r>
              <a:rPr lang="zh-CN" altLang="en-US" b="1" smtClean="0">
                <a:solidFill>
                  <a:schemeClr val="tx2"/>
                </a:solidFill>
                <a:ea typeface="宋体" panose="02010600030101010101" pitchFamily="2" charset="-122"/>
              </a:rPr>
              <a:t>计算机系统的多级层次结构</a:t>
            </a:r>
            <a:endParaRPr lang="en-US" altLang="zh-CN" b="1" smtClean="0">
              <a:solidFill>
                <a:schemeClr val="tx2"/>
              </a:solidFill>
              <a:ea typeface="宋体" panose="02010600030101010101" pitchFamily="2" charset="-122"/>
            </a:endParaRPr>
          </a:p>
          <a:p>
            <a:pPr eaLnBrk="1" hangingPunct="1">
              <a:lnSpc>
                <a:spcPct val="90000"/>
              </a:lnSpc>
              <a:buFont typeface="Wingdings" panose="05000000000000000000" pitchFamily="2" charset="2"/>
              <a:buChar char="Ø"/>
            </a:pPr>
            <a:r>
              <a:rPr lang="zh-CN" altLang="en-US" b="1" smtClean="0">
                <a:solidFill>
                  <a:schemeClr val="tx2"/>
                </a:solidFill>
                <a:ea typeface="宋体" panose="02010600030101010101" pitchFamily="2" charset="-122"/>
              </a:rPr>
              <a:t>1.</a:t>
            </a:r>
            <a:r>
              <a:rPr lang="en-US" altLang="zh-CN" b="1" smtClean="0">
                <a:solidFill>
                  <a:schemeClr val="tx2"/>
                </a:solidFill>
                <a:ea typeface="宋体" panose="02010600030101010101" pitchFamily="2" charset="-122"/>
              </a:rPr>
              <a:t>3 </a:t>
            </a:r>
            <a:r>
              <a:rPr lang="zh-CN" altLang="en-US" b="1" smtClean="0">
                <a:solidFill>
                  <a:schemeClr val="tx2"/>
                </a:solidFill>
                <a:ea typeface="宋体" panose="02010600030101010101" pitchFamily="2" charset="-122"/>
              </a:rPr>
              <a:t>计算机系统的软硬件取舍、性能评测及定量设计的原理</a:t>
            </a:r>
            <a:endParaRPr lang="zh-CN" altLang="en-US" b="1" smtClean="0">
              <a:solidFill>
                <a:srgbClr val="0000CC"/>
              </a:solidFill>
              <a:ea typeface="宋体" panose="02010600030101010101" pitchFamily="2" charset="-122"/>
            </a:endParaRPr>
          </a:p>
          <a:p>
            <a:pPr eaLnBrk="1" hangingPunct="1">
              <a:lnSpc>
                <a:spcPct val="90000"/>
              </a:lnSpc>
              <a:buFont typeface="Wingdings" panose="05000000000000000000" pitchFamily="2" charset="2"/>
              <a:buChar char="Ø"/>
            </a:pPr>
            <a:r>
              <a:rPr lang="zh-CN" altLang="en-US" b="1" smtClean="0">
                <a:solidFill>
                  <a:srgbClr val="0000CC"/>
                </a:solidFill>
                <a:ea typeface="宋体" panose="02010600030101010101" pitchFamily="2" charset="-122"/>
              </a:rPr>
              <a:t>1.4  软件、应用、器件对系统结构的影响</a:t>
            </a:r>
          </a:p>
          <a:p>
            <a:pPr eaLnBrk="1" hangingPunct="1">
              <a:lnSpc>
                <a:spcPct val="90000"/>
              </a:lnSpc>
              <a:buFont typeface="Wingdings" panose="05000000000000000000" pitchFamily="2" charset="2"/>
              <a:buChar char="Ø"/>
            </a:pPr>
            <a:r>
              <a:rPr lang="zh-CN" altLang="en-US" b="1" smtClean="0">
                <a:solidFill>
                  <a:schemeClr val="tx2"/>
                </a:solidFill>
                <a:ea typeface="宋体" panose="02010600030101010101" pitchFamily="2" charset="-122"/>
              </a:rPr>
              <a:t>1.</a:t>
            </a:r>
            <a:r>
              <a:rPr lang="en-US" altLang="zh-CN" b="1" smtClean="0">
                <a:solidFill>
                  <a:schemeClr val="tx2"/>
                </a:solidFill>
                <a:ea typeface="宋体" panose="02010600030101010101" pitchFamily="2" charset="-122"/>
              </a:rPr>
              <a:t>5</a:t>
            </a:r>
            <a:r>
              <a:rPr lang="zh-CN" altLang="en-US" b="1" smtClean="0">
                <a:solidFill>
                  <a:schemeClr val="tx2"/>
                </a:solidFill>
                <a:ea typeface="宋体" panose="02010600030101010101" pitchFamily="2" charset="-122"/>
              </a:rPr>
              <a:t>系统结构中的并行性和计算机系统的分类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xfrm>
            <a:off x="-396875" y="1268413"/>
            <a:ext cx="9540875" cy="6096000"/>
          </a:xfrm>
        </p:spPr>
        <p:txBody>
          <a:bodyPr/>
          <a:lstStyle/>
          <a:p>
            <a:pPr marL="541338" lvl="3" indent="139700" eaLnBrk="1" hangingPunct="1"/>
            <a:r>
              <a:rPr lang="zh-CN" altLang="en-US" sz="3200" smtClean="0">
                <a:solidFill>
                  <a:schemeClr val="tx2"/>
                </a:solidFill>
                <a:ea typeface="宋体" panose="02010600030101010101" pitchFamily="2" charset="-122"/>
              </a:rPr>
              <a:t>模拟：</a:t>
            </a:r>
            <a:r>
              <a:rPr lang="zh-CN" altLang="en-US" sz="3200" smtClean="0">
                <a:ea typeface="宋体" panose="02010600030101010101" pitchFamily="2" charset="-122"/>
              </a:rPr>
              <a:t>全部用软件实现</a:t>
            </a:r>
          </a:p>
          <a:p>
            <a:pPr marL="541338" lvl="3" indent="139700" eaLnBrk="1" hangingPunct="1"/>
            <a:r>
              <a:rPr lang="zh-CN" altLang="en-US" sz="3200" smtClean="0">
                <a:solidFill>
                  <a:schemeClr val="tx2"/>
                </a:solidFill>
                <a:ea typeface="宋体" panose="02010600030101010101" pitchFamily="2" charset="-122"/>
              </a:rPr>
              <a:t>仿真：</a:t>
            </a:r>
          </a:p>
          <a:p>
            <a:pPr marL="541338" lvl="3" indent="139700" eaLnBrk="1" hangingPunct="1">
              <a:buFont typeface="Wingdings" panose="05000000000000000000" pitchFamily="2" charset="2"/>
              <a:buNone/>
            </a:pPr>
            <a:r>
              <a:rPr lang="zh-CN" altLang="en-US" sz="3200" smtClean="0">
                <a:ea typeface="宋体" panose="02010600030101010101" pitchFamily="2" charset="-122"/>
              </a:rPr>
              <a:t>用硬件、固件或软件、硬件、固件混合实现</a:t>
            </a:r>
            <a:endParaRPr lang="zh-CN" altLang="en-US" sz="3200" smtClean="0">
              <a:solidFill>
                <a:schemeClr val="folHlink"/>
              </a:solidFill>
              <a:ea typeface="宋体" panose="02010600030101010101" pitchFamily="2" charset="-122"/>
            </a:endParaRPr>
          </a:p>
          <a:p>
            <a:pPr marL="541338" lvl="3" indent="139700" eaLnBrk="1" hangingPunct="1"/>
            <a:r>
              <a:rPr lang="zh-CN" altLang="en-US" sz="3200" smtClean="0">
                <a:solidFill>
                  <a:schemeClr val="tx2"/>
                </a:solidFill>
                <a:ea typeface="宋体" panose="02010600030101010101" pitchFamily="2" charset="-122"/>
              </a:rPr>
              <a:t>模拟的实现方法：</a:t>
            </a:r>
            <a:br>
              <a:rPr lang="zh-CN" altLang="en-US" sz="3200" smtClean="0">
                <a:solidFill>
                  <a:schemeClr val="tx2"/>
                </a:solidFill>
                <a:ea typeface="宋体" panose="02010600030101010101" pitchFamily="2" charset="-122"/>
              </a:rPr>
            </a:br>
            <a:r>
              <a:rPr lang="zh-CN" altLang="en-US" sz="3000" smtClean="0">
                <a:ea typeface="宋体" panose="02010600030101010101" pitchFamily="2" charset="-122"/>
              </a:rPr>
              <a:t>在</a:t>
            </a:r>
            <a:r>
              <a:rPr lang="en-US" altLang="zh-CN" sz="3000" smtClean="0">
                <a:ea typeface="宋体" panose="02010600030101010101" pitchFamily="2" charset="-122"/>
              </a:rPr>
              <a:t>A</a:t>
            </a:r>
            <a:r>
              <a:rPr lang="zh-CN" altLang="en-US" sz="3000" smtClean="0">
                <a:ea typeface="宋体" panose="02010600030101010101" pitchFamily="2" charset="-122"/>
              </a:rPr>
              <a:t>计算机上通过解释方法实现</a:t>
            </a:r>
            <a:r>
              <a:rPr lang="en-US" altLang="zh-CN" sz="3000" smtClean="0">
                <a:ea typeface="宋体" panose="02010600030101010101" pitchFamily="2" charset="-122"/>
              </a:rPr>
              <a:t>B</a:t>
            </a:r>
            <a:r>
              <a:rPr lang="zh-CN" altLang="en-US" sz="3000" smtClean="0">
                <a:ea typeface="宋体" panose="02010600030101010101" pitchFamily="2" charset="-122"/>
              </a:rPr>
              <a:t>计算机的指令系统，即</a:t>
            </a:r>
            <a:r>
              <a:rPr lang="en-US" altLang="zh-CN" sz="3000" smtClean="0">
                <a:ea typeface="宋体" panose="02010600030101010101" pitchFamily="2" charset="-122"/>
              </a:rPr>
              <a:t>B</a:t>
            </a:r>
            <a:r>
              <a:rPr lang="zh-CN" altLang="en-US" sz="3000" smtClean="0">
                <a:ea typeface="宋体" panose="02010600030101010101" pitchFamily="2" charset="-122"/>
              </a:rPr>
              <a:t>机器的每一第指令用一段</a:t>
            </a:r>
            <a:r>
              <a:rPr lang="en-US" altLang="zh-CN" sz="3000" smtClean="0">
                <a:ea typeface="宋体" panose="02010600030101010101" pitchFamily="2" charset="-122"/>
              </a:rPr>
              <a:t>A</a:t>
            </a:r>
            <a:r>
              <a:rPr lang="zh-CN" altLang="en-US" sz="3000" smtClean="0">
                <a:ea typeface="宋体" panose="02010600030101010101" pitchFamily="2" charset="-122"/>
              </a:rPr>
              <a:t>机器的程序进行解释执行。</a:t>
            </a:r>
            <a:r>
              <a:rPr lang="en-US" altLang="zh-CN" sz="3000" smtClean="0">
                <a:ea typeface="宋体" panose="02010600030101010101" pitchFamily="2" charset="-122"/>
              </a:rPr>
              <a:t>A</a:t>
            </a:r>
            <a:r>
              <a:rPr lang="zh-CN" altLang="en-US" sz="3000" smtClean="0">
                <a:ea typeface="宋体" panose="02010600030101010101" pitchFamily="2" charset="-122"/>
              </a:rPr>
              <a:t>机器称为</a:t>
            </a:r>
            <a:r>
              <a:rPr lang="zh-CN" altLang="en-US" sz="3000" smtClean="0">
                <a:solidFill>
                  <a:srgbClr val="CC0000"/>
                </a:solidFill>
                <a:ea typeface="宋体" panose="02010600030101010101" pitchFamily="2" charset="-122"/>
              </a:rPr>
              <a:t>宿主机</a:t>
            </a:r>
            <a:r>
              <a:rPr lang="zh-CN" altLang="en-US" sz="3000" smtClean="0">
                <a:ea typeface="宋体" panose="02010600030101010101" pitchFamily="2" charset="-122"/>
              </a:rPr>
              <a:t>，</a:t>
            </a:r>
            <a:r>
              <a:rPr lang="en-US" altLang="zh-CN" sz="3000" smtClean="0">
                <a:ea typeface="宋体" panose="02010600030101010101" pitchFamily="2" charset="-122"/>
              </a:rPr>
              <a:t>B</a:t>
            </a:r>
            <a:r>
              <a:rPr lang="zh-CN" altLang="en-US" sz="3000" smtClean="0">
                <a:ea typeface="宋体" panose="02010600030101010101" pitchFamily="2" charset="-122"/>
              </a:rPr>
              <a:t>机器称为</a:t>
            </a:r>
            <a:r>
              <a:rPr lang="zh-CN" altLang="en-US" sz="3000" smtClean="0">
                <a:solidFill>
                  <a:srgbClr val="CC0000"/>
                </a:solidFill>
                <a:ea typeface="宋体" panose="02010600030101010101" pitchFamily="2" charset="-122"/>
              </a:rPr>
              <a:t>虚拟机。</a:t>
            </a:r>
          </a:p>
          <a:p>
            <a:pPr marL="541338" lvl="3" indent="139700" eaLnBrk="1" hangingPunct="1"/>
            <a:r>
              <a:rPr lang="zh-CN" altLang="en-US" sz="3200" smtClean="0">
                <a:solidFill>
                  <a:schemeClr val="tx2"/>
                </a:solidFill>
                <a:ea typeface="宋体" panose="02010600030101010101" pitchFamily="2" charset="-122"/>
              </a:rPr>
              <a:t>仿真的实现方法：</a:t>
            </a:r>
            <a:br>
              <a:rPr lang="zh-CN" altLang="en-US" sz="3200" smtClean="0">
                <a:solidFill>
                  <a:schemeClr val="tx2"/>
                </a:solidFill>
                <a:ea typeface="宋体" panose="02010600030101010101" pitchFamily="2" charset="-122"/>
              </a:rPr>
            </a:br>
            <a:r>
              <a:rPr lang="zh-CN" altLang="en-US" sz="3000" smtClean="0">
                <a:ea typeface="宋体" panose="02010600030101010101" pitchFamily="2" charset="-122"/>
              </a:rPr>
              <a:t>直接用</a:t>
            </a:r>
            <a:r>
              <a:rPr lang="en-US" altLang="zh-CN" sz="3000" smtClean="0">
                <a:ea typeface="宋体" panose="02010600030101010101" pitchFamily="2" charset="-122"/>
              </a:rPr>
              <a:t>A</a:t>
            </a:r>
            <a:r>
              <a:rPr lang="zh-CN" altLang="en-US" sz="3000" smtClean="0">
                <a:ea typeface="宋体" panose="02010600030101010101" pitchFamily="2" charset="-122"/>
              </a:rPr>
              <a:t>机器的一段微程序解释执行</a:t>
            </a:r>
            <a:r>
              <a:rPr lang="en-US" altLang="zh-CN" sz="3000" smtClean="0">
                <a:ea typeface="宋体" panose="02010600030101010101" pitchFamily="2" charset="-122"/>
              </a:rPr>
              <a:t>B</a:t>
            </a:r>
            <a:r>
              <a:rPr lang="zh-CN" altLang="en-US" sz="3000" smtClean="0">
                <a:ea typeface="宋体" panose="02010600030101010101" pitchFamily="2" charset="-122"/>
              </a:rPr>
              <a:t>机器的每条指令。</a:t>
            </a:r>
            <a:r>
              <a:rPr lang="en-US" altLang="zh-CN" sz="3000" smtClean="0">
                <a:ea typeface="宋体" panose="02010600030101010101" pitchFamily="2" charset="-122"/>
              </a:rPr>
              <a:t>A</a:t>
            </a:r>
            <a:r>
              <a:rPr lang="zh-CN" altLang="en-US" sz="3000" smtClean="0">
                <a:ea typeface="宋体" panose="02010600030101010101" pitchFamily="2" charset="-122"/>
              </a:rPr>
              <a:t>机器称为</a:t>
            </a:r>
            <a:r>
              <a:rPr lang="zh-CN" altLang="en-US" sz="3000" smtClean="0">
                <a:solidFill>
                  <a:srgbClr val="CC0000"/>
                </a:solidFill>
                <a:ea typeface="宋体" panose="02010600030101010101" pitchFamily="2" charset="-122"/>
              </a:rPr>
              <a:t>宿主机</a:t>
            </a:r>
            <a:r>
              <a:rPr lang="zh-CN" altLang="en-US" sz="3000" smtClean="0">
                <a:ea typeface="宋体" panose="02010600030101010101" pitchFamily="2" charset="-122"/>
              </a:rPr>
              <a:t>，</a:t>
            </a:r>
            <a:r>
              <a:rPr lang="en-US" altLang="zh-CN" sz="3000" smtClean="0">
                <a:ea typeface="宋体" panose="02010600030101010101" pitchFamily="2" charset="-122"/>
              </a:rPr>
              <a:t>B</a:t>
            </a:r>
            <a:r>
              <a:rPr lang="zh-CN" altLang="en-US" sz="3000" smtClean="0">
                <a:ea typeface="宋体" panose="02010600030101010101" pitchFamily="2" charset="-122"/>
              </a:rPr>
              <a:t>机称为</a:t>
            </a:r>
            <a:r>
              <a:rPr lang="zh-CN" altLang="en-US" sz="3000" smtClean="0">
                <a:solidFill>
                  <a:srgbClr val="CC0000"/>
                </a:solidFill>
                <a:ea typeface="宋体" panose="02010600030101010101" pitchFamily="2" charset="-122"/>
              </a:rPr>
              <a:t>目标机</a:t>
            </a:r>
            <a:r>
              <a:rPr lang="zh-CN" altLang="en-US" sz="3000" smtClean="0">
                <a:ea typeface="宋体" panose="02010600030101010101" pitchFamily="2"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0" y="1268413"/>
            <a:ext cx="9144000" cy="6019800"/>
          </a:xfrm>
        </p:spPr>
        <p:txBody>
          <a:bodyPr/>
          <a:lstStyle/>
          <a:p>
            <a:pPr marL="1230313" lvl="3" indent="-655638" eaLnBrk="1" hangingPunct="1">
              <a:buFont typeface="Wingdings" panose="05000000000000000000" pitchFamily="2" charset="2"/>
              <a:buNone/>
            </a:pPr>
            <a:r>
              <a:rPr lang="zh-CN" altLang="en-US" sz="3600" smtClean="0">
                <a:solidFill>
                  <a:schemeClr val="tx2"/>
                </a:solidFill>
                <a:ea typeface="宋体" panose="02010600030101010101" pitchFamily="2" charset="-122"/>
              </a:rPr>
              <a:t>模拟方法用于计算机系统的设计过程</a:t>
            </a:r>
          </a:p>
          <a:p>
            <a:pPr marL="1230313" lvl="3" indent="-655638" eaLnBrk="1" hangingPunct="1">
              <a:buFont typeface="Wingdings" panose="05000000000000000000" pitchFamily="2" charset="2"/>
              <a:buNone/>
            </a:pPr>
            <a:r>
              <a:rPr lang="zh-CN" altLang="en-US" sz="3200" smtClean="0">
                <a:ea typeface="宋体" panose="02010600030101010101" pitchFamily="2" charset="-122"/>
              </a:rPr>
              <a:t>在一台已有的机器上用模拟方法实现另外一台</a:t>
            </a:r>
          </a:p>
          <a:p>
            <a:pPr marL="1230313" lvl="3" indent="-655638" eaLnBrk="1" hangingPunct="1">
              <a:buFont typeface="Wingdings" panose="05000000000000000000" pitchFamily="2" charset="2"/>
              <a:buNone/>
            </a:pPr>
            <a:r>
              <a:rPr lang="zh-CN" altLang="en-US" sz="3200" smtClean="0">
                <a:ea typeface="宋体" panose="02010600030101010101" pitchFamily="2" charset="-122"/>
              </a:rPr>
              <a:t>正在设计中的机器的指令系统等。</a:t>
            </a:r>
          </a:p>
          <a:p>
            <a:pPr marL="1230313" lvl="3" indent="-655638" eaLnBrk="1" hangingPunct="1">
              <a:buFont typeface="Wingdings" panose="05000000000000000000" pitchFamily="2" charset="2"/>
              <a:buNone/>
            </a:pPr>
            <a:r>
              <a:rPr lang="zh-CN" altLang="en-US" sz="3200" smtClean="0">
                <a:ea typeface="宋体" panose="02010600030101010101" pitchFamily="2" charset="-122"/>
              </a:rPr>
              <a:t>具体过程如下：</a:t>
            </a:r>
          </a:p>
          <a:p>
            <a:pPr marL="1230313" lvl="3" indent="-655638" eaLnBrk="1" hangingPunct="1"/>
            <a:endParaRPr lang="zh-CN" altLang="en-US" sz="3200" smtClean="0">
              <a:ea typeface="宋体" panose="02010600030101010101" pitchFamily="2" charset="-122"/>
            </a:endParaRPr>
          </a:p>
          <a:p>
            <a:pPr marL="1230313" lvl="3" indent="-655638" eaLnBrk="1" hangingPunct="1"/>
            <a:endParaRPr lang="zh-CN" altLang="en-US" sz="3200" smtClean="0">
              <a:ea typeface="宋体" panose="02010600030101010101" pitchFamily="2" charset="-122"/>
            </a:endParaRPr>
          </a:p>
        </p:txBody>
      </p:sp>
      <p:grpSp>
        <p:nvGrpSpPr>
          <p:cNvPr id="69635" name="Group 3"/>
          <p:cNvGrpSpPr>
            <a:grpSpLocks/>
          </p:cNvGrpSpPr>
          <p:nvPr/>
        </p:nvGrpSpPr>
        <p:grpSpPr bwMode="auto">
          <a:xfrm>
            <a:off x="539750" y="3933825"/>
            <a:ext cx="8153400" cy="1655763"/>
            <a:chOff x="480" y="3120"/>
            <a:chExt cx="5136" cy="576"/>
          </a:xfrm>
        </p:grpSpPr>
        <p:sp>
          <p:nvSpPr>
            <p:cNvPr id="69636" name="Rectangle 4"/>
            <p:cNvSpPr>
              <a:spLocks noChangeArrowheads="1"/>
            </p:cNvSpPr>
            <p:nvPr/>
          </p:nvSpPr>
          <p:spPr bwMode="auto">
            <a:xfrm>
              <a:off x="480" y="3120"/>
              <a:ext cx="816"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2400">
                  <a:solidFill>
                    <a:schemeClr val="tx2"/>
                  </a:solidFill>
                  <a:latin typeface="Book Antiqua" panose="02040602050305030304" pitchFamily="18" charset="0"/>
                  <a:ea typeface="楷体_GB2312" pitchFamily="49" charset="-122"/>
                </a:rPr>
                <a:t>设计方案</a:t>
              </a:r>
            </a:p>
          </p:txBody>
        </p:sp>
        <p:sp>
          <p:nvSpPr>
            <p:cNvPr id="69637" name="Line 5"/>
            <p:cNvSpPr>
              <a:spLocks noChangeShapeType="1"/>
            </p:cNvSpPr>
            <p:nvPr/>
          </p:nvSpPr>
          <p:spPr bwMode="auto">
            <a:xfrm flipH="1">
              <a:off x="1296" y="3288"/>
              <a:ext cx="28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638" name="Rectangle 6"/>
            <p:cNvSpPr>
              <a:spLocks noChangeArrowheads="1"/>
            </p:cNvSpPr>
            <p:nvPr/>
          </p:nvSpPr>
          <p:spPr bwMode="auto">
            <a:xfrm>
              <a:off x="1584" y="3120"/>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2400">
                  <a:solidFill>
                    <a:schemeClr val="tx2"/>
                  </a:solidFill>
                  <a:latin typeface="Book Antiqua" panose="02040602050305030304" pitchFamily="18" charset="0"/>
                  <a:ea typeface="楷体_GB2312" pitchFamily="49" charset="-122"/>
                </a:rPr>
                <a:t>模拟</a:t>
              </a:r>
            </a:p>
          </p:txBody>
        </p:sp>
        <p:sp>
          <p:nvSpPr>
            <p:cNvPr id="69639" name="Rectangle 7"/>
            <p:cNvSpPr>
              <a:spLocks noChangeArrowheads="1"/>
            </p:cNvSpPr>
            <p:nvPr/>
          </p:nvSpPr>
          <p:spPr bwMode="auto">
            <a:xfrm>
              <a:off x="2352" y="3120"/>
              <a:ext cx="1392"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2400">
                  <a:solidFill>
                    <a:schemeClr val="tx2"/>
                  </a:solidFill>
                  <a:latin typeface="Book Antiqua" panose="02040602050305030304" pitchFamily="18" charset="0"/>
                  <a:ea typeface="楷体_GB2312" pitchFamily="49" charset="-122"/>
                </a:rPr>
                <a:t>测试、性能评价</a:t>
              </a:r>
            </a:p>
          </p:txBody>
        </p:sp>
        <p:sp>
          <p:nvSpPr>
            <p:cNvPr id="69640" name="Rectangle 8"/>
            <p:cNvSpPr>
              <a:spLocks noChangeArrowheads="1"/>
            </p:cNvSpPr>
            <p:nvPr/>
          </p:nvSpPr>
          <p:spPr bwMode="auto">
            <a:xfrm>
              <a:off x="4032" y="3120"/>
              <a:ext cx="816"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2400">
                  <a:solidFill>
                    <a:schemeClr val="tx2"/>
                  </a:solidFill>
                  <a:latin typeface="Book Antiqua" panose="02040602050305030304" pitchFamily="18" charset="0"/>
                  <a:ea typeface="楷体_GB2312" pitchFamily="49" charset="-122"/>
                </a:rPr>
                <a:t>修改设计</a:t>
              </a:r>
            </a:p>
          </p:txBody>
        </p:sp>
        <p:sp>
          <p:nvSpPr>
            <p:cNvPr id="69641" name="Rectangle 9"/>
            <p:cNvSpPr>
              <a:spLocks noChangeArrowheads="1"/>
            </p:cNvSpPr>
            <p:nvPr/>
          </p:nvSpPr>
          <p:spPr bwMode="auto">
            <a:xfrm>
              <a:off x="5136" y="3120"/>
              <a:ext cx="480" cy="33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2400">
                  <a:solidFill>
                    <a:schemeClr val="tx2"/>
                  </a:solidFill>
                  <a:latin typeface="Book Antiqua" panose="02040602050305030304" pitchFamily="18" charset="0"/>
                  <a:ea typeface="楷体_GB2312" pitchFamily="49" charset="-122"/>
                </a:rPr>
                <a:t>投产</a:t>
              </a:r>
            </a:p>
          </p:txBody>
        </p:sp>
        <p:sp>
          <p:nvSpPr>
            <p:cNvPr id="69642" name="Line 10"/>
            <p:cNvSpPr>
              <a:spLocks noChangeShapeType="1"/>
            </p:cNvSpPr>
            <p:nvPr/>
          </p:nvSpPr>
          <p:spPr bwMode="auto">
            <a:xfrm flipH="1">
              <a:off x="2064" y="3288"/>
              <a:ext cx="28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643" name="Line 11"/>
            <p:cNvSpPr>
              <a:spLocks noChangeShapeType="1"/>
            </p:cNvSpPr>
            <p:nvPr/>
          </p:nvSpPr>
          <p:spPr bwMode="auto">
            <a:xfrm flipH="1">
              <a:off x="3744" y="3288"/>
              <a:ext cx="28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644" name="Line 12"/>
            <p:cNvSpPr>
              <a:spLocks noChangeShapeType="1"/>
            </p:cNvSpPr>
            <p:nvPr/>
          </p:nvSpPr>
          <p:spPr bwMode="auto">
            <a:xfrm flipH="1">
              <a:off x="4848" y="3288"/>
              <a:ext cx="28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Line 13"/>
            <p:cNvSpPr>
              <a:spLocks noChangeShapeType="1"/>
            </p:cNvSpPr>
            <p:nvPr/>
          </p:nvSpPr>
          <p:spPr bwMode="auto">
            <a:xfrm flipH="1">
              <a:off x="1824" y="3456"/>
              <a:ext cx="0" cy="24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646" name="Line 14"/>
            <p:cNvSpPr>
              <a:spLocks noChangeShapeType="1"/>
            </p:cNvSpPr>
            <p:nvPr/>
          </p:nvSpPr>
          <p:spPr bwMode="auto">
            <a:xfrm flipH="1">
              <a:off x="4416" y="3456"/>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7" name="Line 15"/>
            <p:cNvSpPr>
              <a:spLocks noChangeShapeType="1"/>
            </p:cNvSpPr>
            <p:nvPr/>
          </p:nvSpPr>
          <p:spPr bwMode="auto">
            <a:xfrm>
              <a:off x="1824" y="3696"/>
              <a:ext cx="259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xfrm>
            <a:off x="0" y="1143000"/>
            <a:ext cx="9144000" cy="5715000"/>
          </a:xfrm>
        </p:spPr>
        <p:txBody>
          <a:bodyPr/>
          <a:lstStyle/>
          <a:p>
            <a:pPr marL="1230313" lvl="3" indent="-655638" eaLnBrk="1" hangingPunct="1">
              <a:buFont typeface="Wingdings" panose="05000000000000000000" pitchFamily="2" charset="2"/>
              <a:buChar char="n"/>
            </a:pPr>
            <a:r>
              <a:rPr lang="zh-CN" altLang="en-US" sz="3600" smtClean="0">
                <a:solidFill>
                  <a:schemeClr val="tx2"/>
                </a:solidFill>
                <a:ea typeface="宋体" panose="02010600030101010101" pitchFamily="2" charset="-122"/>
              </a:rPr>
              <a:t>模拟与仿真的比较： </a:t>
            </a:r>
          </a:p>
          <a:p>
            <a:pPr marL="1230313" lvl="3" indent="-655638" eaLnBrk="1" hangingPunct="1">
              <a:buFont typeface="Wingdings" panose="05000000000000000000" pitchFamily="2" charset="2"/>
              <a:buChar char="Ø"/>
            </a:pPr>
            <a:r>
              <a:rPr lang="zh-CN" altLang="en-US" sz="3000" u="sng" smtClean="0">
                <a:ea typeface="宋体" panose="02010600030101010101" pitchFamily="2" charset="-122"/>
              </a:rPr>
              <a:t>主要区别是解释用的语言</a:t>
            </a:r>
            <a:r>
              <a:rPr lang="zh-CN" altLang="en-US" sz="3000" smtClean="0">
                <a:ea typeface="宋体" panose="02010600030101010101" pitchFamily="2" charset="-122"/>
              </a:rPr>
              <a:t>。仿真是用微程序来解释。其解释程序存放在控制存储器中；而模拟使用机器语言程序解释，其解释程序存储在主存中。</a:t>
            </a:r>
          </a:p>
          <a:p>
            <a:pPr marL="1230313" lvl="3" indent="-655638" eaLnBrk="1" hangingPunct="1">
              <a:buFont typeface="Wingdings" panose="05000000000000000000" pitchFamily="2" charset="2"/>
              <a:buChar char="Ø"/>
            </a:pPr>
            <a:r>
              <a:rPr lang="zh-CN" altLang="en-US" sz="3000" smtClean="0">
                <a:ea typeface="宋体" panose="02010600030101010101" pitchFamily="2" charset="-122"/>
              </a:rPr>
              <a:t>模拟方法速度低，仿真方法速度高</a:t>
            </a:r>
          </a:p>
          <a:p>
            <a:pPr marL="1230313" lvl="3" indent="-655638" eaLnBrk="1" hangingPunct="1">
              <a:buFont typeface="Wingdings" panose="05000000000000000000" pitchFamily="2" charset="2"/>
              <a:buChar char="Ø"/>
            </a:pPr>
            <a:r>
              <a:rPr lang="zh-CN" altLang="en-US" sz="3000" smtClean="0">
                <a:ea typeface="宋体" panose="02010600030101010101" pitchFamily="2" charset="-122"/>
              </a:rPr>
              <a:t>仿真需要较多的硬件（包括控制存储器）</a:t>
            </a:r>
            <a:br>
              <a:rPr lang="zh-CN" altLang="en-US" sz="3000" smtClean="0">
                <a:ea typeface="宋体" panose="02010600030101010101" pitchFamily="2" charset="-122"/>
              </a:rPr>
            </a:br>
            <a:r>
              <a:rPr lang="zh-CN" altLang="en-US" sz="3000" smtClean="0">
                <a:ea typeface="宋体" panose="02010600030101010101" pitchFamily="2" charset="-122"/>
              </a:rPr>
              <a:t>系统结构差别大的机器难于完全用仿真方法来实现。</a:t>
            </a:r>
            <a:endParaRPr lang="zh-CN" altLang="en-US" sz="3000" smtClean="0">
              <a:solidFill>
                <a:schemeClr val="folHlink"/>
              </a:solidFill>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idx="1"/>
          </p:nvPr>
        </p:nvSpPr>
        <p:spPr>
          <a:xfrm>
            <a:off x="-252413" y="1484313"/>
            <a:ext cx="9396413" cy="6019800"/>
          </a:xfrm>
        </p:spPr>
        <p:txBody>
          <a:bodyPr/>
          <a:lstStyle/>
          <a:p>
            <a:pPr marL="1336675" lvl="3" indent="-655638" eaLnBrk="1" hangingPunct="1">
              <a:buFont typeface="Wingdings" panose="05000000000000000000" pitchFamily="2" charset="2"/>
              <a:buNone/>
            </a:pPr>
            <a:r>
              <a:rPr lang="zh-CN" altLang="en-US" sz="3600" smtClean="0">
                <a:solidFill>
                  <a:schemeClr val="tx2"/>
                </a:solidFill>
                <a:ea typeface="宋体" panose="02010600030101010101" pitchFamily="2" charset="-122"/>
              </a:rPr>
              <a:t>三种方法比较：</a:t>
            </a:r>
          </a:p>
          <a:p>
            <a:pPr marL="1336675" lvl="3" indent="-655638" eaLnBrk="1" hangingPunct="1">
              <a:buFont typeface="Wingdings" panose="05000000000000000000" pitchFamily="2" charset="2"/>
              <a:buChar char="Ø"/>
            </a:pPr>
            <a:r>
              <a:rPr lang="zh-CN" altLang="en-US" sz="3200" smtClean="0">
                <a:ea typeface="宋体" panose="02010600030101010101" pitchFamily="2" charset="-122"/>
              </a:rPr>
              <a:t>采用统一高级语言最好，可以解决不同其及结构件的移植，但实现困难，是努力的目标</a:t>
            </a:r>
          </a:p>
          <a:p>
            <a:pPr marL="1336675" lvl="3" indent="-655638" eaLnBrk="1" hangingPunct="1">
              <a:buFont typeface="Wingdings" panose="05000000000000000000" pitchFamily="2" charset="2"/>
              <a:buChar char="Ø"/>
            </a:pPr>
            <a:r>
              <a:rPr lang="zh-CN" altLang="en-US" sz="3200" smtClean="0">
                <a:ea typeface="宋体" panose="02010600030101010101" pitchFamily="2" charset="-122"/>
              </a:rPr>
              <a:t>系列机是暂时性方法，也是目前最好的方法，只能一个系列兼容</a:t>
            </a:r>
            <a:endParaRPr lang="en-US" altLang="zh-CN" sz="3200" smtClean="0">
              <a:ea typeface="宋体" panose="02010600030101010101" pitchFamily="2" charset="-122"/>
            </a:endParaRPr>
          </a:p>
          <a:p>
            <a:pPr marL="1336675" lvl="3" indent="-655638" eaLnBrk="1" hangingPunct="1">
              <a:buFont typeface="Wingdings" panose="05000000000000000000" pitchFamily="2" charset="2"/>
              <a:buChar char="Ø"/>
            </a:pPr>
            <a:r>
              <a:rPr lang="zh-CN" altLang="en-US" sz="3200" smtClean="0">
                <a:ea typeface="宋体" panose="02010600030101010101" pitchFamily="2" charset="-122"/>
              </a:rPr>
              <a:t>模拟灵活，但结构差异大时，效率速度不高；仿真不灵活，但速度快，适用于差异不大的系统</a:t>
            </a:r>
            <a:endParaRPr lang="en-US" altLang="zh-CN" sz="3200" smtClean="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0" y="1268413"/>
            <a:ext cx="9158288" cy="5184775"/>
          </a:xfrm>
        </p:spPr>
        <p:txBody>
          <a:bodyPr/>
          <a:lstStyle/>
          <a:p>
            <a:pPr marL="284163" lvl="1" indent="0" eaLnBrk="1" hangingPunct="1">
              <a:buFont typeface="Wingdings 2" panose="05020102010507070707" pitchFamily="18" charset="2"/>
              <a:buNone/>
              <a:defRPr/>
            </a:pPr>
            <a:r>
              <a:rPr lang="zh-CN" altLang="en-US" b="1" dirty="0" smtClean="0">
                <a:solidFill>
                  <a:schemeClr val="tx2"/>
                </a:solidFill>
                <a:ea typeface="宋体" panose="02010600030101010101" pitchFamily="2" charset="-122"/>
              </a:rPr>
              <a:t>1. 应用需求</a:t>
            </a:r>
          </a:p>
          <a:p>
            <a:pPr marL="93663" indent="0" eaLnBrk="1" hangingPunct="1">
              <a:buFont typeface="Wingdings" panose="05000000000000000000" pitchFamily="2" charset="2"/>
              <a:buNone/>
              <a:defRPr/>
            </a:pPr>
            <a:r>
              <a:rPr lang="zh-CN" altLang="en-US" sz="2800" b="1" dirty="0" smtClean="0">
                <a:solidFill>
                  <a:schemeClr val="tx2"/>
                </a:solidFill>
                <a:ea typeface="宋体" panose="02010600030101010101" pitchFamily="2" charset="-122"/>
              </a:rPr>
              <a:t>        今后10年，需要专门为以下领域设计高效率的系统结构：</a:t>
            </a:r>
            <a:endParaRPr lang="en-US" altLang="zh-CN" sz="2800" b="1" dirty="0" smtClean="0">
              <a:solidFill>
                <a:schemeClr val="tx2"/>
              </a:solidFill>
              <a:ea typeface="宋体" panose="02010600030101010101" pitchFamily="2" charset="-122"/>
            </a:endParaRPr>
          </a:p>
          <a:p>
            <a:pPr marL="550863" indent="-457200" eaLnBrk="1" hangingPunct="1">
              <a:defRPr/>
            </a:pPr>
            <a:r>
              <a:rPr lang="zh-CN" altLang="en-US" sz="2800" b="1" dirty="0" smtClean="0">
                <a:ea typeface="宋体" panose="02010600030101010101" pitchFamily="2" charset="-122"/>
              </a:rPr>
              <a:t>高结构化的数值计算：气象模型、流体流动、有限元分析。</a:t>
            </a:r>
            <a:endParaRPr lang="en-US" altLang="zh-CN" sz="2800" b="1" dirty="0" smtClean="0">
              <a:ea typeface="宋体" panose="02010600030101010101" pitchFamily="2" charset="-122"/>
            </a:endParaRPr>
          </a:p>
          <a:p>
            <a:pPr marL="550863" indent="-457200" eaLnBrk="1" hangingPunct="1">
              <a:defRPr/>
            </a:pPr>
            <a:r>
              <a:rPr lang="zh-CN" altLang="en-US" sz="2800" b="1" dirty="0" smtClean="0">
                <a:ea typeface="宋体" panose="02010600030101010101" pitchFamily="2" charset="-122"/>
              </a:rPr>
              <a:t>非结构化的数值计算：蒙特卡洛模拟、稀疏矩阵。</a:t>
            </a:r>
            <a:endParaRPr lang="en-US" altLang="zh-CN" sz="2800" b="1" dirty="0" smtClean="0">
              <a:ea typeface="宋体" panose="02010600030101010101" pitchFamily="2" charset="-122"/>
            </a:endParaRPr>
          </a:p>
          <a:p>
            <a:pPr marL="550863" indent="-457200" eaLnBrk="1" hangingPunct="1">
              <a:defRPr/>
            </a:pPr>
            <a:r>
              <a:rPr lang="zh-CN" altLang="en-US" sz="2800" b="1" dirty="0" smtClean="0">
                <a:ea typeface="宋体" panose="02010600030101010101" pitchFamily="2" charset="-122"/>
              </a:rPr>
              <a:t>实时多因素问题：语音识别、图象处理、计算机视觉。</a:t>
            </a:r>
            <a:endParaRPr lang="en-US" altLang="zh-CN" sz="2800" b="1" dirty="0" smtClean="0">
              <a:ea typeface="宋体" panose="02010600030101010101" pitchFamily="2" charset="-122"/>
            </a:endParaRPr>
          </a:p>
          <a:p>
            <a:pPr marL="550863" indent="-457200" eaLnBrk="1" hangingPunct="1">
              <a:defRPr/>
            </a:pPr>
            <a:r>
              <a:rPr lang="zh-CN" altLang="en-US" sz="2800" b="1" dirty="0" smtClean="0">
                <a:ea typeface="宋体" panose="02010600030101010101" pitchFamily="2" charset="-122"/>
              </a:rPr>
              <a:t>数据库系统</a:t>
            </a:r>
            <a:r>
              <a:rPr lang="zh-CN" altLang="en-US" sz="2800" b="1" dirty="0">
                <a:ea typeface="宋体" panose="02010600030101010101" pitchFamily="2" charset="-122"/>
              </a:rPr>
              <a:t>、事务处理系统</a:t>
            </a:r>
            <a:r>
              <a:rPr lang="zh-CN" altLang="en-US" sz="2800" b="1" dirty="0" smtClean="0">
                <a:ea typeface="宋体" panose="02010600030101010101" pitchFamily="2" charset="-122"/>
              </a:rPr>
              <a:t>。</a:t>
            </a:r>
            <a:endParaRPr lang="en-US" altLang="zh-CN" sz="2800" b="1" dirty="0" smtClean="0">
              <a:ea typeface="宋体" panose="02010600030101010101" pitchFamily="2" charset="-122"/>
            </a:endParaRPr>
          </a:p>
          <a:p>
            <a:pPr marL="550863" indent="-457200" eaLnBrk="1" hangingPunct="1">
              <a:defRPr/>
            </a:pPr>
            <a:r>
              <a:rPr lang="zh-CN" altLang="en-US" sz="2800" b="1" dirty="0" smtClean="0">
                <a:ea typeface="宋体" panose="02010600030101010101" pitchFamily="2" charset="-122"/>
              </a:rPr>
              <a:t>图形</a:t>
            </a:r>
            <a:r>
              <a:rPr lang="zh-CN" altLang="en-US" sz="2800" b="1" dirty="0">
                <a:ea typeface="宋体" panose="02010600030101010101" pitchFamily="2" charset="-122"/>
              </a:rPr>
              <a:t>学和设计系统：计算机辅助设计</a:t>
            </a:r>
            <a:r>
              <a:rPr lang="zh-CN" altLang="en-US" sz="2800" b="1" dirty="0" smtClean="0">
                <a:ea typeface="宋体" panose="02010600030101010101" pitchFamily="2" charset="-122"/>
              </a:rPr>
              <a:t>。</a:t>
            </a:r>
            <a:endParaRPr lang="en-US" altLang="zh-CN" sz="2800" b="1" dirty="0" smtClean="0">
              <a:ea typeface="宋体" panose="02010600030101010101" pitchFamily="2" charset="-122"/>
            </a:endParaRPr>
          </a:p>
          <a:p>
            <a:pPr marL="550863" indent="-457200" eaLnBrk="1" hangingPunct="1">
              <a:defRPr/>
            </a:pPr>
            <a:r>
              <a:rPr lang="zh-CN" altLang="en-US" sz="2800" b="1" dirty="0" smtClean="0">
                <a:ea typeface="宋体" panose="02010600030101010101" pitchFamily="2" charset="-122"/>
              </a:rPr>
              <a:t>人工智能</a:t>
            </a:r>
            <a:r>
              <a:rPr lang="zh-CN" altLang="en-US" sz="2800" b="1" dirty="0">
                <a:ea typeface="宋体" panose="02010600030101010101" pitchFamily="2" charset="-122"/>
              </a:rPr>
              <a:t>：面向知识的系统、推理系统</a:t>
            </a:r>
            <a:r>
              <a:rPr lang="zh-CN" altLang="en-US" sz="2800" b="1" dirty="0" smtClean="0">
                <a:ea typeface="宋体" panose="02010600030101010101" pitchFamily="2" charset="-122"/>
              </a:rPr>
              <a:t>。</a:t>
            </a:r>
          </a:p>
        </p:txBody>
      </p:sp>
      <p:sp>
        <p:nvSpPr>
          <p:cNvPr id="72707" name="文本框 1"/>
          <p:cNvSpPr txBox="1">
            <a:spLocks noChangeArrowheads="1"/>
          </p:cNvSpPr>
          <p:nvPr/>
        </p:nvSpPr>
        <p:spPr bwMode="auto">
          <a:xfrm>
            <a:off x="2293938" y="114300"/>
            <a:ext cx="685006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en-US" altLang="zh-CN" sz="3600" b="1">
                <a:solidFill>
                  <a:schemeClr val="tx2"/>
                </a:solidFill>
                <a:ea typeface="宋体" panose="02010600030101010101" pitchFamily="2" charset="-122"/>
              </a:rPr>
              <a:t>1.4.2 </a:t>
            </a:r>
            <a:r>
              <a:rPr lang="zh-CN" altLang="en-US" sz="3600" b="1">
                <a:solidFill>
                  <a:schemeClr val="tx2"/>
                </a:solidFill>
                <a:ea typeface="宋体" panose="02010600030101010101" pitchFamily="2" charset="-122"/>
              </a:rPr>
              <a:t>应用发展对系统结构的影响</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idx="1"/>
          </p:nvPr>
        </p:nvSpPr>
        <p:spPr>
          <a:xfrm>
            <a:off x="0" y="1341438"/>
            <a:ext cx="9144000" cy="5791200"/>
          </a:xfrm>
        </p:spPr>
        <p:txBody>
          <a:bodyPr/>
          <a:lstStyle/>
          <a:p>
            <a:pPr marL="474663" lvl="2" indent="0" eaLnBrk="1" hangingPunct="1">
              <a:buFont typeface="Wingdings" panose="05000000000000000000" pitchFamily="2" charset="2"/>
              <a:buNone/>
            </a:pPr>
            <a:r>
              <a:rPr lang="zh-CN" altLang="en-US" sz="3200" smtClean="0">
                <a:ea typeface="宋体" panose="02010600030101010101" pitchFamily="2" charset="-122"/>
              </a:rPr>
              <a:t>2. 三个时期</a:t>
            </a:r>
          </a:p>
          <a:p>
            <a:pPr marL="800100" lvl="3" indent="-119063" eaLnBrk="1" hangingPunct="1"/>
            <a:r>
              <a:rPr lang="zh-CN" altLang="en-US" sz="3200" smtClean="0">
                <a:solidFill>
                  <a:schemeClr val="tx2"/>
                </a:solidFill>
                <a:ea typeface="宋体" panose="02010600030101010101" pitchFamily="2" charset="-122"/>
              </a:rPr>
              <a:t>通用计算机：</a:t>
            </a:r>
            <a:r>
              <a:rPr lang="zh-CN" altLang="en-US" sz="3200" smtClean="0">
                <a:ea typeface="宋体" panose="02010600030101010101" pitchFamily="2" charset="-122"/>
              </a:rPr>
              <a:t>主要是通用科学计算</a:t>
            </a:r>
          </a:p>
          <a:p>
            <a:pPr marL="800100" lvl="3" indent="-119063" eaLnBrk="1" hangingPunct="1"/>
            <a:r>
              <a:rPr lang="zh-CN" altLang="en-US" sz="3200" smtClean="0">
                <a:solidFill>
                  <a:schemeClr val="tx2"/>
                </a:solidFill>
                <a:ea typeface="宋体" panose="02010600030101010101" pitchFamily="2" charset="-122"/>
              </a:rPr>
              <a:t>专用计算机：</a:t>
            </a:r>
            <a:r>
              <a:rPr lang="zh-CN" altLang="en-US" sz="3200" smtClean="0">
                <a:ea typeface="宋体" panose="02010600030101010101" pitchFamily="2" charset="-122"/>
              </a:rPr>
              <a:t>科学计算、事务处理、实时  控制</a:t>
            </a:r>
          </a:p>
          <a:p>
            <a:pPr marL="800100" lvl="3" indent="-119063" eaLnBrk="1" hangingPunct="1"/>
            <a:r>
              <a:rPr lang="zh-CN" altLang="en-US" sz="3200" smtClean="0">
                <a:solidFill>
                  <a:schemeClr val="tx2"/>
                </a:solidFill>
                <a:ea typeface="宋体" panose="02010600030101010101" pitchFamily="2" charset="-122"/>
              </a:rPr>
              <a:t>高性能通用机：</a:t>
            </a:r>
            <a:r>
              <a:rPr lang="zh-CN" altLang="en-US" sz="3200" smtClean="0">
                <a:ea typeface="宋体" panose="02010600030101010101" pitchFamily="2" charset="-122"/>
              </a:rPr>
              <a:t>满足多种需求</a:t>
            </a:r>
            <a:br>
              <a:rPr lang="zh-CN" altLang="en-US" sz="3200" smtClean="0">
                <a:ea typeface="宋体" panose="02010600030101010101" pitchFamily="2" charset="-122"/>
              </a:rPr>
            </a:br>
            <a:endParaRPr lang="zh-CN" altLang="en-US" sz="3200" smtClean="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0" y="1268413"/>
            <a:ext cx="9144000" cy="5867400"/>
          </a:xfrm>
        </p:spPr>
        <p:txBody>
          <a:bodyPr/>
          <a:lstStyle/>
          <a:p>
            <a:pPr marL="474663" lvl="2" indent="0" eaLnBrk="1" hangingPunct="1">
              <a:buFont typeface="Wingdings" panose="05000000000000000000" pitchFamily="2" charset="2"/>
              <a:buNone/>
            </a:pPr>
            <a:r>
              <a:rPr lang="zh-CN" altLang="en-US" sz="3200" smtClean="0">
                <a:ea typeface="宋体" panose="02010600030101010101" pitchFamily="2" charset="-122"/>
              </a:rPr>
              <a:t>3. 两个发展趋势</a:t>
            </a:r>
          </a:p>
          <a:p>
            <a:pPr marL="1138238" lvl="3" indent="-457200" eaLnBrk="1" hangingPunct="1"/>
            <a:r>
              <a:rPr lang="zh-CN" altLang="en-US" sz="3200" smtClean="0">
                <a:solidFill>
                  <a:schemeClr val="tx2"/>
                </a:solidFill>
                <a:ea typeface="宋体" panose="02010600030101010101" pitchFamily="2" charset="-122"/>
              </a:rPr>
              <a:t>维持价格不变，利用</a:t>
            </a:r>
            <a:r>
              <a:rPr lang="en-US" altLang="zh-CN" sz="3200" smtClean="0">
                <a:solidFill>
                  <a:schemeClr val="tx2"/>
                </a:solidFill>
                <a:ea typeface="宋体" panose="02010600030101010101" pitchFamily="2" charset="-122"/>
              </a:rPr>
              <a:t>VLSI</a:t>
            </a:r>
            <a:r>
              <a:rPr lang="zh-CN" altLang="en-US" sz="3200" smtClean="0">
                <a:solidFill>
                  <a:schemeClr val="tx2"/>
                </a:solidFill>
                <a:ea typeface="宋体" panose="02010600030101010101" pitchFamily="2" charset="-122"/>
              </a:rPr>
              <a:t>技术等，提高性能</a:t>
            </a:r>
            <a:r>
              <a:rPr lang="zh-CN" altLang="en-US" sz="3200" smtClean="0">
                <a:ea typeface="宋体" panose="02010600030101010101" pitchFamily="2" charset="-122"/>
              </a:rPr>
              <a:t/>
            </a:r>
            <a:br>
              <a:rPr lang="zh-CN" altLang="en-US" sz="3200" smtClean="0">
                <a:ea typeface="宋体" panose="02010600030101010101" pitchFamily="2" charset="-122"/>
              </a:rPr>
            </a:br>
            <a:r>
              <a:rPr lang="zh-CN" altLang="en-US" sz="3200" smtClean="0">
                <a:ea typeface="宋体" panose="02010600030101010101" pitchFamily="2" charset="-122"/>
              </a:rPr>
              <a:t>普通</a:t>
            </a:r>
            <a:r>
              <a:rPr lang="en-US" altLang="zh-CN" sz="3200" smtClean="0">
                <a:ea typeface="宋体" panose="02010600030101010101" pitchFamily="2" charset="-122"/>
              </a:rPr>
              <a:t>PC</a:t>
            </a:r>
            <a:r>
              <a:rPr lang="zh-CN" altLang="en-US" sz="3200" smtClean="0">
                <a:ea typeface="宋体" panose="02010600030101010101" pitchFamily="2" charset="-122"/>
              </a:rPr>
              <a:t>微处理器芯片2000元，但性能提高很快</a:t>
            </a:r>
          </a:p>
          <a:p>
            <a:pPr marL="1138238" lvl="3" indent="-457200" eaLnBrk="1" hangingPunct="1"/>
            <a:r>
              <a:rPr lang="zh-CN" altLang="en-US" sz="3200" smtClean="0">
                <a:solidFill>
                  <a:schemeClr val="tx2"/>
                </a:solidFill>
                <a:ea typeface="宋体" panose="02010600030101010101" pitchFamily="2" charset="-122"/>
              </a:rPr>
              <a:t>性能基本不变，价格迅速下降</a:t>
            </a:r>
            <a:endParaRPr lang="zh-CN" altLang="en-US" sz="3200" smtClean="0">
              <a:ea typeface="宋体" panose="02010600030101010101" pitchFamily="2" charset="-122"/>
            </a:endParaRPr>
          </a:p>
          <a:p>
            <a:pPr marL="1138238" lvl="3" indent="-457200" eaLnBrk="1" hangingPunct="1"/>
            <a:r>
              <a:rPr lang="zh-CN" altLang="en-US" sz="3200" smtClean="0">
                <a:ea typeface="宋体" panose="02010600030101010101" pitchFamily="2" charset="-122"/>
              </a:rPr>
              <a:t>一般先推出</a:t>
            </a:r>
            <a:r>
              <a:rPr lang="zh-CN" altLang="en-US" sz="3200" smtClean="0">
                <a:solidFill>
                  <a:schemeClr val="tx2"/>
                </a:solidFill>
                <a:ea typeface="宋体" panose="02010600030101010101" pitchFamily="2" charset="-122"/>
              </a:rPr>
              <a:t>中间机型</a:t>
            </a:r>
            <a:r>
              <a:rPr lang="zh-CN" altLang="en-US" sz="3200" smtClean="0">
                <a:ea typeface="宋体" panose="02010600030101010101" pitchFamily="2" charset="-122"/>
              </a:rPr>
              <a:t>，然后分别向高端和低端两个方向发展；例如：</a:t>
            </a:r>
            <a:r>
              <a:rPr lang="en-US" altLang="zh-CN" sz="3200" smtClean="0">
                <a:ea typeface="宋体" panose="02010600030101010101" pitchFamily="2" charset="-122"/>
              </a:rPr>
              <a:t>PentiumII，80486</a:t>
            </a:r>
            <a:r>
              <a:rPr lang="zh-CN" altLang="en-US" sz="3200" smtClean="0">
                <a:ea typeface="宋体" panose="02010600030101010101" pitchFamily="2" charset="-122"/>
              </a:rPr>
              <a:t>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idx="1"/>
          </p:nvPr>
        </p:nvSpPr>
        <p:spPr>
          <a:xfrm>
            <a:off x="0" y="1412875"/>
            <a:ext cx="9144000" cy="6096000"/>
          </a:xfrm>
        </p:spPr>
        <p:txBody>
          <a:bodyPr/>
          <a:lstStyle/>
          <a:p>
            <a:pPr marL="474663" lvl="2" indent="0" eaLnBrk="1" hangingPunct="1">
              <a:buFont typeface="Wingdings" panose="05000000000000000000" pitchFamily="2" charset="2"/>
              <a:buNone/>
            </a:pPr>
            <a:r>
              <a:rPr lang="zh-CN" altLang="en-US" sz="3200" smtClean="0">
                <a:ea typeface="宋体" panose="02010600030101010101" pitchFamily="2" charset="-122"/>
              </a:rPr>
              <a:t>4. 三种设计思想</a:t>
            </a:r>
          </a:p>
          <a:p>
            <a:pPr marL="1138238" lvl="3" indent="-457200" eaLnBrk="1" hangingPunct="1"/>
            <a:r>
              <a:rPr lang="zh-CN" altLang="en-US" sz="3200" smtClean="0">
                <a:solidFill>
                  <a:schemeClr val="tx2"/>
                </a:solidFill>
                <a:ea typeface="宋体" panose="02010600030101010101" pitchFamily="2" charset="-122"/>
              </a:rPr>
              <a:t>最高性能价格比：</a:t>
            </a:r>
            <a:r>
              <a:rPr lang="zh-CN" altLang="en-US" sz="3200" smtClean="0">
                <a:ea typeface="宋体" panose="02010600030101010101" pitchFamily="2" charset="-122"/>
              </a:rPr>
              <a:t>商用机。主要发展方向</a:t>
            </a:r>
            <a:endParaRPr lang="zh-CN" altLang="en-US" sz="3200" smtClean="0">
              <a:solidFill>
                <a:schemeClr val="tx2"/>
              </a:solidFill>
              <a:ea typeface="宋体" panose="02010600030101010101" pitchFamily="2" charset="-122"/>
            </a:endParaRPr>
          </a:p>
          <a:p>
            <a:pPr marL="1138238" lvl="3" indent="-457200" eaLnBrk="1" hangingPunct="1"/>
            <a:r>
              <a:rPr lang="zh-CN" altLang="en-US" sz="3200" smtClean="0">
                <a:solidFill>
                  <a:schemeClr val="tx2"/>
                </a:solidFill>
                <a:ea typeface="宋体" panose="02010600030101010101" pitchFamily="2" charset="-122"/>
              </a:rPr>
              <a:t>最高性能：</a:t>
            </a:r>
          </a:p>
          <a:p>
            <a:pPr marL="1138238" lvl="3" indent="-457200" eaLnBrk="1" hangingPunct="1">
              <a:buFont typeface="Wingdings" panose="05000000000000000000" pitchFamily="2" charset="2"/>
              <a:buNone/>
            </a:pPr>
            <a:r>
              <a:rPr lang="zh-CN" altLang="en-US" sz="3200" smtClean="0">
                <a:ea typeface="宋体" panose="02010600030101010101" pitchFamily="2" charset="-122"/>
              </a:rPr>
              <a:t>    国家安全需要，科技发展需要   银河4…</a:t>
            </a:r>
          </a:p>
          <a:p>
            <a:pPr marL="1138238" lvl="3" indent="-457200" eaLnBrk="1" hangingPunct="1"/>
            <a:r>
              <a:rPr lang="zh-CN" altLang="en-US" sz="3200" smtClean="0">
                <a:solidFill>
                  <a:schemeClr val="tx2"/>
                </a:solidFill>
                <a:ea typeface="宋体" panose="02010600030101010101" pitchFamily="2" charset="-122"/>
              </a:rPr>
              <a:t>最低价格：</a:t>
            </a:r>
            <a:r>
              <a:rPr lang="zh-CN" altLang="en-US" sz="3200" smtClean="0">
                <a:ea typeface="宋体" panose="02010600030101010101" pitchFamily="2" charset="-122"/>
              </a:rPr>
              <a:t>家用学习机等</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idx="1"/>
          </p:nvPr>
        </p:nvSpPr>
        <p:spPr>
          <a:xfrm>
            <a:off x="107950" y="1484313"/>
            <a:ext cx="9036050" cy="5113337"/>
          </a:xfrm>
        </p:spPr>
        <p:txBody>
          <a:bodyPr/>
          <a:lstStyle/>
          <a:p>
            <a:pPr marL="541338" lvl="3" indent="139700" eaLnBrk="1" hangingPunct="1">
              <a:defRPr/>
            </a:pPr>
            <a:r>
              <a:rPr lang="zh-CN" altLang="en-US" sz="3000" dirty="0" smtClean="0">
                <a:ea typeface="宋体" panose="02010600030101010101" pitchFamily="2" charset="-122"/>
              </a:rPr>
              <a:t>	第1～4代计算机以器件来划分</a:t>
            </a:r>
          </a:p>
          <a:p>
            <a:pPr marL="541338" lvl="3" indent="139700" eaLnBrk="1" hangingPunct="1">
              <a:defRPr/>
            </a:pPr>
            <a:r>
              <a:rPr lang="zh-CN" altLang="en-US" sz="3000" dirty="0" smtClean="0">
                <a:ea typeface="宋体" panose="02010600030101010101" pitchFamily="2" charset="-122"/>
              </a:rPr>
              <a:t>	在相当长一段时间内，是提高计算机速度的主要途径</a:t>
            </a:r>
          </a:p>
          <a:p>
            <a:pPr marL="358775" lvl="2" indent="0" eaLnBrk="1" hangingPunct="1">
              <a:buFont typeface="Wingdings" panose="05000000000000000000" pitchFamily="2" charset="2"/>
              <a:buNone/>
              <a:defRPr/>
            </a:pPr>
            <a:r>
              <a:rPr lang="zh-CN" altLang="en-US" sz="3200" dirty="0" smtClean="0">
                <a:ea typeface="宋体" panose="02010600030101010101" pitchFamily="2" charset="-122"/>
              </a:rPr>
              <a:t>1. 器件发展的特点：用4句话概括：</a:t>
            </a:r>
          </a:p>
          <a:p>
            <a:pPr marL="541338" lvl="3" indent="139700" eaLnBrk="1" hangingPunct="1">
              <a:defRPr/>
            </a:pPr>
            <a:r>
              <a:rPr lang="zh-CN" altLang="en-US" sz="3000" dirty="0" smtClean="0">
                <a:ea typeface="宋体" panose="02010600030101010101" pitchFamily="2" charset="-122"/>
              </a:rPr>
              <a:t>	集成度迅速提高，速度已接近极限，</a:t>
            </a:r>
          </a:p>
          <a:p>
            <a:pPr marL="541338" lvl="3" indent="139700" eaLnBrk="1" hangingPunct="1">
              <a:defRPr/>
            </a:pPr>
            <a:r>
              <a:rPr lang="zh-CN" altLang="en-US" sz="3000" dirty="0" smtClean="0">
                <a:ea typeface="宋体" panose="02010600030101010101" pitchFamily="2" charset="-122"/>
              </a:rPr>
              <a:t>	价格直线下降，可靠性越来越高</a:t>
            </a:r>
            <a:endParaRPr lang="en-US" altLang="zh-CN" sz="3000" dirty="0" smtClean="0">
              <a:ea typeface="宋体" panose="02010600030101010101" pitchFamily="2" charset="-122"/>
            </a:endParaRPr>
          </a:p>
          <a:p>
            <a:pPr marL="541338" lvl="3" indent="0" eaLnBrk="1" hangingPunct="1">
              <a:buFont typeface="Wingdings" panose="05000000000000000000" pitchFamily="2" charset="2"/>
              <a:buNone/>
              <a:defRPr/>
            </a:pPr>
            <a:r>
              <a:rPr lang="zh-CN" altLang="en-US" sz="2800" dirty="0" smtClean="0">
                <a:solidFill>
                  <a:schemeClr val="tx2"/>
                </a:solidFill>
                <a:ea typeface="宋体" panose="02010600030101010101" pitchFamily="2" charset="-122"/>
              </a:rPr>
              <a:t>        </a:t>
            </a:r>
            <a:r>
              <a:rPr lang="en-US" altLang="zh-CN" sz="2800" dirty="0" smtClean="0">
                <a:solidFill>
                  <a:schemeClr val="tx2"/>
                </a:solidFill>
                <a:ea typeface="宋体" panose="02010600030101010101" pitchFamily="2" charset="-122"/>
              </a:rPr>
              <a:t>2010</a:t>
            </a:r>
            <a:r>
              <a:rPr lang="zh-CN" altLang="en-US" sz="2800" dirty="0" smtClean="0">
                <a:solidFill>
                  <a:schemeClr val="tx2"/>
                </a:solidFill>
                <a:ea typeface="宋体" panose="02010600030101010101" pitchFamily="2" charset="-122"/>
              </a:rPr>
              <a:t>：</a:t>
            </a:r>
            <a:r>
              <a:rPr lang="zh-CN" altLang="en-US" sz="2800" dirty="0" smtClean="0">
                <a:solidFill>
                  <a:schemeClr val="tx2"/>
                </a:solidFill>
                <a:ea typeface="宋体" panose="02010600030101010101" pitchFamily="2" charset="-122"/>
              </a:rPr>
              <a:t>每0.25平方英寸10</a:t>
            </a:r>
            <a:r>
              <a:rPr lang="zh-CN" altLang="en-US" sz="2800" baseline="30000" dirty="0" smtClean="0">
                <a:solidFill>
                  <a:schemeClr val="tx2"/>
                </a:solidFill>
                <a:ea typeface="宋体" panose="02010600030101010101" pitchFamily="2" charset="-122"/>
              </a:rPr>
              <a:t>8</a:t>
            </a:r>
            <a:r>
              <a:rPr lang="zh-CN" altLang="en-US" sz="2800" dirty="0" smtClean="0">
                <a:solidFill>
                  <a:schemeClr val="tx2"/>
                </a:solidFill>
                <a:ea typeface="宋体" panose="02010600030101010101" pitchFamily="2" charset="-122"/>
              </a:rPr>
              <a:t>个晶体管；单芯片内可以做256</a:t>
            </a:r>
            <a:r>
              <a:rPr lang="en-US" altLang="zh-CN" sz="2800" dirty="0" smtClean="0">
                <a:solidFill>
                  <a:schemeClr val="tx2"/>
                </a:solidFill>
                <a:ea typeface="宋体" panose="02010600030101010101" pitchFamily="2" charset="-122"/>
              </a:rPr>
              <a:t>Mb</a:t>
            </a:r>
            <a:r>
              <a:rPr lang="zh-CN" altLang="en-US" sz="2800" dirty="0" smtClean="0">
                <a:solidFill>
                  <a:schemeClr val="tx2"/>
                </a:solidFill>
                <a:ea typeface="宋体" panose="02010600030101010101" pitchFamily="2" charset="-122"/>
              </a:rPr>
              <a:t>存储器，</a:t>
            </a:r>
            <a:r>
              <a:rPr lang="en-US" altLang="zh-CN" sz="2800" dirty="0" smtClean="0">
                <a:solidFill>
                  <a:schemeClr val="tx2"/>
                </a:solidFill>
                <a:ea typeface="宋体" panose="02010600030101010101" pitchFamily="2" charset="-122"/>
              </a:rPr>
              <a:t>CPU＋</a:t>
            </a:r>
            <a:r>
              <a:rPr lang="zh-CN" altLang="en-US" sz="2800" dirty="0" smtClean="0">
                <a:solidFill>
                  <a:schemeClr val="tx2"/>
                </a:solidFill>
                <a:ea typeface="宋体" panose="02010600030101010101" pitchFamily="2" charset="-122"/>
              </a:rPr>
              <a:t>部分</a:t>
            </a:r>
            <a:r>
              <a:rPr lang="en-US" altLang="zh-CN" sz="2800" dirty="0" smtClean="0">
                <a:solidFill>
                  <a:schemeClr val="tx2"/>
                </a:solidFill>
                <a:ea typeface="宋体" panose="02010600030101010101" pitchFamily="2" charset="-122"/>
              </a:rPr>
              <a:t>Cache</a:t>
            </a:r>
            <a:r>
              <a:rPr lang="zh-CN" altLang="en-US" sz="2800" dirty="0" smtClean="0">
                <a:solidFill>
                  <a:schemeClr val="tx2"/>
                </a:solidFill>
                <a:ea typeface="宋体" panose="02010600030101010101" pitchFamily="2" charset="-122"/>
              </a:rPr>
              <a:t>；</a:t>
            </a:r>
            <a:r>
              <a:rPr lang="zh-CN" altLang="en-US" sz="2800" dirty="0">
                <a:solidFill>
                  <a:schemeClr val="tx2"/>
                </a:solidFill>
                <a:ea typeface="宋体" panose="02010600030101010101" pitchFamily="2" charset="-122"/>
              </a:rPr>
              <a:t>每5年左右提高一个数量级</a:t>
            </a:r>
            <a:r>
              <a:rPr lang="zh-CN" altLang="en-US" sz="2800" dirty="0" smtClean="0">
                <a:solidFill>
                  <a:schemeClr val="tx2"/>
                </a:solidFill>
                <a:ea typeface="宋体" panose="02010600030101010101" pitchFamily="2" charset="-122"/>
              </a:rPr>
              <a:t>；2018年</a:t>
            </a:r>
            <a:r>
              <a:rPr lang="zh-CN" altLang="en-US" sz="2800" dirty="0">
                <a:solidFill>
                  <a:schemeClr val="tx2"/>
                </a:solidFill>
                <a:ea typeface="宋体" panose="02010600030101010101" pitchFamily="2" charset="-122"/>
              </a:rPr>
              <a:t>，单芯片内可以做100个处理机</a:t>
            </a:r>
          </a:p>
          <a:p>
            <a:pPr marL="541338" lvl="3" indent="0" eaLnBrk="1" hangingPunct="1">
              <a:buFont typeface="Wingdings" panose="05000000000000000000" pitchFamily="2" charset="2"/>
              <a:buNone/>
              <a:defRPr/>
            </a:pPr>
            <a:endParaRPr lang="zh-CN" altLang="en-US" sz="2800" dirty="0" smtClean="0">
              <a:solidFill>
                <a:schemeClr val="tx2"/>
              </a:solidFill>
              <a:ea typeface="宋体" panose="02010600030101010101" pitchFamily="2" charset="-122"/>
            </a:endParaRPr>
          </a:p>
          <a:p>
            <a:pPr marL="541338" lvl="3" indent="0" eaLnBrk="1" hangingPunct="1">
              <a:buFont typeface="Wingdings" panose="05000000000000000000" pitchFamily="2" charset="2"/>
              <a:buNone/>
              <a:defRPr/>
            </a:pPr>
            <a:r>
              <a:rPr lang="zh-CN" altLang="en-US" sz="3200" dirty="0" smtClean="0">
                <a:solidFill>
                  <a:schemeClr val="tx2"/>
                </a:solidFill>
                <a:ea typeface="宋体" panose="02010600030101010101" pitchFamily="2" charset="-122"/>
              </a:rPr>
              <a:t/>
            </a:r>
            <a:br>
              <a:rPr lang="zh-CN" altLang="en-US" sz="3200" dirty="0" smtClean="0">
                <a:solidFill>
                  <a:schemeClr val="tx2"/>
                </a:solidFill>
                <a:ea typeface="宋体" panose="02010600030101010101" pitchFamily="2" charset="-122"/>
              </a:rPr>
            </a:br>
            <a:endParaRPr lang="zh-CN" altLang="en-US" sz="3000" dirty="0" smtClean="0">
              <a:ea typeface="宋体" panose="02010600030101010101" pitchFamily="2" charset="-122"/>
            </a:endParaRPr>
          </a:p>
        </p:txBody>
      </p:sp>
      <p:sp>
        <p:nvSpPr>
          <p:cNvPr id="76803" name="文本框 1"/>
          <p:cNvSpPr txBox="1">
            <a:spLocks noChangeArrowheads="1"/>
          </p:cNvSpPr>
          <p:nvPr/>
        </p:nvSpPr>
        <p:spPr bwMode="auto">
          <a:xfrm>
            <a:off x="2232025" y="114300"/>
            <a:ext cx="69119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en-US" altLang="zh-CN" sz="3600" b="1">
                <a:solidFill>
                  <a:schemeClr val="tx2"/>
                </a:solidFill>
                <a:ea typeface="宋体" panose="02010600030101010101" pitchFamily="2" charset="-122"/>
              </a:rPr>
              <a:t>1.4.3 </a:t>
            </a:r>
            <a:r>
              <a:rPr lang="zh-CN" altLang="en-US" sz="3600" b="1">
                <a:solidFill>
                  <a:schemeClr val="tx2"/>
                </a:solidFill>
                <a:ea typeface="宋体" panose="02010600030101010101" pitchFamily="2" charset="-122"/>
              </a:rPr>
              <a:t>器件发展对系统结构的影响</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idx="1"/>
          </p:nvPr>
        </p:nvSpPr>
        <p:spPr>
          <a:xfrm>
            <a:off x="251520" y="1340768"/>
            <a:ext cx="8748712" cy="6096000"/>
          </a:xfrm>
        </p:spPr>
        <p:txBody>
          <a:bodyPr/>
          <a:lstStyle/>
          <a:p>
            <a:pPr marL="0" lvl="3" indent="0" eaLnBrk="1" hangingPunct="1">
              <a:spcBef>
                <a:spcPct val="0"/>
              </a:spcBef>
              <a:buFont typeface="Wingdings" panose="05000000000000000000" pitchFamily="2" charset="2"/>
              <a:buNone/>
            </a:pPr>
            <a:r>
              <a:rPr lang="zh-CN" altLang="en-US" sz="2800" dirty="0" smtClean="0">
                <a:solidFill>
                  <a:schemeClr val="tx2"/>
                </a:solidFill>
                <a:ea typeface="宋体" panose="02010600030101010101" pitchFamily="2" charset="-122"/>
              </a:rPr>
              <a:t>        与此同时，集成度迅速提高速度已接近极限</a:t>
            </a:r>
            <a:br>
              <a:rPr lang="zh-CN" altLang="en-US" sz="2800" dirty="0" smtClean="0">
                <a:solidFill>
                  <a:schemeClr val="tx2"/>
                </a:solidFill>
                <a:ea typeface="宋体" panose="02010600030101010101" pitchFamily="2" charset="-122"/>
              </a:rPr>
            </a:br>
            <a:r>
              <a:rPr lang="en-US" altLang="zh-CN" sz="2800" dirty="0" smtClean="0">
                <a:solidFill>
                  <a:schemeClr val="tx2"/>
                </a:solidFill>
                <a:ea typeface="宋体" panose="02010600030101010101" pitchFamily="2" charset="-122"/>
              </a:rPr>
              <a:t>2010</a:t>
            </a:r>
            <a:r>
              <a:rPr lang="zh-CN" altLang="en-US" sz="2800" dirty="0" smtClean="0">
                <a:solidFill>
                  <a:schemeClr val="tx2"/>
                </a:solidFill>
                <a:ea typeface="宋体" panose="02010600030101010101" pitchFamily="2" charset="-122"/>
              </a:rPr>
              <a:t>年</a:t>
            </a:r>
            <a:r>
              <a:rPr lang="en-US" altLang="zh-CN" sz="2800" dirty="0" smtClean="0">
                <a:solidFill>
                  <a:schemeClr val="tx2"/>
                </a:solidFill>
                <a:ea typeface="宋体" panose="02010600030101010101" pitchFamily="2" charset="-122"/>
              </a:rPr>
              <a:t>CPU</a:t>
            </a:r>
            <a:r>
              <a:rPr lang="zh-CN" altLang="en-US" sz="2800" dirty="0" smtClean="0">
                <a:solidFill>
                  <a:schemeClr val="tx2"/>
                </a:solidFill>
                <a:ea typeface="宋体" panose="02010600030101010101" pitchFamily="2" charset="-122"/>
              </a:rPr>
              <a:t>主频已经到达1000</a:t>
            </a:r>
            <a:r>
              <a:rPr lang="en-US" altLang="zh-CN" sz="2800" dirty="0" smtClean="0">
                <a:solidFill>
                  <a:schemeClr val="tx2"/>
                </a:solidFill>
                <a:ea typeface="宋体" panose="02010600030101010101" pitchFamily="2" charset="-122"/>
              </a:rPr>
              <a:t>MHz，</a:t>
            </a:r>
            <a:r>
              <a:rPr lang="zh-CN" altLang="en-US" sz="2800" dirty="0" smtClean="0">
                <a:solidFill>
                  <a:schemeClr val="tx2"/>
                </a:solidFill>
                <a:ea typeface="宋体" panose="02010600030101010101" pitchFamily="2" charset="-122"/>
              </a:rPr>
              <a:t>门延迟0.1</a:t>
            </a:r>
            <a:r>
              <a:rPr lang="en-US" altLang="zh-CN" sz="2800" dirty="0" smtClean="0">
                <a:solidFill>
                  <a:schemeClr val="tx2"/>
                </a:solidFill>
                <a:ea typeface="宋体" panose="02010600030101010101" pitchFamily="2" charset="-122"/>
              </a:rPr>
              <a:t>ns；</a:t>
            </a:r>
            <a:br>
              <a:rPr lang="en-US" altLang="zh-CN" sz="2800" dirty="0" smtClean="0">
                <a:solidFill>
                  <a:schemeClr val="tx2"/>
                </a:solidFill>
                <a:ea typeface="宋体" panose="02010600030101010101" pitchFamily="2" charset="-122"/>
              </a:rPr>
            </a:br>
            <a:r>
              <a:rPr lang="zh-CN" altLang="en-US" sz="2800" dirty="0" smtClean="0">
                <a:solidFill>
                  <a:schemeClr val="tx2"/>
                </a:solidFill>
                <a:ea typeface="宋体" panose="02010600030101010101" pitchFamily="2" charset="-122"/>
              </a:rPr>
              <a:t>极限速度：30万公里/秒＝3</a:t>
            </a:r>
            <a:r>
              <a:rPr lang="en-US" altLang="zh-CN" sz="2800" dirty="0" smtClean="0">
                <a:solidFill>
                  <a:schemeClr val="tx2"/>
                </a:solidFill>
                <a:ea typeface="宋体" panose="02010600030101010101" pitchFamily="2" charset="-122"/>
              </a:rPr>
              <a:t>cm/0.1ns＝３mm/0.01ns</a:t>
            </a:r>
            <a:br>
              <a:rPr lang="en-US" altLang="zh-CN" sz="2800" dirty="0" smtClean="0">
                <a:solidFill>
                  <a:schemeClr val="tx2"/>
                </a:solidFill>
                <a:ea typeface="宋体" panose="02010600030101010101" pitchFamily="2" charset="-122"/>
              </a:rPr>
            </a:br>
            <a:endParaRPr lang="en-US" altLang="zh-CN" sz="2800" dirty="0" smtClean="0">
              <a:solidFill>
                <a:schemeClr val="tx2"/>
              </a:solidFill>
              <a:ea typeface="宋体" panose="02010600030101010101" pitchFamily="2" charset="-122"/>
            </a:endParaRPr>
          </a:p>
          <a:p>
            <a:pPr marL="0" lvl="3" indent="0" eaLnBrk="1" hangingPunct="1">
              <a:spcBef>
                <a:spcPct val="0"/>
              </a:spcBef>
              <a:buFont typeface="Wingdings" panose="05000000000000000000" pitchFamily="2" charset="2"/>
              <a:buNone/>
            </a:pPr>
            <a:r>
              <a:rPr lang="en-US" altLang="zh-CN" sz="2800" dirty="0" smtClean="0">
                <a:solidFill>
                  <a:schemeClr val="tx2"/>
                </a:solidFill>
                <a:ea typeface="宋体" panose="02010600030101010101" pitchFamily="2" charset="-122"/>
              </a:rPr>
              <a:t>        </a:t>
            </a:r>
            <a:r>
              <a:rPr lang="zh-CN" altLang="en-US" sz="2800" dirty="0" smtClean="0">
                <a:solidFill>
                  <a:schemeClr val="tx2"/>
                </a:solidFill>
                <a:ea typeface="宋体" panose="02010600030101010101" pitchFamily="2" charset="-122"/>
              </a:rPr>
              <a:t>可见，</a:t>
            </a:r>
            <a:r>
              <a:rPr lang="zh-CN" altLang="en-US" sz="3000" dirty="0" smtClean="0">
                <a:ea typeface="宋体" panose="02010600030101010101" pitchFamily="2" charset="-122"/>
              </a:rPr>
              <a:t>器件速度发展的余地很小。</a:t>
            </a:r>
            <a:br>
              <a:rPr lang="zh-CN" altLang="en-US" sz="3000" dirty="0" smtClean="0">
                <a:ea typeface="宋体" panose="02010600030101010101" pitchFamily="2" charset="-122"/>
              </a:rPr>
            </a:br>
            <a:endParaRPr lang="en-US" altLang="zh-CN" sz="3000" dirty="0" smtClean="0">
              <a:ea typeface="宋体" panose="02010600030101010101" pitchFamily="2" charset="-122"/>
            </a:endParaRPr>
          </a:p>
          <a:p>
            <a:pPr marL="0" lvl="3" indent="0" eaLnBrk="1" hangingPunct="1">
              <a:spcBef>
                <a:spcPct val="0"/>
              </a:spcBef>
              <a:buFont typeface="Wingdings" panose="05000000000000000000" pitchFamily="2" charset="2"/>
              <a:buNone/>
            </a:pPr>
            <a:r>
              <a:rPr lang="en-US" altLang="zh-CN" sz="3000" dirty="0" smtClean="0">
                <a:ea typeface="宋体" panose="02010600030101010101" pitchFamily="2" charset="-122"/>
              </a:rPr>
              <a:t>        </a:t>
            </a:r>
            <a:r>
              <a:rPr lang="zh-CN" altLang="en-US" sz="3000" dirty="0" smtClean="0">
                <a:ea typeface="宋体" panose="02010600030101010101" pitchFamily="2" charset="-122"/>
              </a:rPr>
              <a:t>根据摩尔定理，处理机速度每10年要提高100倍将来处理机速度提高主要靠系统结构、组成和实现技术。</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0" y="1295400"/>
            <a:ext cx="9144000" cy="5562600"/>
          </a:xfrm>
        </p:spPr>
        <p:txBody>
          <a:bodyPr/>
          <a:lstStyle/>
          <a:p>
            <a:pPr lvl="1" eaLnBrk="1" hangingPunct="1">
              <a:buFont typeface="Wingdings 2" panose="05020102010507070707" pitchFamily="18" charset="2"/>
              <a:buNone/>
            </a:pPr>
            <a:r>
              <a:rPr lang="zh-CN" altLang="en-US" sz="3200" smtClean="0">
                <a:solidFill>
                  <a:schemeClr val="tx2"/>
                </a:solidFill>
                <a:ea typeface="宋体" panose="02010600030101010101" pitchFamily="2" charset="-122"/>
              </a:rPr>
              <a:t>软件相对于硬件的成本越来越贵，已积累了大量成熟的系统软件和应用软件。</a:t>
            </a:r>
          </a:p>
          <a:p>
            <a:pPr eaLnBrk="1" hangingPunct="1">
              <a:buSzPct val="130000"/>
              <a:buFont typeface="Wingdings" panose="05000000000000000000" pitchFamily="2" charset="2"/>
              <a:buChar char="Ø"/>
            </a:pPr>
            <a:r>
              <a:rPr lang="zh-CN" altLang="en-US" sz="3600" b="1" smtClean="0">
                <a:solidFill>
                  <a:srgbClr val="FF0000"/>
                </a:solidFill>
                <a:ea typeface="宋体" panose="02010600030101010101" pitchFamily="2" charset="-122"/>
              </a:rPr>
              <a:t>软件的可移植性（</a:t>
            </a:r>
            <a:r>
              <a:rPr lang="en-US" altLang="zh-CN" sz="3600" b="1" smtClean="0">
                <a:solidFill>
                  <a:srgbClr val="FF0000"/>
                </a:solidFill>
                <a:ea typeface="宋体" panose="02010600030101010101" pitchFamily="2" charset="-122"/>
              </a:rPr>
              <a:t>Portability</a:t>
            </a:r>
            <a:r>
              <a:rPr lang="zh-CN" altLang="en-US" sz="3600" b="1" smtClean="0">
                <a:solidFill>
                  <a:srgbClr val="FF0000"/>
                </a:solidFill>
                <a:ea typeface="宋体" panose="02010600030101010101" pitchFamily="2" charset="-122"/>
              </a:rPr>
              <a:t>）</a:t>
            </a:r>
            <a:endParaRPr lang="en-US" altLang="zh-CN" sz="3600" b="1" smtClean="0">
              <a:solidFill>
                <a:schemeClr val="tx2"/>
              </a:solidFill>
              <a:ea typeface="宋体" panose="02010600030101010101" pitchFamily="2" charset="-122"/>
            </a:endParaRPr>
          </a:p>
          <a:p>
            <a:pPr eaLnBrk="1" hangingPunct="1">
              <a:buFont typeface="Wingdings" panose="05000000000000000000" pitchFamily="2" charset="2"/>
              <a:buNone/>
            </a:pPr>
            <a:r>
              <a:rPr lang="en-US" altLang="zh-CN" sz="2800" b="1" smtClean="0">
                <a:ea typeface="宋体" panose="02010600030101010101" pitchFamily="2" charset="-122"/>
              </a:rPr>
              <a:t>-</a:t>
            </a:r>
            <a:r>
              <a:rPr lang="zh-CN" altLang="en-US" sz="2800" b="1" smtClean="0">
                <a:ea typeface="宋体" panose="02010600030101010101" pitchFamily="2" charset="-122"/>
              </a:rPr>
              <a:t>指的是软件不修改或者只经少量修改可由一台机器移到另外一台机器上运行，同一软件可以应用到不同的环境。</a:t>
            </a:r>
          </a:p>
          <a:p>
            <a:pPr eaLnBrk="1" hangingPunct="1">
              <a:buSzPct val="130000"/>
              <a:buFont typeface="Wingdings" panose="05000000000000000000" pitchFamily="2" charset="2"/>
              <a:buChar char="Ø"/>
            </a:pPr>
            <a:r>
              <a:rPr lang="zh-CN" altLang="en-US" sz="3600" b="1" smtClean="0">
                <a:solidFill>
                  <a:srgbClr val="FF0000"/>
                </a:solidFill>
                <a:ea typeface="宋体" panose="02010600030101010101" pitchFamily="2" charset="-122"/>
              </a:rPr>
              <a:t>软件的兼容性种类</a:t>
            </a:r>
            <a:endParaRPr lang="zh-CN" altLang="en-US" sz="3600" b="1" smtClean="0">
              <a:solidFill>
                <a:schemeClr val="tx2"/>
              </a:solidFill>
              <a:ea typeface="宋体" panose="02010600030101010101" pitchFamily="2" charset="-122"/>
            </a:endParaRPr>
          </a:p>
          <a:p>
            <a:pPr lvl="1" eaLnBrk="1" hangingPunct="1">
              <a:buClr>
                <a:srgbClr val="0000CC"/>
              </a:buClr>
              <a:buSzPct val="120000"/>
              <a:buFont typeface="Wingdings" panose="05000000000000000000" pitchFamily="2" charset="2"/>
              <a:buChar char="ü"/>
            </a:pPr>
            <a:r>
              <a:rPr lang="zh-CN" altLang="en-US" b="1" smtClean="0">
                <a:solidFill>
                  <a:srgbClr val="2E04A6"/>
                </a:solidFill>
                <a:ea typeface="宋体" panose="02010600030101010101" pitchFamily="2" charset="-122"/>
              </a:rPr>
              <a:t>向后兼容</a:t>
            </a:r>
          </a:p>
          <a:p>
            <a:pPr lvl="1" eaLnBrk="1" hangingPunct="1">
              <a:buClr>
                <a:srgbClr val="0000CC"/>
              </a:buClr>
              <a:buSzPct val="120000"/>
              <a:buFont typeface="Wingdings" panose="05000000000000000000" pitchFamily="2" charset="2"/>
              <a:buChar char="ü"/>
            </a:pPr>
            <a:r>
              <a:rPr lang="zh-CN" altLang="en-US" b="1" smtClean="0">
                <a:solidFill>
                  <a:srgbClr val="2E04A6"/>
                </a:solidFill>
                <a:ea typeface="宋体" panose="02010600030101010101" pitchFamily="2" charset="-122"/>
              </a:rPr>
              <a:t>向前兼容</a:t>
            </a:r>
          </a:p>
          <a:p>
            <a:pPr lvl="1" eaLnBrk="1" hangingPunct="1">
              <a:buClr>
                <a:srgbClr val="0000CC"/>
              </a:buClr>
              <a:buSzPct val="120000"/>
              <a:buFont typeface="Wingdings" panose="05000000000000000000" pitchFamily="2" charset="2"/>
              <a:buChar char="ü"/>
            </a:pPr>
            <a:r>
              <a:rPr lang="zh-CN" altLang="en-US" b="1" smtClean="0">
                <a:solidFill>
                  <a:srgbClr val="2E04A6"/>
                </a:solidFill>
                <a:ea typeface="宋体" panose="02010600030101010101" pitchFamily="2" charset="-122"/>
              </a:rPr>
              <a:t>向上兼容</a:t>
            </a:r>
          </a:p>
          <a:p>
            <a:pPr lvl="1" eaLnBrk="1" hangingPunct="1">
              <a:buClr>
                <a:srgbClr val="0000CC"/>
              </a:buClr>
              <a:buSzPct val="120000"/>
              <a:buFont typeface="Wingdings" panose="05000000000000000000" pitchFamily="2" charset="2"/>
              <a:buChar char="ü"/>
            </a:pPr>
            <a:r>
              <a:rPr lang="zh-CN" altLang="en-US" b="1" smtClean="0">
                <a:solidFill>
                  <a:srgbClr val="2E04A6"/>
                </a:solidFill>
                <a:ea typeface="宋体" panose="02010600030101010101" pitchFamily="2" charset="-122"/>
              </a:rPr>
              <a:t>向下兼容</a:t>
            </a:r>
            <a:endParaRPr lang="en-US" altLang="zh-CN" b="1" smtClean="0">
              <a:solidFill>
                <a:srgbClr val="2E04A6"/>
              </a:solidFill>
              <a:ea typeface="宋体" panose="02010600030101010101" pitchFamily="2" charset="-122"/>
            </a:endParaRPr>
          </a:p>
        </p:txBody>
      </p:sp>
      <p:sp>
        <p:nvSpPr>
          <p:cNvPr id="60419" name="文本框 1"/>
          <p:cNvSpPr txBox="1">
            <a:spLocks noChangeArrowheads="1"/>
          </p:cNvSpPr>
          <p:nvPr/>
        </p:nvSpPr>
        <p:spPr bwMode="auto">
          <a:xfrm>
            <a:off x="2540000" y="114300"/>
            <a:ext cx="613568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en-US" altLang="zh-CN" sz="3600" b="1">
                <a:solidFill>
                  <a:schemeClr val="tx2"/>
                </a:solidFill>
                <a:ea typeface="宋体" panose="02010600030101010101" pitchFamily="2" charset="-122"/>
              </a:rPr>
              <a:t>1.4.1 </a:t>
            </a:r>
            <a:r>
              <a:rPr lang="zh-CN" altLang="en-US" sz="3600" b="1">
                <a:solidFill>
                  <a:schemeClr val="tx2"/>
                </a:solidFill>
                <a:ea typeface="宋体" panose="02010600030101010101" pitchFamily="2" charset="-122"/>
              </a:rPr>
              <a:t>软件对系统结构的影响</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idx="1"/>
          </p:nvPr>
        </p:nvSpPr>
        <p:spPr>
          <a:xfrm>
            <a:off x="0" y="1268413"/>
            <a:ext cx="8763000" cy="3276600"/>
          </a:xfrm>
        </p:spPr>
        <p:txBody>
          <a:bodyPr/>
          <a:lstStyle/>
          <a:p>
            <a:pPr marL="1031875" lvl="3" indent="-457200" eaLnBrk="1" hangingPunct="1"/>
            <a:r>
              <a:rPr lang="zh-CN" altLang="en-US" sz="3200" smtClean="0">
                <a:solidFill>
                  <a:schemeClr val="tx2"/>
                </a:solidFill>
                <a:ea typeface="宋体" panose="02010600030101010101" pitchFamily="2" charset="-122"/>
              </a:rPr>
              <a:t>价格直线下降</a:t>
            </a:r>
            <a:br>
              <a:rPr lang="zh-CN" altLang="en-US" sz="3200" smtClean="0">
                <a:solidFill>
                  <a:schemeClr val="tx2"/>
                </a:solidFill>
                <a:ea typeface="宋体" panose="02010600030101010101" pitchFamily="2" charset="-122"/>
              </a:rPr>
            </a:br>
            <a:r>
              <a:rPr lang="zh-CN" altLang="en-US" sz="3200" smtClean="0">
                <a:ea typeface="宋体" panose="02010600030101010101" pitchFamily="2" charset="-122"/>
              </a:rPr>
              <a:t>例如：</a:t>
            </a:r>
            <a:r>
              <a:rPr lang="en-US" altLang="zh-CN" sz="3200" smtClean="0">
                <a:ea typeface="宋体" panose="02010600030101010101" pitchFamily="2" charset="-122"/>
              </a:rPr>
              <a:t>CPU</a:t>
            </a:r>
            <a:r>
              <a:rPr lang="zh-CN" altLang="en-US" sz="3200" smtClean="0">
                <a:ea typeface="宋体" panose="02010600030101010101" pitchFamily="2" charset="-122"/>
              </a:rPr>
              <a:t>芯片刚推出时1000美元，一年后降到200美元</a:t>
            </a:r>
          </a:p>
          <a:p>
            <a:pPr marL="1031875" lvl="3" indent="-457200" eaLnBrk="1" hangingPunct="1"/>
            <a:r>
              <a:rPr lang="zh-CN" altLang="en-US" sz="3200" smtClean="0">
                <a:solidFill>
                  <a:schemeClr val="tx2"/>
                </a:solidFill>
                <a:ea typeface="宋体" panose="02010600030101010101" pitchFamily="2" charset="-122"/>
              </a:rPr>
              <a:t>可靠性越来越高</a:t>
            </a:r>
            <a:br>
              <a:rPr lang="zh-CN" altLang="en-US" sz="3200" smtClean="0">
                <a:solidFill>
                  <a:schemeClr val="tx2"/>
                </a:solidFill>
                <a:ea typeface="宋体" panose="02010600030101010101" pitchFamily="2" charset="-122"/>
              </a:rPr>
            </a:br>
            <a:r>
              <a:rPr lang="zh-CN" altLang="en-US" sz="3200" smtClean="0">
                <a:ea typeface="宋体" panose="02010600030101010101" pitchFamily="2" charset="-122"/>
              </a:rPr>
              <a:t>芯片可靠性到达10</a:t>
            </a:r>
            <a:r>
              <a:rPr lang="zh-CN" altLang="en-US" sz="3200" baseline="30000" smtClean="0">
                <a:ea typeface="宋体" panose="02010600030101010101" pitchFamily="2" charset="-122"/>
              </a:rPr>
              <a:t>8</a:t>
            </a:r>
            <a:r>
              <a:rPr lang="zh-CN" altLang="en-US" sz="3200" smtClean="0">
                <a:ea typeface="宋体" panose="02010600030101010101" pitchFamily="2" charset="-122"/>
              </a:rPr>
              <a:t>小时，即连续使用1万年以上</a:t>
            </a:r>
          </a:p>
        </p:txBody>
      </p:sp>
      <p:grpSp>
        <p:nvGrpSpPr>
          <p:cNvPr id="78851" name="Group 3"/>
          <p:cNvGrpSpPr>
            <a:grpSpLocks/>
          </p:cNvGrpSpPr>
          <p:nvPr/>
        </p:nvGrpSpPr>
        <p:grpSpPr bwMode="auto">
          <a:xfrm>
            <a:off x="2133600" y="3873500"/>
            <a:ext cx="7010400" cy="2984500"/>
            <a:chOff x="3120" y="2160"/>
            <a:chExt cx="2256" cy="1880"/>
          </a:xfrm>
        </p:grpSpPr>
        <p:sp>
          <p:nvSpPr>
            <p:cNvPr id="78853" name="Line 4"/>
            <p:cNvSpPr>
              <a:spLocks noChangeShapeType="1"/>
            </p:cNvSpPr>
            <p:nvPr/>
          </p:nvSpPr>
          <p:spPr bwMode="auto">
            <a:xfrm flipV="1">
              <a:off x="3504" y="2465"/>
              <a:ext cx="1" cy="1280"/>
            </a:xfrm>
            <a:prstGeom prst="line">
              <a:avLst/>
            </a:prstGeom>
            <a:noFill/>
            <a:ln w="38100">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8854" name="Line 5"/>
            <p:cNvSpPr>
              <a:spLocks noChangeShapeType="1"/>
            </p:cNvSpPr>
            <p:nvPr/>
          </p:nvSpPr>
          <p:spPr bwMode="auto">
            <a:xfrm>
              <a:off x="3504" y="3744"/>
              <a:ext cx="1872" cy="0"/>
            </a:xfrm>
            <a:prstGeom prst="line">
              <a:avLst/>
            </a:prstGeom>
            <a:noFill/>
            <a:ln w="38100">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8855" name="Freeform 6"/>
            <p:cNvSpPr>
              <a:spLocks noChangeArrowheads="1"/>
            </p:cNvSpPr>
            <p:nvPr/>
          </p:nvSpPr>
          <p:spPr bwMode="auto">
            <a:xfrm>
              <a:off x="3505" y="2695"/>
              <a:ext cx="173" cy="973"/>
            </a:xfrm>
            <a:custGeom>
              <a:avLst/>
              <a:gdLst>
                <a:gd name="T0" fmla="*/ 0 w 540"/>
                <a:gd name="T1" fmla="*/ 0 h 2496"/>
                <a:gd name="T2" fmla="*/ 2 w 540"/>
                <a:gd name="T3" fmla="*/ 47 h 2496"/>
                <a:gd name="T4" fmla="*/ 6 w 540"/>
                <a:gd name="T5" fmla="*/ 58 h 2496"/>
                <a:gd name="T6" fmla="*/ 0 60000 65536"/>
                <a:gd name="T7" fmla="*/ 0 60000 65536"/>
                <a:gd name="T8" fmla="*/ 0 60000 65536"/>
              </a:gdLst>
              <a:ahLst/>
              <a:cxnLst>
                <a:cxn ang="T6">
                  <a:pos x="T0" y="T1"/>
                </a:cxn>
                <a:cxn ang="T7">
                  <a:pos x="T2" y="T3"/>
                </a:cxn>
                <a:cxn ang="T8">
                  <a:pos x="T4" y="T5"/>
                </a:cxn>
              </a:cxnLst>
              <a:rect l="0" t="0" r="r" b="b"/>
              <a:pathLst>
                <a:path w="540" h="2496">
                  <a:moveTo>
                    <a:pt x="0" y="0"/>
                  </a:moveTo>
                  <a:cubicBezTo>
                    <a:pt x="45" y="806"/>
                    <a:pt x="90" y="1612"/>
                    <a:pt x="180" y="2028"/>
                  </a:cubicBezTo>
                  <a:cubicBezTo>
                    <a:pt x="270" y="2444"/>
                    <a:pt x="480" y="2418"/>
                    <a:pt x="540" y="2496"/>
                  </a:cubicBezTo>
                </a:path>
              </a:pathLst>
            </a:custGeom>
            <a:noFill/>
            <a:ln w="38100">
              <a:solidFill>
                <a:srgbClr val="9999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56" name="Line 7"/>
            <p:cNvSpPr>
              <a:spLocks noChangeShapeType="1"/>
            </p:cNvSpPr>
            <p:nvPr/>
          </p:nvSpPr>
          <p:spPr bwMode="auto">
            <a:xfrm>
              <a:off x="3678" y="3668"/>
              <a:ext cx="1122" cy="0"/>
            </a:xfrm>
            <a:prstGeom prst="line">
              <a:avLst/>
            </a:prstGeom>
            <a:noFill/>
            <a:ln w="38100">
              <a:solidFill>
                <a:srgbClr val="99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7" name="Freeform 8"/>
            <p:cNvSpPr>
              <a:spLocks noChangeArrowheads="1"/>
            </p:cNvSpPr>
            <p:nvPr/>
          </p:nvSpPr>
          <p:spPr bwMode="auto">
            <a:xfrm flipH="1">
              <a:off x="4800" y="2695"/>
              <a:ext cx="346" cy="973"/>
            </a:xfrm>
            <a:custGeom>
              <a:avLst/>
              <a:gdLst>
                <a:gd name="T0" fmla="*/ 0 w 540"/>
                <a:gd name="T1" fmla="*/ 0 h 2496"/>
                <a:gd name="T2" fmla="*/ 30 w 540"/>
                <a:gd name="T3" fmla="*/ 47 h 2496"/>
                <a:gd name="T4" fmla="*/ 91 w 540"/>
                <a:gd name="T5" fmla="*/ 58 h 2496"/>
                <a:gd name="T6" fmla="*/ 0 60000 65536"/>
                <a:gd name="T7" fmla="*/ 0 60000 65536"/>
                <a:gd name="T8" fmla="*/ 0 60000 65536"/>
              </a:gdLst>
              <a:ahLst/>
              <a:cxnLst>
                <a:cxn ang="T6">
                  <a:pos x="T0" y="T1"/>
                </a:cxn>
                <a:cxn ang="T7">
                  <a:pos x="T2" y="T3"/>
                </a:cxn>
                <a:cxn ang="T8">
                  <a:pos x="T4" y="T5"/>
                </a:cxn>
              </a:cxnLst>
              <a:rect l="0" t="0" r="r" b="b"/>
              <a:pathLst>
                <a:path w="540" h="2496">
                  <a:moveTo>
                    <a:pt x="0" y="0"/>
                  </a:moveTo>
                  <a:cubicBezTo>
                    <a:pt x="45" y="806"/>
                    <a:pt x="90" y="1612"/>
                    <a:pt x="180" y="2028"/>
                  </a:cubicBezTo>
                  <a:cubicBezTo>
                    <a:pt x="270" y="2444"/>
                    <a:pt x="480" y="2418"/>
                    <a:pt x="540" y="2496"/>
                  </a:cubicBezTo>
                </a:path>
              </a:pathLst>
            </a:custGeom>
            <a:noFill/>
            <a:ln w="38100">
              <a:solidFill>
                <a:srgbClr val="9999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858" name="Rectangle 9"/>
            <p:cNvSpPr>
              <a:spLocks noChangeArrowheads="1"/>
            </p:cNvSpPr>
            <p:nvPr/>
          </p:nvSpPr>
          <p:spPr bwMode="auto">
            <a:xfrm>
              <a:off x="3120" y="216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a:solidFill>
                    <a:schemeClr val="tx2"/>
                  </a:solidFill>
                  <a:latin typeface="Book Antiqua" panose="02040602050305030304" pitchFamily="18" charset="0"/>
                  <a:ea typeface="楷体_GB2312" pitchFamily="49" charset="-122"/>
                </a:rPr>
                <a:t>失效率</a:t>
              </a:r>
              <a:r>
                <a:rPr lang="zh-CN" altLang="en-US">
                  <a:solidFill>
                    <a:schemeClr val="tx2"/>
                  </a:solidFill>
                  <a:latin typeface="Book Antiqua" panose="02040602050305030304" pitchFamily="18" charset="0"/>
                  <a:ea typeface="楷体_GB2312" pitchFamily="49" charset="-122"/>
                  <a:sym typeface="Symbol" panose="05050102010706020507" pitchFamily="18" charset="2"/>
                </a:rPr>
                <a:t></a:t>
              </a:r>
              <a:endParaRPr lang="zh-CN" altLang="en-US">
                <a:solidFill>
                  <a:schemeClr val="tx2"/>
                </a:solidFill>
                <a:latin typeface="Book Antiqua" panose="02040602050305030304" pitchFamily="18" charset="0"/>
                <a:ea typeface="楷体_GB2312" pitchFamily="49" charset="-122"/>
              </a:endParaRPr>
            </a:p>
          </p:txBody>
        </p:sp>
        <p:sp>
          <p:nvSpPr>
            <p:cNvPr id="78859" name="Rectangle 10"/>
            <p:cNvSpPr>
              <a:spLocks noChangeArrowheads="1"/>
            </p:cNvSpPr>
            <p:nvPr/>
          </p:nvSpPr>
          <p:spPr bwMode="auto">
            <a:xfrm>
              <a:off x="4800" y="375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a:solidFill>
                    <a:schemeClr val="tx2"/>
                  </a:solidFill>
                  <a:latin typeface="Book Antiqua" panose="02040602050305030304" pitchFamily="18" charset="0"/>
                  <a:ea typeface="楷体_GB2312" pitchFamily="49" charset="-122"/>
                </a:rPr>
                <a:t>时间</a:t>
              </a:r>
              <a:r>
                <a:rPr lang="en-US" altLang="en-US" i="1">
                  <a:solidFill>
                    <a:schemeClr val="tx2"/>
                  </a:solidFill>
                  <a:latin typeface="Book Antiqua" panose="02040602050305030304" pitchFamily="18" charset="0"/>
                  <a:ea typeface="楷体_GB2312" pitchFamily="49" charset="-122"/>
                </a:rPr>
                <a:t>t</a:t>
              </a:r>
              <a:endParaRPr lang="en-US" altLang="zh-CN">
                <a:solidFill>
                  <a:schemeClr val="tx2"/>
                </a:solidFill>
                <a:latin typeface="Book Antiqua" panose="02040602050305030304" pitchFamily="18" charset="0"/>
                <a:ea typeface="楷体_GB2312" pitchFamily="49" charset="-122"/>
              </a:endParaRPr>
            </a:p>
          </p:txBody>
        </p:sp>
        <p:sp>
          <p:nvSpPr>
            <p:cNvPr id="78860" name="Rectangle 11"/>
            <p:cNvSpPr>
              <a:spLocks noChangeArrowheads="1"/>
            </p:cNvSpPr>
            <p:nvPr/>
          </p:nvSpPr>
          <p:spPr bwMode="auto">
            <a:xfrm>
              <a:off x="3888" y="336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a:solidFill>
                    <a:schemeClr val="tx2"/>
                  </a:solidFill>
                  <a:latin typeface="Book Antiqua" panose="02040602050305030304" pitchFamily="18" charset="0"/>
                  <a:ea typeface="楷体_GB2312" pitchFamily="49" charset="-122"/>
                </a:rPr>
                <a:t>使用期</a:t>
              </a:r>
            </a:p>
          </p:txBody>
        </p:sp>
      </p:grpSp>
      <p:sp>
        <p:nvSpPr>
          <p:cNvPr id="78852" name="Text Box 12"/>
          <p:cNvSpPr txBox="1">
            <a:spLocks noChangeArrowheads="1"/>
          </p:cNvSpPr>
          <p:nvPr/>
        </p:nvSpPr>
        <p:spPr bwMode="auto">
          <a:xfrm>
            <a:off x="10271125" y="573087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endParaRPr lang="zh-CN" altLang="en-US">
              <a:solidFill>
                <a:schemeClr val="tx2"/>
              </a:solidFill>
              <a:latin typeface="Book Antiqua" panose="02040602050305030304" pitchFamily="18" charset="0"/>
              <a:ea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0" y="1196975"/>
            <a:ext cx="9144000" cy="5943600"/>
          </a:xfrm>
        </p:spPr>
        <p:txBody>
          <a:bodyPr/>
          <a:lstStyle/>
          <a:p>
            <a:pPr marL="381000" lvl="2" indent="0" eaLnBrk="1" hangingPunct="1">
              <a:buFont typeface="Wingdings" panose="05000000000000000000" pitchFamily="2" charset="2"/>
              <a:buNone/>
            </a:pPr>
            <a:r>
              <a:rPr lang="zh-CN" altLang="en-US" sz="3200" smtClean="0">
                <a:ea typeface="宋体" panose="02010600030101010101" pitchFamily="2" charset="-122"/>
              </a:rPr>
              <a:t>2. 器件种类</a:t>
            </a:r>
          </a:p>
          <a:p>
            <a:pPr marL="1031875" lvl="3" indent="-457200" eaLnBrk="1" hangingPunct="1"/>
            <a:r>
              <a:rPr lang="zh-CN" altLang="en-US" sz="3000" smtClean="0">
                <a:ea typeface="宋体" panose="02010600030101010101" pitchFamily="2" charset="-122"/>
              </a:rPr>
              <a:t>通用片：大批量生产，</a:t>
            </a:r>
            <a:r>
              <a:rPr lang="en-US" altLang="zh-CN" sz="3000" smtClean="0">
                <a:ea typeface="宋体" panose="02010600030101010101" pitchFamily="2" charset="-122"/>
              </a:rPr>
              <a:t>CPU、</a:t>
            </a:r>
            <a:r>
              <a:rPr lang="zh-CN" altLang="en-US" sz="3000" smtClean="0">
                <a:ea typeface="宋体" panose="02010600030101010101" pitchFamily="2" charset="-122"/>
              </a:rPr>
              <a:t>存储器、</a:t>
            </a:r>
            <a:br>
              <a:rPr lang="zh-CN" altLang="en-US" sz="3000" smtClean="0">
                <a:ea typeface="宋体" panose="02010600030101010101" pitchFamily="2" charset="-122"/>
              </a:rPr>
            </a:br>
            <a:r>
              <a:rPr lang="zh-CN" altLang="en-US" sz="3000" smtClean="0">
                <a:ea typeface="宋体" panose="02010600030101010101" pitchFamily="2" charset="-122"/>
              </a:rPr>
              <a:t>寄存器、逻辑门、…</a:t>
            </a:r>
          </a:p>
          <a:p>
            <a:pPr marL="1031875" lvl="3" indent="-457200" eaLnBrk="1" hangingPunct="1"/>
            <a:r>
              <a:rPr lang="zh-CN" altLang="en-US" sz="3000" smtClean="0">
                <a:ea typeface="宋体" panose="02010600030101010101" pitchFamily="2" charset="-122"/>
              </a:rPr>
              <a:t>现场片：</a:t>
            </a:r>
            <a:r>
              <a:rPr lang="en-US" altLang="zh-CN" sz="3000" smtClean="0">
                <a:ea typeface="宋体" panose="02010600030101010101" pitchFamily="2" charset="-122"/>
              </a:rPr>
              <a:t>PLD、PAL、PROM、EPROM、FPGA。…</a:t>
            </a:r>
          </a:p>
          <a:p>
            <a:pPr marL="1031875" lvl="3" indent="-457200" eaLnBrk="1" hangingPunct="1"/>
            <a:r>
              <a:rPr lang="zh-CN" altLang="en-US" sz="3000" smtClean="0">
                <a:ea typeface="宋体" panose="02010600030101010101" pitchFamily="2" charset="-122"/>
              </a:rPr>
              <a:t>用户片：各种专用芯片   半用户片：</a:t>
            </a:r>
            <a:br>
              <a:rPr lang="zh-CN" altLang="en-US" sz="3000" smtClean="0">
                <a:ea typeface="宋体" panose="02010600030101010101" pitchFamily="2" charset="-122"/>
              </a:rPr>
            </a:br>
            <a:r>
              <a:rPr lang="zh-CN" altLang="en-US" sz="3000" smtClean="0">
                <a:ea typeface="宋体" panose="02010600030101010101" pitchFamily="2" charset="-122"/>
              </a:rPr>
              <a:t>门阵列片等</a:t>
            </a:r>
          </a:p>
          <a:p>
            <a:pPr marL="381000" lvl="2" indent="0" eaLnBrk="1" hangingPunct="1">
              <a:buFont typeface="Wingdings" panose="05000000000000000000" pitchFamily="2" charset="2"/>
              <a:buNone/>
            </a:pPr>
            <a:r>
              <a:rPr lang="zh-CN" altLang="en-US" sz="3200" smtClean="0">
                <a:ea typeface="宋体" panose="02010600030101010101" pitchFamily="2" charset="-122"/>
              </a:rPr>
              <a:t>3. 器件发展对组成技术的影响</a:t>
            </a:r>
          </a:p>
          <a:p>
            <a:pPr marL="1031875" lvl="3" indent="-457200" eaLnBrk="1" hangingPunct="1"/>
            <a:r>
              <a:rPr lang="zh-CN" altLang="en-US" sz="3200" smtClean="0">
                <a:solidFill>
                  <a:schemeClr val="tx2"/>
                </a:solidFill>
                <a:ea typeface="宋体" panose="02010600030101010101" pitchFamily="2" charset="-122"/>
              </a:rPr>
              <a:t>器件速度与处理机工作主频</a:t>
            </a:r>
            <a:br>
              <a:rPr lang="zh-CN" altLang="en-US" sz="3200" smtClean="0">
                <a:solidFill>
                  <a:schemeClr val="tx2"/>
                </a:solidFill>
                <a:ea typeface="宋体" panose="02010600030101010101" pitchFamily="2" charset="-122"/>
              </a:rPr>
            </a:br>
            <a:r>
              <a:rPr lang="zh-CN" altLang="en-US" sz="3000" smtClean="0">
                <a:ea typeface="宋体" panose="02010600030101010101" pitchFamily="2" charset="-122"/>
              </a:rPr>
              <a:t>1955年第一台大型计算机</a:t>
            </a:r>
            <a:r>
              <a:rPr lang="en-US" altLang="zh-CN" sz="3000" smtClean="0">
                <a:ea typeface="宋体" panose="02010600030101010101" pitchFamily="2" charset="-122"/>
              </a:rPr>
              <a:t>IBM704</a:t>
            </a:r>
            <a:r>
              <a:rPr lang="zh-CN" altLang="en-US" sz="3000" smtClean="0">
                <a:ea typeface="宋体" panose="02010600030101010101" pitchFamily="2" charset="-122"/>
              </a:rPr>
              <a:t>机</a:t>
            </a:r>
            <a:br>
              <a:rPr lang="zh-CN" altLang="en-US" sz="3000" smtClean="0">
                <a:ea typeface="宋体" panose="02010600030101010101" pitchFamily="2" charset="-122"/>
              </a:rPr>
            </a:br>
            <a:r>
              <a:rPr lang="zh-CN" altLang="en-US" sz="3000" smtClean="0">
                <a:ea typeface="宋体" panose="02010600030101010101" pitchFamily="2" charset="-122"/>
              </a:rPr>
              <a:t>	处理机主频：12</a:t>
            </a:r>
            <a:r>
              <a:rPr lang="en-US" altLang="zh-CN" sz="3000" smtClean="0">
                <a:ea typeface="宋体" panose="02010600030101010101" pitchFamily="2" charset="-122"/>
              </a:rPr>
              <a:t>us，</a:t>
            </a:r>
            <a:r>
              <a:rPr lang="zh-CN" altLang="en-US" sz="3000" smtClean="0">
                <a:ea typeface="宋体" panose="02010600030101010101" pitchFamily="2" charset="-122"/>
              </a:rPr>
              <a:t>门延迟：0.5</a:t>
            </a:r>
            <a:r>
              <a:rPr lang="en-US" altLang="zh-CN" sz="3000" smtClean="0">
                <a:ea typeface="宋体" panose="02010600030101010101" pitchFamily="2" charset="-122"/>
              </a:rPr>
              <a:t>us</a:t>
            </a:r>
            <a:endParaRPr lang="zh-CN" altLang="en-US" sz="3000" smtClean="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541338" y="1268413"/>
            <a:ext cx="9505951" cy="5943600"/>
          </a:xfrm>
        </p:spPr>
        <p:txBody>
          <a:bodyPr/>
          <a:lstStyle/>
          <a:p>
            <a:pPr marL="541338" lvl="3" indent="139700" eaLnBrk="1" hangingPunct="1"/>
            <a:r>
              <a:rPr lang="zh-CN" altLang="en-US" sz="3200" smtClean="0">
                <a:ea typeface="宋体" panose="02010600030101010101" pitchFamily="2" charset="-122"/>
              </a:rPr>
              <a:t>	</a:t>
            </a:r>
            <a:r>
              <a:rPr lang="zh-CN" altLang="en-US" sz="3000" smtClean="0">
                <a:ea typeface="宋体" panose="02010600030101010101" pitchFamily="2" charset="-122"/>
              </a:rPr>
              <a:t>1976年巨型向量计算机</a:t>
            </a:r>
            <a:r>
              <a:rPr lang="en-US" altLang="zh-CN" sz="3000" smtClean="0">
                <a:ea typeface="宋体" panose="02010600030101010101" pitchFamily="2" charset="-122"/>
              </a:rPr>
              <a:t>CRAY，</a:t>
            </a:r>
            <a:r>
              <a:rPr lang="zh-CN" altLang="en-US" sz="3000" smtClean="0">
                <a:ea typeface="宋体" panose="02010600030101010101" pitchFamily="2" charset="-122"/>
              </a:rPr>
              <a:t>采用</a:t>
            </a:r>
            <a:r>
              <a:rPr lang="en-US" altLang="zh-CN" sz="3000" smtClean="0">
                <a:ea typeface="宋体" panose="02010600030101010101" pitchFamily="2" charset="-122"/>
              </a:rPr>
              <a:t>ECL</a:t>
            </a:r>
            <a:r>
              <a:rPr lang="zh-CN" altLang="en-US" sz="3000" smtClean="0">
                <a:ea typeface="宋体" panose="02010600030101010101" pitchFamily="2" charset="-122"/>
              </a:rPr>
              <a:t>电路</a:t>
            </a:r>
            <a:br>
              <a:rPr lang="zh-CN" altLang="en-US" sz="3000" smtClean="0">
                <a:ea typeface="宋体" panose="02010600030101010101" pitchFamily="2" charset="-122"/>
              </a:rPr>
            </a:br>
            <a:r>
              <a:rPr lang="zh-CN" altLang="en-US" sz="3000" smtClean="0">
                <a:ea typeface="宋体" panose="02010600030101010101" pitchFamily="2" charset="-122"/>
              </a:rPr>
              <a:t>	处理机主频：12.5</a:t>
            </a:r>
            <a:r>
              <a:rPr lang="en-US" altLang="zh-CN" sz="3000" smtClean="0">
                <a:ea typeface="宋体" panose="02010600030101010101" pitchFamily="2" charset="-122"/>
              </a:rPr>
              <a:t>ns，</a:t>
            </a:r>
            <a:r>
              <a:rPr lang="zh-CN" altLang="en-US" sz="3000" smtClean="0">
                <a:ea typeface="宋体" panose="02010600030101010101" pitchFamily="2" charset="-122"/>
              </a:rPr>
              <a:t>门延迟：0.5</a:t>
            </a:r>
            <a:r>
              <a:rPr lang="en-US" altLang="zh-CN" sz="3000" smtClean="0">
                <a:ea typeface="宋体" panose="02010600030101010101" pitchFamily="2" charset="-122"/>
              </a:rPr>
              <a:t>ns</a:t>
            </a:r>
          </a:p>
          <a:p>
            <a:pPr marL="541338" lvl="3" indent="139700" eaLnBrk="1" hangingPunct="1"/>
            <a:r>
              <a:rPr lang="en-US" altLang="zh-CN" sz="3000" smtClean="0">
                <a:ea typeface="宋体" panose="02010600030101010101" pitchFamily="2" charset="-122"/>
              </a:rPr>
              <a:t> 1992</a:t>
            </a:r>
            <a:r>
              <a:rPr lang="zh-CN" altLang="en-US" sz="3000" smtClean="0">
                <a:ea typeface="宋体" panose="02010600030101010101" pitchFamily="2" charset="-122"/>
              </a:rPr>
              <a:t>年，</a:t>
            </a:r>
            <a:r>
              <a:rPr lang="en-US" altLang="zh-CN" sz="3200" smtClean="0">
                <a:ea typeface="宋体" panose="02010600030101010101" pitchFamily="2" charset="-122"/>
              </a:rPr>
              <a:t>Alpha 1000MHz</a:t>
            </a:r>
            <a:r>
              <a:rPr lang="zh-CN" altLang="en-US" sz="3200" smtClean="0">
                <a:ea typeface="宋体" panose="02010600030101010101" pitchFamily="2" charset="-122"/>
              </a:rPr>
              <a:t>，处理机主频：1.2</a:t>
            </a:r>
            <a:r>
              <a:rPr lang="en-US" altLang="zh-CN" sz="3200" smtClean="0">
                <a:ea typeface="宋体" panose="02010600030101010101" pitchFamily="2" charset="-122"/>
              </a:rPr>
              <a:t>ns，</a:t>
            </a:r>
            <a:r>
              <a:rPr lang="zh-CN" altLang="en-US" sz="3200" smtClean="0">
                <a:ea typeface="宋体" panose="02010600030101010101" pitchFamily="2" charset="-122"/>
              </a:rPr>
              <a:t>门延迟 &lt; 0.1</a:t>
            </a:r>
            <a:r>
              <a:rPr lang="en-US" altLang="zh-CN" sz="3200" smtClean="0">
                <a:ea typeface="宋体" panose="02010600030101010101" pitchFamily="2" charset="-122"/>
              </a:rPr>
              <a:t>ns</a:t>
            </a:r>
          </a:p>
          <a:p>
            <a:pPr marL="541338" lvl="3" indent="139700" eaLnBrk="1" hangingPunct="1"/>
            <a:r>
              <a:rPr lang="en-US" altLang="zh-CN" sz="3200" smtClean="0">
                <a:ea typeface="宋体" panose="02010600030101010101" pitchFamily="2" charset="-122"/>
              </a:rPr>
              <a:t> </a:t>
            </a:r>
            <a:r>
              <a:rPr lang="zh-CN" altLang="en-US" sz="3200" smtClean="0">
                <a:ea typeface="宋体" panose="02010600030101010101" pitchFamily="2" charset="-122"/>
              </a:rPr>
              <a:t>现在，奔腾</a:t>
            </a:r>
            <a:r>
              <a:rPr lang="en-US" altLang="zh-CN" sz="3200" smtClean="0">
                <a:ea typeface="宋体" panose="02010600030101010101" pitchFamily="2" charset="-122"/>
              </a:rPr>
              <a:t>4 3GHz</a:t>
            </a:r>
            <a:r>
              <a:rPr lang="zh-CN" altLang="en-US" sz="3200" smtClean="0">
                <a:ea typeface="宋体" panose="02010600030101010101" pitchFamily="2" charset="-122"/>
              </a:rPr>
              <a:t>，</a:t>
            </a:r>
          </a:p>
          <a:p>
            <a:pPr marL="541338" lvl="3" indent="139700" eaLnBrk="1" hangingPunct="1"/>
            <a:r>
              <a:rPr lang="zh-CN" altLang="en-US" sz="3200" smtClean="0">
                <a:solidFill>
                  <a:schemeClr val="tx2"/>
                </a:solidFill>
                <a:ea typeface="宋体" panose="02010600030101010101" pitchFamily="2" charset="-122"/>
              </a:rPr>
              <a:t>  器件速度与指令执行时间</a:t>
            </a:r>
            <a:br>
              <a:rPr lang="zh-CN" altLang="en-US" sz="3200" smtClean="0">
                <a:solidFill>
                  <a:schemeClr val="tx2"/>
                </a:solidFill>
                <a:ea typeface="宋体" panose="02010600030101010101" pitchFamily="2" charset="-122"/>
              </a:rPr>
            </a:br>
            <a:r>
              <a:rPr lang="zh-CN" altLang="en-US" sz="3200" smtClean="0">
                <a:solidFill>
                  <a:schemeClr val="tx2"/>
                </a:solidFill>
                <a:ea typeface="宋体" panose="02010600030101010101" pitchFamily="2" charset="-122"/>
              </a:rPr>
              <a:t>        </a:t>
            </a:r>
            <a:r>
              <a:rPr lang="zh-CN" altLang="en-US" sz="3000" smtClean="0">
                <a:ea typeface="宋体" panose="02010600030101010101" pitchFamily="2" charset="-122"/>
              </a:rPr>
              <a:t>40多年来，器件速度提高小于10</a:t>
            </a:r>
            <a:r>
              <a:rPr lang="zh-CN" altLang="en-US" sz="3000" baseline="30000" smtClean="0">
                <a:ea typeface="宋体" panose="02010600030101010101" pitchFamily="2" charset="-122"/>
              </a:rPr>
              <a:t>4</a:t>
            </a:r>
            <a:r>
              <a:rPr lang="zh-CN" altLang="en-US" sz="3000" smtClean="0">
                <a:ea typeface="宋体" panose="02010600030101010101" pitchFamily="2" charset="-122"/>
              </a:rPr>
              <a:t>；指令执行加快10</a:t>
            </a:r>
            <a:r>
              <a:rPr lang="zh-CN" altLang="en-US" sz="3000" baseline="30000" smtClean="0">
                <a:ea typeface="宋体" panose="02010600030101010101" pitchFamily="2" charset="-122"/>
              </a:rPr>
              <a:t>8</a:t>
            </a:r>
            <a:endParaRPr lang="zh-CN" altLang="en-US" sz="3000" smtClean="0">
              <a:ea typeface="宋体" panose="02010600030101010101" pitchFamily="2" charset="-122"/>
            </a:endParaRPr>
          </a:p>
          <a:p>
            <a:pPr marL="541338" lvl="3" indent="139700" eaLnBrk="1" hangingPunct="1"/>
            <a:r>
              <a:rPr lang="zh-CN" altLang="en-US" sz="3200" smtClean="0">
                <a:solidFill>
                  <a:schemeClr val="tx2"/>
                </a:solidFill>
                <a:ea typeface="宋体" panose="02010600030101010101" pitchFamily="2" charset="-122"/>
              </a:rPr>
              <a:t>  系统结构和组成技术的作用</a:t>
            </a:r>
            <a:br>
              <a:rPr lang="zh-CN" altLang="en-US" sz="3200" smtClean="0">
                <a:solidFill>
                  <a:schemeClr val="tx2"/>
                </a:solidFill>
                <a:ea typeface="宋体" panose="02010600030101010101" pitchFamily="2" charset="-122"/>
              </a:rPr>
            </a:br>
            <a:r>
              <a:rPr lang="zh-CN" altLang="en-US" sz="3200" smtClean="0">
                <a:solidFill>
                  <a:schemeClr val="tx2"/>
                </a:solidFill>
                <a:ea typeface="宋体" panose="02010600030101010101" pitchFamily="2" charset="-122"/>
              </a:rPr>
              <a:t>        </a:t>
            </a:r>
            <a:r>
              <a:rPr lang="zh-CN" altLang="en-US" sz="3000" smtClean="0">
                <a:ea typeface="宋体" panose="02010600030101010101" pitchFamily="2" charset="-122"/>
              </a:rPr>
              <a:t>器件速度的提高最慢，已经没有太大潜力</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idx="1"/>
          </p:nvPr>
        </p:nvSpPr>
        <p:spPr>
          <a:xfrm>
            <a:off x="-468313" y="1268413"/>
            <a:ext cx="9612313" cy="5943600"/>
          </a:xfrm>
        </p:spPr>
        <p:txBody>
          <a:bodyPr/>
          <a:lstStyle/>
          <a:p>
            <a:pPr marL="1138238" lvl="3" indent="-457200" eaLnBrk="1" hangingPunct="1"/>
            <a:r>
              <a:rPr lang="zh-CN" altLang="en-US" sz="3200" smtClean="0">
                <a:ea typeface="宋体" panose="02010600030101010101" pitchFamily="2" charset="-122"/>
              </a:rPr>
              <a:t>处理机主频提高的速度已经减缓</a:t>
            </a:r>
            <a:br>
              <a:rPr lang="zh-CN" altLang="en-US" sz="3200" smtClean="0">
                <a:ea typeface="宋体" panose="02010600030101010101" pitchFamily="2" charset="-122"/>
              </a:rPr>
            </a:br>
            <a:r>
              <a:rPr lang="zh-CN" altLang="en-US" sz="3200" smtClean="0">
                <a:ea typeface="宋体" panose="02010600030101010101" pitchFamily="2" charset="-122"/>
              </a:rPr>
              <a:t>指令执行速度的提高基本保持不变</a:t>
            </a:r>
          </a:p>
          <a:p>
            <a:pPr marL="474663" lvl="2" indent="0" eaLnBrk="1" hangingPunct="1">
              <a:buFont typeface="Wingdings" panose="05000000000000000000" pitchFamily="2" charset="2"/>
              <a:buNone/>
            </a:pPr>
            <a:r>
              <a:rPr lang="zh-CN" altLang="en-US" sz="3200" smtClean="0">
                <a:ea typeface="宋体" panose="02010600030101010101" pitchFamily="2" charset="-122"/>
              </a:rPr>
              <a:t>4. 器件发展对设计方法的影响</a:t>
            </a:r>
          </a:p>
          <a:p>
            <a:pPr marL="1138238" lvl="3" indent="-457200" eaLnBrk="1" hangingPunct="1"/>
            <a:r>
              <a:rPr lang="zh-CN" altLang="en-US" sz="3200" smtClean="0">
                <a:solidFill>
                  <a:schemeClr val="tx2"/>
                </a:solidFill>
                <a:ea typeface="宋体" panose="02010600030101010101" pitchFamily="2" charset="-122"/>
              </a:rPr>
              <a:t>计算机组成技术下移</a:t>
            </a:r>
            <a:br>
              <a:rPr lang="zh-CN" altLang="en-US" sz="3200" smtClean="0">
                <a:solidFill>
                  <a:schemeClr val="tx2"/>
                </a:solidFill>
                <a:ea typeface="宋体" panose="02010600030101010101" pitchFamily="2" charset="-122"/>
              </a:rPr>
            </a:br>
            <a:r>
              <a:rPr lang="zh-CN" altLang="en-US" sz="3000" smtClean="0">
                <a:ea typeface="宋体" panose="02010600030101010101" pitchFamily="2" charset="-122"/>
              </a:rPr>
              <a:t>原来只有在巨型机、大型机中采用的技术，已经用到微型机中</a:t>
            </a:r>
            <a:br>
              <a:rPr lang="zh-CN" altLang="en-US" sz="3000" smtClean="0">
                <a:ea typeface="宋体" panose="02010600030101010101" pitchFamily="2" charset="-122"/>
              </a:rPr>
            </a:br>
            <a:r>
              <a:rPr lang="zh-CN" altLang="en-US" sz="3000" smtClean="0">
                <a:ea typeface="宋体" panose="02010600030101010101" pitchFamily="2" charset="-122"/>
              </a:rPr>
              <a:t>先行(</a:t>
            </a:r>
            <a:r>
              <a:rPr lang="en-US" altLang="zh-CN" sz="3000" smtClean="0">
                <a:ea typeface="宋体" panose="02010600030101010101" pitchFamily="2" charset="-122"/>
              </a:rPr>
              <a:t>Lookahead)、</a:t>
            </a:r>
            <a:r>
              <a:rPr lang="zh-CN" altLang="en-US" sz="3000" smtClean="0">
                <a:ea typeface="宋体" panose="02010600030101010101" pitchFamily="2" charset="-122"/>
              </a:rPr>
              <a:t>超标量、超流水线、</a:t>
            </a:r>
            <a:r>
              <a:rPr lang="en-US" altLang="zh-CN" sz="3000" smtClean="0">
                <a:ea typeface="宋体" panose="02010600030101010101" pitchFamily="2" charset="-122"/>
              </a:rPr>
              <a:t>Cache、</a:t>
            </a:r>
            <a:r>
              <a:rPr lang="zh-CN" altLang="en-US" sz="3000" smtClean="0">
                <a:ea typeface="宋体" panose="02010600030101010101" pitchFamily="2" charset="-122"/>
              </a:rPr>
              <a:t>多体交叉</a:t>
            </a:r>
          </a:p>
          <a:p>
            <a:pPr marL="1138238" lvl="3" indent="-457200" eaLnBrk="1" hangingPunct="1"/>
            <a:r>
              <a:rPr lang="zh-CN" altLang="en-US" sz="3200" smtClean="0">
                <a:solidFill>
                  <a:schemeClr val="tx2"/>
                </a:solidFill>
                <a:ea typeface="宋体" panose="02010600030101010101" pitchFamily="2" charset="-122"/>
              </a:rPr>
              <a:t>计算机设计方法下移</a:t>
            </a:r>
            <a:br>
              <a:rPr lang="zh-CN" altLang="en-US" sz="3200" smtClean="0">
                <a:solidFill>
                  <a:schemeClr val="tx2"/>
                </a:solidFill>
                <a:ea typeface="宋体" panose="02010600030101010101" pitchFamily="2" charset="-122"/>
              </a:rPr>
            </a:br>
            <a:r>
              <a:rPr lang="zh-CN" altLang="en-US" sz="3200" smtClean="0">
                <a:ea typeface="宋体" panose="02010600030101010101" pitchFamily="2" charset="-122"/>
              </a:rPr>
              <a:t>第1代计算机，几乎全部由硬件人员设计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idx="1"/>
          </p:nvPr>
        </p:nvSpPr>
        <p:spPr>
          <a:xfrm>
            <a:off x="0" y="1484313"/>
            <a:ext cx="8915400" cy="5943600"/>
          </a:xfrm>
        </p:spPr>
        <p:txBody>
          <a:bodyPr/>
          <a:lstStyle/>
          <a:p>
            <a:pPr marL="1138238" lvl="3" indent="-457200" eaLnBrk="1" hangingPunct="1"/>
            <a:r>
              <a:rPr lang="zh-CN" altLang="en-US" sz="3200" smtClean="0">
                <a:ea typeface="宋体" panose="02010600030101010101" pitchFamily="2" charset="-122"/>
              </a:rPr>
              <a:t>	第2、3、4代，由应用、软件、硬件和器件人员共同设计</a:t>
            </a:r>
            <a:br>
              <a:rPr lang="zh-CN" altLang="en-US" sz="3200" smtClean="0">
                <a:ea typeface="宋体" panose="02010600030101010101" pitchFamily="2" charset="-122"/>
              </a:rPr>
            </a:br>
            <a:r>
              <a:rPr lang="zh-CN" altLang="en-US" sz="3200" smtClean="0">
                <a:ea typeface="宋体" panose="02010600030101010101" pitchFamily="2" charset="-122"/>
              </a:rPr>
              <a:t>将来：除器件设计之外，主要是软件设计</a:t>
            </a:r>
          </a:p>
          <a:p>
            <a:pPr marL="1138238" lvl="3" indent="-457200" eaLnBrk="1" hangingPunct="1"/>
            <a:endParaRPr lang="zh-CN" altLang="en-US" sz="3200" smtClean="0">
              <a:solidFill>
                <a:schemeClr val="tx2"/>
              </a:solidFill>
              <a:ea typeface="宋体" panose="02010600030101010101" pitchFamily="2" charset="-122"/>
            </a:endParaRPr>
          </a:p>
          <a:p>
            <a:pPr marL="1138238" lvl="3" indent="-457200" eaLnBrk="1" hangingPunct="1"/>
            <a:r>
              <a:rPr lang="zh-CN" altLang="en-US" sz="3200" smtClean="0">
                <a:solidFill>
                  <a:schemeClr val="tx2"/>
                </a:solidFill>
                <a:ea typeface="宋体" panose="02010600030101010101" pitchFamily="2" charset="-122"/>
              </a:rPr>
              <a:t>逻辑设计方法改变</a:t>
            </a:r>
            <a:br>
              <a:rPr lang="zh-CN" altLang="en-US" sz="3200" smtClean="0">
                <a:solidFill>
                  <a:schemeClr val="tx2"/>
                </a:solidFill>
                <a:ea typeface="宋体" panose="02010600030101010101" pitchFamily="2" charset="-122"/>
              </a:rPr>
            </a:br>
            <a:r>
              <a:rPr lang="zh-CN" altLang="en-US" sz="3200" smtClean="0">
                <a:solidFill>
                  <a:schemeClr val="tx2"/>
                </a:solidFill>
                <a:ea typeface="宋体" panose="02010600030101010101" pitchFamily="2" charset="-122"/>
              </a:rPr>
              <a:t>	</a:t>
            </a:r>
            <a:r>
              <a:rPr lang="zh-CN" altLang="en-US" sz="3200" smtClean="0">
                <a:ea typeface="宋体" panose="02010600030101010101" pitchFamily="2" charset="-122"/>
              </a:rPr>
              <a:t>过去逻辑设计很重要，尽量节省每一个芯片，每一个门</a:t>
            </a:r>
            <a:br>
              <a:rPr lang="zh-CN" altLang="en-US" sz="3200" smtClean="0">
                <a:ea typeface="宋体" panose="02010600030101010101" pitchFamily="2" charset="-122"/>
              </a:rPr>
            </a:br>
            <a:r>
              <a:rPr lang="zh-CN" altLang="en-US" sz="3200" smtClean="0">
                <a:ea typeface="宋体" panose="02010600030101010101" pitchFamily="2" charset="-122"/>
              </a:rPr>
              <a:t>	目前的设计主要考虑：了解市场，尽量选择通用芯片、标准芯片；结构化设计，规整、易读、易诊断</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idx="1"/>
          </p:nvPr>
        </p:nvSpPr>
        <p:spPr>
          <a:xfrm>
            <a:off x="0" y="1268413"/>
            <a:ext cx="9144000" cy="5867400"/>
          </a:xfrm>
        </p:spPr>
        <p:txBody>
          <a:bodyPr/>
          <a:lstStyle/>
          <a:p>
            <a:pPr marL="93663" indent="0" eaLnBrk="1" hangingPunct="1">
              <a:buClr>
                <a:srgbClr val="0000CC"/>
              </a:buClr>
              <a:buFont typeface="Wingdings" panose="05000000000000000000" pitchFamily="2" charset="2"/>
              <a:buChar char="ü"/>
            </a:pPr>
            <a:r>
              <a:rPr lang="zh-CN" altLang="en-US" b="1" smtClean="0">
                <a:solidFill>
                  <a:schemeClr val="tx2"/>
                </a:solidFill>
                <a:ea typeface="宋体" panose="02010600030101010101" pitchFamily="2" charset="-122"/>
              </a:rPr>
              <a:t>向后兼容　</a:t>
            </a:r>
            <a:r>
              <a:rPr lang="zh-CN" altLang="en-US" smtClean="0">
                <a:ea typeface="宋体" panose="02010600030101010101" pitchFamily="2" charset="-122"/>
              </a:rPr>
              <a:t>在某一时间生产的机器上运行的目标软件能够直接运行于更晚生产的机器上。</a:t>
            </a:r>
          </a:p>
          <a:p>
            <a:pPr marL="284163" lvl="1" indent="0" eaLnBrk="1" hangingPunct="1">
              <a:buClr>
                <a:srgbClr val="0000CC"/>
              </a:buClr>
              <a:buSzPct val="115000"/>
              <a:buFont typeface="Wingdings" panose="05000000000000000000" pitchFamily="2" charset="2"/>
              <a:buChar char="ü"/>
            </a:pPr>
            <a:r>
              <a:rPr lang="zh-CN" altLang="en-US" sz="3200" b="1" smtClean="0">
                <a:solidFill>
                  <a:schemeClr val="tx2"/>
                </a:solidFill>
                <a:ea typeface="宋体" panose="02010600030101010101" pitchFamily="2" charset="-122"/>
              </a:rPr>
              <a:t>向前兼容</a:t>
            </a:r>
          </a:p>
          <a:p>
            <a:pPr marL="284163" lvl="1" indent="0" eaLnBrk="1" hangingPunct="1">
              <a:buClr>
                <a:srgbClr val="0000CC"/>
              </a:buClr>
              <a:buSzPct val="115000"/>
              <a:buFont typeface="Wingdings" panose="05000000000000000000" pitchFamily="2" charset="2"/>
              <a:buChar char="ü"/>
            </a:pPr>
            <a:r>
              <a:rPr lang="zh-CN" altLang="en-US" sz="3200" b="1" smtClean="0">
                <a:solidFill>
                  <a:schemeClr val="tx2"/>
                </a:solidFill>
                <a:ea typeface="宋体" panose="02010600030101010101" pitchFamily="2" charset="-122"/>
              </a:rPr>
              <a:t>向上兼容</a:t>
            </a:r>
            <a:r>
              <a:rPr lang="zh-CN" altLang="en-US" sz="3200" smtClean="0">
                <a:solidFill>
                  <a:schemeClr val="tx2"/>
                </a:solidFill>
                <a:ea typeface="宋体" panose="02010600030101010101" pitchFamily="2" charset="-122"/>
              </a:rPr>
              <a:t>　</a:t>
            </a:r>
            <a:r>
              <a:rPr lang="zh-CN" altLang="en-US" sz="3200" smtClean="0">
                <a:solidFill>
                  <a:srgbClr val="2E04A6"/>
                </a:solidFill>
                <a:ea typeface="宋体" panose="02010600030101010101" pitchFamily="2" charset="-122"/>
              </a:rPr>
              <a:t>在低档机器上运行的目标软件能够直接运行于高档机器上</a:t>
            </a:r>
            <a:r>
              <a:rPr lang="zh-CN" altLang="en-US" sz="3200" smtClean="0">
                <a:ea typeface="宋体" panose="02010600030101010101" pitchFamily="2" charset="-122"/>
              </a:rPr>
              <a:t>。</a:t>
            </a:r>
            <a:endParaRPr lang="en-US" altLang="zh-CN" sz="3200" b="1" smtClean="0">
              <a:solidFill>
                <a:schemeClr val="tx2"/>
              </a:solidFill>
              <a:ea typeface="宋体" panose="02010600030101010101" pitchFamily="2" charset="-122"/>
            </a:endParaRPr>
          </a:p>
          <a:p>
            <a:pPr marL="284163" lvl="1" indent="0" eaLnBrk="1" hangingPunct="1">
              <a:buClr>
                <a:srgbClr val="0000CC"/>
              </a:buClr>
              <a:buSzPct val="115000"/>
              <a:buFont typeface="Wingdings" panose="05000000000000000000" pitchFamily="2" charset="2"/>
              <a:buChar char="ü"/>
            </a:pPr>
            <a:r>
              <a:rPr lang="zh-CN" altLang="en-US" sz="3200" b="1" smtClean="0">
                <a:solidFill>
                  <a:schemeClr val="tx2"/>
                </a:solidFill>
                <a:ea typeface="宋体" panose="02010600030101010101" pitchFamily="2" charset="-122"/>
              </a:rPr>
              <a:t>	向下兼容</a:t>
            </a:r>
            <a:endParaRPr lang="en-US" altLang="zh-CN" sz="3200" b="1" smtClean="0">
              <a:solidFill>
                <a:schemeClr val="tx2"/>
              </a:solidFill>
              <a:ea typeface="宋体" panose="02010600030101010101" pitchFamily="2" charset="-122"/>
            </a:endParaRPr>
          </a:p>
          <a:p>
            <a:pPr marL="284163" lvl="1" indent="0" eaLnBrk="1" hangingPunct="1">
              <a:buClr>
                <a:schemeClr val="tx2"/>
              </a:buClr>
              <a:buSzPct val="115000"/>
              <a:buFont typeface="Wingdings" panose="05000000000000000000" pitchFamily="2" charset="2"/>
              <a:buChar char="&amp;"/>
            </a:pPr>
            <a:r>
              <a:rPr lang="zh-CN" altLang="en-US" sz="3200" b="1" smtClean="0">
                <a:solidFill>
                  <a:srgbClr val="CC0000"/>
                </a:solidFill>
                <a:ea typeface="宋体" panose="02010600030101010101" pitchFamily="2" charset="-122"/>
              </a:rPr>
              <a:t>向后兼容</a:t>
            </a:r>
            <a:r>
              <a:rPr lang="zh-CN" altLang="en-US" sz="3200" b="1" smtClean="0">
                <a:solidFill>
                  <a:schemeClr val="tx2"/>
                </a:solidFill>
                <a:ea typeface="宋体" panose="02010600030101010101" pitchFamily="2" charset="-122"/>
              </a:rPr>
              <a:t>最重要</a:t>
            </a:r>
            <a:r>
              <a:rPr lang="zh-CN" altLang="en-US" sz="3200" b="1" smtClean="0">
                <a:ea typeface="宋体" panose="02010600030101010101" pitchFamily="2" charset="-122"/>
              </a:rPr>
              <a:t>，</a:t>
            </a:r>
            <a:r>
              <a:rPr lang="zh-CN" altLang="en-US" sz="3200" b="1" smtClean="0">
                <a:solidFill>
                  <a:srgbClr val="CC0000"/>
                </a:solidFill>
                <a:ea typeface="宋体" panose="02010600030101010101" pitchFamily="2" charset="-122"/>
              </a:rPr>
              <a:t>必须做到</a:t>
            </a:r>
          </a:p>
          <a:p>
            <a:pPr marL="284163" lvl="1" indent="0" eaLnBrk="1" hangingPunct="1">
              <a:buClr>
                <a:schemeClr val="tx2"/>
              </a:buClr>
              <a:buSzPct val="115000"/>
              <a:buFont typeface="Wingdings" panose="05000000000000000000" pitchFamily="2" charset="2"/>
              <a:buChar char="&amp;"/>
            </a:pPr>
            <a:r>
              <a:rPr lang="zh-CN" altLang="en-US" sz="3200" b="1" smtClean="0">
                <a:solidFill>
                  <a:srgbClr val="CC0000"/>
                </a:solidFill>
                <a:ea typeface="宋体" panose="02010600030101010101" pitchFamily="2" charset="-122"/>
              </a:rPr>
              <a:t>向上兼容</a:t>
            </a:r>
            <a:r>
              <a:rPr lang="zh-CN" altLang="en-US" sz="3200" b="1" smtClean="0">
                <a:solidFill>
                  <a:srgbClr val="0000CC"/>
                </a:solidFill>
                <a:ea typeface="宋体" panose="02010600030101010101" pitchFamily="2" charset="-122"/>
              </a:rPr>
              <a:t>尽量做到</a:t>
            </a:r>
          </a:p>
          <a:p>
            <a:pPr marL="284163" lvl="1" indent="0" eaLnBrk="1" hangingPunct="1">
              <a:buClr>
                <a:schemeClr val="tx2"/>
              </a:buClr>
              <a:buSzPct val="115000"/>
              <a:buFont typeface="Wingdings" panose="05000000000000000000" pitchFamily="2" charset="2"/>
              <a:buChar char="&amp;"/>
            </a:pPr>
            <a:r>
              <a:rPr lang="zh-CN" altLang="en-US" sz="3200" smtClean="0">
                <a:solidFill>
                  <a:srgbClr val="0000CC"/>
                </a:solidFill>
                <a:ea typeface="宋体" panose="02010600030101010101" pitchFamily="2" charset="-122"/>
              </a:rPr>
              <a:t>向前兼容和向下兼容，可以不考虑</a:t>
            </a:r>
          </a:p>
          <a:p>
            <a:pPr marL="284163" lvl="1" indent="0" eaLnBrk="1" hangingPunct="1">
              <a:buClr>
                <a:srgbClr val="0000CC"/>
              </a:buClr>
              <a:buSzPct val="115000"/>
              <a:buFont typeface="Wingdings 2" panose="05020102010507070707" pitchFamily="18" charset="2"/>
              <a:buNone/>
            </a:pPr>
            <a:endParaRPr lang="zh-CN" altLang="en-US" sz="3200" b="1" smtClean="0">
              <a:solidFill>
                <a:schemeClr val="tx2"/>
              </a:solidFill>
              <a:ea typeface="宋体" panose="02010600030101010101" pitchFamily="2" charset="-122"/>
            </a:endParaRPr>
          </a:p>
          <a:p>
            <a:pPr marL="284163" lvl="1" indent="0" eaLnBrk="1" hangingPunct="1">
              <a:buClr>
                <a:schemeClr val="tx2"/>
              </a:buClr>
              <a:buSzPct val="115000"/>
              <a:buFont typeface="Wingdings" panose="05000000000000000000" pitchFamily="2" charset="2"/>
              <a:buChar char="&amp;"/>
            </a:pPr>
            <a:endParaRPr lang="zh-CN" altLang="en-US" sz="3200" smtClean="0">
              <a:ea typeface="宋体" panose="02010600030101010101" pitchFamily="2" charset="-122"/>
            </a:endParaRPr>
          </a:p>
        </p:txBody>
      </p:sp>
      <p:sp>
        <p:nvSpPr>
          <p:cNvPr id="61443" name="Rectangle 3"/>
          <p:cNvSpPr>
            <a:spLocks noChangeArrowheads="1"/>
          </p:cNvSpPr>
          <p:nvPr/>
        </p:nvSpPr>
        <p:spPr bwMode="auto">
          <a:xfrm>
            <a:off x="2484438" y="260350"/>
            <a:ext cx="63484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4400" b="1">
                <a:solidFill>
                  <a:schemeClr val="bg1"/>
                </a:solidFill>
                <a:ea typeface="宋体" panose="02010600030101010101" pitchFamily="2" charset="-122"/>
              </a:rPr>
              <a:t>软件兼容性的基本原则：</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idx="1"/>
          </p:nvPr>
        </p:nvSpPr>
        <p:spPr>
          <a:xfrm>
            <a:off x="250825" y="620713"/>
            <a:ext cx="8893175" cy="5867400"/>
          </a:xfrm>
        </p:spPr>
        <p:txBody>
          <a:bodyPr/>
          <a:lstStyle/>
          <a:p>
            <a:pPr marL="1336675" lvl="3" indent="-655638" eaLnBrk="1" hangingPunct="1"/>
            <a:endParaRPr lang="zh-CN" altLang="en-US" sz="3200" smtClean="0">
              <a:ea typeface="宋体" panose="02010600030101010101" pitchFamily="2" charset="-122"/>
            </a:endParaRPr>
          </a:p>
          <a:p>
            <a:pPr marL="93663" indent="0" eaLnBrk="1" hangingPunct="1">
              <a:buSzPct val="125000"/>
              <a:buFont typeface="Wingdings" panose="05000000000000000000" pitchFamily="2" charset="2"/>
              <a:buChar char="n"/>
            </a:pPr>
            <a:r>
              <a:rPr lang="zh-CN" altLang="en-US" sz="3600" b="1" smtClean="0">
                <a:solidFill>
                  <a:schemeClr val="tx2"/>
                </a:solidFill>
                <a:ea typeface="宋体" panose="02010600030101010101" pitchFamily="2" charset="-122"/>
              </a:rPr>
              <a:t>软件移植的几个基本技术</a:t>
            </a:r>
            <a:r>
              <a:rPr lang="zh-CN" altLang="en-US" b="1" smtClean="0">
                <a:ea typeface="宋体" panose="02010600030101010101" pitchFamily="2" charset="-122"/>
              </a:rPr>
              <a:t>：</a:t>
            </a:r>
          </a:p>
          <a:p>
            <a:pPr marL="477838" lvl="2" indent="-3175" eaLnBrk="1" hangingPunct="1">
              <a:spcBef>
                <a:spcPct val="40000"/>
              </a:spcBef>
              <a:buSzPct val="135000"/>
            </a:pPr>
            <a:r>
              <a:rPr lang="zh-CN" altLang="en-US" sz="3600" smtClean="0">
                <a:ea typeface="宋体" panose="02010600030101010101" pitchFamily="2" charset="-122"/>
              </a:rPr>
              <a:t>方法</a:t>
            </a:r>
            <a:r>
              <a:rPr lang="en-US" altLang="zh-CN" sz="3600" smtClean="0">
                <a:ea typeface="宋体" panose="02010600030101010101" pitchFamily="2" charset="-122"/>
              </a:rPr>
              <a:t>1</a:t>
            </a:r>
            <a:r>
              <a:rPr lang="zh-CN" altLang="en-US" sz="3600" smtClean="0">
                <a:ea typeface="宋体" panose="02010600030101010101" pitchFamily="2" charset="-122"/>
              </a:rPr>
              <a:t>：统一高级语言</a:t>
            </a:r>
          </a:p>
          <a:p>
            <a:pPr marL="1336675" lvl="3" indent="-655638" eaLnBrk="1" hangingPunct="1">
              <a:lnSpc>
                <a:spcPct val="105000"/>
              </a:lnSpc>
              <a:spcBef>
                <a:spcPct val="45000"/>
              </a:spcBef>
              <a:buClr>
                <a:srgbClr val="0000CC"/>
              </a:buClr>
              <a:buSzPct val="135000"/>
            </a:pPr>
            <a:r>
              <a:rPr lang="zh-CN" altLang="en-US" sz="3200" smtClean="0">
                <a:solidFill>
                  <a:srgbClr val="0000CC"/>
                </a:solidFill>
                <a:ea typeface="宋体" panose="02010600030101010101" pitchFamily="2" charset="-122"/>
              </a:rPr>
              <a:t>方法：  </a:t>
            </a:r>
            <a:r>
              <a:rPr lang="zh-CN" altLang="en-US" sz="3200" smtClean="0">
                <a:solidFill>
                  <a:srgbClr val="990099"/>
                </a:solidFill>
                <a:ea typeface="宋体" panose="02010600030101010101" pitchFamily="2" charset="-122"/>
              </a:rPr>
              <a:t>采用同一种不依赖于任何具体机器的高级语言编写系统软件和应用软件</a:t>
            </a:r>
          </a:p>
          <a:p>
            <a:pPr marL="1336675" lvl="3" indent="-655638" eaLnBrk="1" hangingPunct="1">
              <a:lnSpc>
                <a:spcPct val="105000"/>
              </a:lnSpc>
              <a:spcBef>
                <a:spcPct val="45000"/>
              </a:spcBef>
              <a:buClr>
                <a:srgbClr val="0000CC"/>
              </a:buClr>
              <a:buSzPct val="135000"/>
            </a:pPr>
            <a:r>
              <a:rPr lang="zh-CN" altLang="en-US" sz="3200" smtClean="0">
                <a:solidFill>
                  <a:srgbClr val="0000CC"/>
                </a:solidFill>
                <a:ea typeface="宋体" panose="02010600030101010101" pitchFamily="2" charset="-122"/>
              </a:rPr>
              <a:t>困难：</a:t>
            </a:r>
            <a:r>
              <a:rPr lang="zh-CN" altLang="en-US" sz="3200" smtClean="0">
                <a:solidFill>
                  <a:srgbClr val="990099"/>
                </a:solidFill>
                <a:ea typeface="宋体" panose="02010600030101010101" pitchFamily="2" charset="-122"/>
              </a:rPr>
              <a:t>至今还没有这样一种高级语言。短期内很难实现。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endParaRPr lang="zh-CN" altLang="en-US" smtClean="0">
              <a:ea typeface="宋体" panose="02010600030101010101" pitchFamily="2" charset="-122"/>
            </a:endParaRPr>
          </a:p>
        </p:txBody>
      </p:sp>
      <p:sp>
        <p:nvSpPr>
          <p:cNvPr id="63491" name="Rectangle 3"/>
          <p:cNvSpPr>
            <a:spLocks noGrp="1" noChangeArrowheads="1"/>
          </p:cNvSpPr>
          <p:nvPr>
            <p:ph idx="1"/>
          </p:nvPr>
        </p:nvSpPr>
        <p:spPr/>
        <p:txBody>
          <a:bodyPr/>
          <a:lstStyle/>
          <a:p>
            <a:pPr eaLnBrk="1" hangingPunct="1">
              <a:lnSpc>
                <a:spcPct val="105000"/>
              </a:lnSpc>
              <a:spcBef>
                <a:spcPct val="45000"/>
              </a:spcBef>
              <a:buClr>
                <a:srgbClr val="0000CC"/>
              </a:buClr>
              <a:buSzPct val="135000"/>
            </a:pPr>
            <a:r>
              <a:rPr lang="zh-CN" altLang="en-US" sz="3600" b="1" smtClean="0">
                <a:solidFill>
                  <a:schemeClr val="tx2"/>
                </a:solidFill>
                <a:ea typeface="宋体" panose="02010600030101010101" pitchFamily="2" charset="-122"/>
              </a:rPr>
              <a:t>困难的原因：</a:t>
            </a:r>
            <a:endParaRPr lang="en-US" altLang="zh-CN" sz="3600" b="1" smtClean="0">
              <a:solidFill>
                <a:schemeClr val="tx2"/>
              </a:solidFill>
              <a:ea typeface="宋体" panose="02010600030101010101" pitchFamily="2" charset="-122"/>
            </a:endParaRPr>
          </a:p>
          <a:p>
            <a:pPr lvl="1" eaLnBrk="1" hangingPunct="1">
              <a:lnSpc>
                <a:spcPct val="105000"/>
              </a:lnSpc>
              <a:spcBef>
                <a:spcPct val="45000"/>
              </a:spcBef>
              <a:buClr>
                <a:srgbClr val="0000CC"/>
              </a:buClr>
              <a:buSzPct val="135000"/>
              <a:buFont typeface="Wingdings" panose="05000000000000000000" pitchFamily="2" charset="2"/>
              <a:buChar char="l"/>
            </a:pPr>
            <a:r>
              <a:rPr lang="zh-CN" altLang="en-US" smtClean="0">
                <a:solidFill>
                  <a:srgbClr val="0000CC"/>
                </a:solidFill>
                <a:ea typeface="宋体" panose="02010600030101010101" pitchFamily="2" charset="-122"/>
              </a:rPr>
              <a:t>不同用途要求语言的语法、语义结构不同。</a:t>
            </a:r>
          </a:p>
          <a:p>
            <a:pPr lvl="1" eaLnBrk="1" hangingPunct="1">
              <a:lnSpc>
                <a:spcPct val="105000"/>
              </a:lnSpc>
              <a:spcBef>
                <a:spcPct val="45000"/>
              </a:spcBef>
              <a:buClr>
                <a:srgbClr val="0000CC"/>
              </a:buClr>
              <a:buSzPct val="135000"/>
              <a:buFont typeface="Wingdings" panose="05000000000000000000" pitchFamily="2" charset="2"/>
              <a:buChar char="l"/>
            </a:pPr>
            <a:r>
              <a:rPr lang="zh-CN" altLang="en-US" smtClean="0">
                <a:solidFill>
                  <a:srgbClr val="0000CC"/>
                </a:solidFill>
                <a:ea typeface="宋体" panose="02010600030101010101" pitchFamily="2" charset="-122"/>
              </a:rPr>
              <a:t>人们对语言的基本结构看法不同</a:t>
            </a:r>
          </a:p>
          <a:p>
            <a:pPr lvl="1" eaLnBrk="1" hangingPunct="1">
              <a:lnSpc>
                <a:spcPct val="105000"/>
              </a:lnSpc>
              <a:spcBef>
                <a:spcPct val="45000"/>
              </a:spcBef>
              <a:buClr>
                <a:srgbClr val="0000CC"/>
              </a:buClr>
              <a:buSzPct val="135000"/>
              <a:buFont typeface="Wingdings" panose="05000000000000000000" pitchFamily="2" charset="2"/>
              <a:buChar char="l"/>
            </a:pPr>
            <a:r>
              <a:rPr lang="zh-CN" altLang="en-US" smtClean="0">
                <a:solidFill>
                  <a:srgbClr val="0000CC"/>
                </a:solidFill>
                <a:ea typeface="宋体" panose="02010600030101010101" pitchFamily="2" charset="-122"/>
              </a:rPr>
              <a:t>即使使用同一种高级语言在不同厂家大机器上也不能完全通用</a:t>
            </a:r>
          </a:p>
          <a:p>
            <a:pPr lvl="1" eaLnBrk="1" hangingPunct="1">
              <a:lnSpc>
                <a:spcPct val="105000"/>
              </a:lnSpc>
              <a:spcBef>
                <a:spcPct val="45000"/>
              </a:spcBef>
              <a:buClr>
                <a:srgbClr val="0000CC"/>
              </a:buClr>
              <a:buSzPct val="135000"/>
              <a:buFont typeface="Wingdings" panose="05000000000000000000" pitchFamily="2" charset="2"/>
              <a:buChar char="l"/>
            </a:pPr>
            <a:r>
              <a:rPr lang="zh-CN" altLang="en-US" smtClean="0">
                <a:solidFill>
                  <a:srgbClr val="0000CC"/>
                </a:solidFill>
                <a:ea typeface="宋体" panose="02010600030101010101" pitchFamily="2" charset="-122"/>
              </a:rPr>
              <a:t>受习惯势力阻挠，人们不愿意抛弃惯用的语言</a:t>
            </a:r>
            <a:r>
              <a:rPr lang="zh-CN" altLang="en-US" sz="2400" smtClean="0">
                <a:ea typeface="宋体" panose="02010600030101010101" pitchFamily="2" charset="-122"/>
              </a:rPr>
              <a:t>。</a:t>
            </a:r>
            <a:endParaRPr lang="zh-CN" altLang="en-US" sz="2400" smtClean="0">
              <a:solidFill>
                <a:srgbClr val="990099"/>
              </a:solidFill>
              <a:ea typeface="宋体" panose="02010600030101010101" pitchFamily="2" charset="-122"/>
            </a:endParaRPr>
          </a:p>
          <a:p>
            <a:pPr lvl="3" eaLnBrk="1" hangingPunct="1">
              <a:lnSpc>
                <a:spcPct val="105000"/>
              </a:lnSpc>
              <a:spcBef>
                <a:spcPct val="45000"/>
              </a:spcBef>
              <a:buClr>
                <a:srgbClr val="0000CC"/>
              </a:buClr>
              <a:buSzPct val="135000"/>
            </a:pPr>
            <a:r>
              <a:rPr lang="en-US" altLang="zh-CN" sz="3200" smtClean="0">
                <a:ea typeface="宋体" panose="02010600030101010101" pitchFamily="2" charset="-122"/>
              </a:rPr>
              <a:t>C、C++,Java、……</a:t>
            </a:r>
            <a:endParaRPr lang="zh-CN" altLang="en-US" sz="3200" smtClean="0">
              <a:ea typeface="宋体" panose="02010600030101010101" pitchFamily="2" charset="-122"/>
            </a:endParaRPr>
          </a:p>
          <a:p>
            <a:pPr eaLnBrk="1" hangingPunct="1">
              <a:lnSpc>
                <a:spcPct val="80000"/>
              </a:lnSpc>
            </a:pPr>
            <a:endParaRPr lang="zh-CN" altLang="en-US" smtClean="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idx="1"/>
          </p:nvPr>
        </p:nvSpPr>
        <p:spPr>
          <a:xfrm>
            <a:off x="-252413" y="620713"/>
            <a:ext cx="9396413" cy="5867400"/>
          </a:xfrm>
        </p:spPr>
        <p:txBody>
          <a:bodyPr/>
          <a:lstStyle/>
          <a:p>
            <a:pPr marL="1336675" lvl="3" indent="-655638" eaLnBrk="1" hangingPunct="1"/>
            <a:endParaRPr lang="zh-CN" altLang="en-US" sz="3200" smtClean="0">
              <a:ea typeface="宋体" panose="02010600030101010101" pitchFamily="2" charset="-122"/>
            </a:endParaRPr>
          </a:p>
          <a:p>
            <a:pPr marL="477838" lvl="2" indent="-3175" eaLnBrk="1" hangingPunct="1"/>
            <a:r>
              <a:rPr lang="zh-CN" altLang="en-US" sz="3200" smtClean="0">
                <a:ea typeface="宋体" panose="02010600030101010101" pitchFamily="2" charset="-122"/>
              </a:rPr>
              <a:t>方法</a:t>
            </a:r>
            <a:r>
              <a:rPr lang="en-US" altLang="zh-CN" sz="3200" smtClean="0">
                <a:ea typeface="宋体" panose="02010600030101010101" pitchFamily="2" charset="-122"/>
              </a:rPr>
              <a:t>2</a:t>
            </a:r>
            <a:r>
              <a:rPr lang="zh-CN" altLang="en-US" sz="3200" smtClean="0">
                <a:ea typeface="宋体" panose="02010600030101010101" pitchFamily="2" charset="-122"/>
              </a:rPr>
              <a:t>：系列机方法</a:t>
            </a:r>
          </a:p>
          <a:p>
            <a:pPr marL="1336675" lvl="3" indent="-655638" eaLnBrk="1" hangingPunct="1"/>
            <a:r>
              <a:rPr lang="zh-CN" altLang="en-US" sz="3200" smtClean="0">
                <a:solidFill>
                  <a:schemeClr val="tx2"/>
                </a:solidFill>
                <a:ea typeface="宋体" panose="02010600030101010101" pitchFamily="2" charset="-122"/>
              </a:rPr>
              <a:t>系列机定义：</a:t>
            </a:r>
          </a:p>
          <a:p>
            <a:pPr marL="1336675" lvl="3" indent="-655638" eaLnBrk="1" hangingPunct="1">
              <a:buFont typeface="Wingdings" panose="05000000000000000000" pitchFamily="2" charset="2"/>
              <a:buNone/>
            </a:pPr>
            <a:r>
              <a:rPr lang="zh-CN" altLang="en-US" sz="3200" smtClean="0">
                <a:ea typeface="宋体" panose="02010600030101010101" pitchFamily="2" charset="-122"/>
              </a:rPr>
              <a:t> 具有相同的系统结构，不同组成和实现的一系列计算机系统</a:t>
            </a:r>
          </a:p>
          <a:p>
            <a:pPr marL="1336675" lvl="3" indent="-655638" eaLnBrk="1" hangingPunct="1"/>
            <a:r>
              <a:rPr lang="zh-CN" altLang="en-US" sz="3200" smtClean="0">
                <a:solidFill>
                  <a:schemeClr val="tx2"/>
                </a:solidFill>
                <a:ea typeface="宋体" panose="02010600030101010101" pitchFamily="2" charset="-122"/>
              </a:rPr>
              <a:t>实现方法：</a:t>
            </a:r>
          </a:p>
          <a:p>
            <a:pPr marL="1336675" lvl="3" indent="-655638" eaLnBrk="1" hangingPunct="1">
              <a:buFont typeface="Wingdings" panose="05000000000000000000" pitchFamily="2" charset="2"/>
              <a:buNone/>
            </a:pPr>
            <a:r>
              <a:rPr lang="zh-CN" altLang="en-US" sz="3200" smtClean="0">
                <a:solidFill>
                  <a:srgbClr val="0000CC"/>
                </a:solidFill>
                <a:ea typeface="宋体" panose="02010600030101010101" pitchFamily="2" charset="-122"/>
              </a:rPr>
              <a:t>在系统结构基本不变的基础上，根据不同性能</a:t>
            </a:r>
          </a:p>
          <a:p>
            <a:pPr marL="1336675" lvl="3" indent="-655638" eaLnBrk="1" hangingPunct="1">
              <a:buFont typeface="Wingdings" panose="05000000000000000000" pitchFamily="2" charset="2"/>
              <a:buNone/>
            </a:pPr>
            <a:r>
              <a:rPr lang="zh-CN" altLang="en-US" sz="3200" smtClean="0">
                <a:solidFill>
                  <a:srgbClr val="0000CC"/>
                </a:solidFill>
                <a:ea typeface="宋体" panose="02010600030101010101" pitchFamily="2" charset="-122"/>
              </a:rPr>
              <a:t>的要求和当时的器件发展情况，设计出各种性</a:t>
            </a:r>
          </a:p>
          <a:p>
            <a:pPr marL="1336675" lvl="3" indent="-655638" eaLnBrk="1" hangingPunct="1">
              <a:buFont typeface="Wingdings" panose="05000000000000000000" pitchFamily="2" charset="2"/>
              <a:buNone/>
            </a:pPr>
            <a:r>
              <a:rPr lang="zh-CN" altLang="en-US" sz="3200" smtClean="0">
                <a:solidFill>
                  <a:srgbClr val="0000CC"/>
                </a:solidFill>
                <a:ea typeface="宋体" panose="02010600030101010101" pitchFamily="2" charset="-122"/>
              </a:rPr>
              <a:t>能、价格不同的计算机系统。一种系统结构可</a:t>
            </a:r>
          </a:p>
          <a:p>
            <a:pPr marL="1336675" lvl="3" indent="-655638" eaLnBrk="1" hangingPunct="1">
              <a:buFont typeface="Wingdings" panose="05000000000000000000" pitchFamily="2" charset="2"/>
              <a:buNone/>
            </a:pPr>
            <a:r>
              <a:rPr lang="zh-CN" altLang="en-US" sz="3200" smtClean="0">
                <a:solidFill>
                  <a:srgbClr val="0000CC"/>
                </a:solidFill>
                <a:ea typeface="宋体" panose="02010600030101010101" pitchFamily="2" charset="-122"/>
              </a:rPr>
              <a:t>以有多种组成，一种组成可以有多种物理实现。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idx="1"/>
          </p:nvPr>
        </p:nvSpPr>
        <p:spPr>
          <a:xfrm>
            <a:off x="-1296988" y="1268413"/>
            <a:ext cx="10837863" cy="5867400"/>
          </a:xfrm>
        </p:spPr>
        <p:txBody>
          <a:bodyPr/>
          <a:lstStyle/>
          <a:p>
            <a:pPr marL="1336675" lvl="3" indent="-655638" eaLnBrk="1" hangingPunct="1"/>
            <a:r>
              <a:rPr lang="zh-CN" altLang="en-US" sz="3200" smtClean="0">
                <a:solidFill>
                  <a:schemeClr val="tx2"/>
                </a:solidFill>
                <a:ea typeface="宋体" panose="02010600030101010101" pitchFamily="2" charset="-122"/>
              </a:rPr>
              <a:t>如</a:t>
            </a:r>
            <a:r>
              <a:rPr lang="en-US" altLang="zh-CN" sz="3200" smtClean="0">
                <a:solidFill>
                  <a:schemeClr val="tx2"/>
                </a:solidFill>
                <a:ea typeface="宋体" panose="02010600030101010101" pitchFamily="2" charset="-122"/>
              </a:rPr>
              <a:t>IBM370</a:t>
            </a:r>
            <a:r>
              <a:rPr lang="zh-CN" altLang="en-US" sz="3200" smtClean="0">
                <a:solidFill>
                  <a:schemeClr val="tx2"/>
                </a:solidFill>
                <a:ea typeface="宋体" panose="02010600030101010101" pitchFamily="2" charset="-122"/>
              </a:rPr>
              <a:t>系列机：</a:t>
            </a:r>
            <a:br>
              <a:rPr lang="zh-CN" altLang="en-US" sz="3200" smtClean="0">
                <a:solidFill>
                  <a:schemeClr val="tx2"/>
                </a:solidFill>
                <a:ea typeface="宋体" panose="02010600030101010101" pitchFamily="2" charset="-122"/>
              </a:rPr>
            </a:br>
            <a:r>
              <a:rPr lang="zh-CN" altLang="en-US" sz="3200" smtClean="0">
                <a:ea typeface="宋体" panose="02010600030101010101" pitchFamily="2" charset="-122"/>
              </a:rPr>
              <a:t>370/115、125、135、145、158、168等各种型号。</a:t>
            </a:r>
            <a:br>
              <a:rPr lang="zh-CN" altLang="en-US" sz="3200" smtClean="0">
                <a:ea typeface="宋体" panose="02010600030101010101" pitchFamily="2" charset="-122"/>
              </a:rPr>
            </a:br>
            <a:r>
              <a:rPr lang="zh-CN" altLang="en-US" sz="3200" smtClean="0">
                <a:solidFill>
                  <a:srgbClr val="0000CC"/>
                </a:solidFill>
                <a:ea typeface="宋体" panose="02010600030101010101" pitchFamily="2" charset="-122"/>
              </a:rPr>
              <a:t>相同的系统结构，不同的组成和实现技术，不同的性能和价格。</a:t>
            </a:r>
            <a:br>
              <a:rPr lang="zh-CN" altLang="en-US" sz="3200" smtClean="0">
                <a:solidFill>
                  <a:srgbClr val="0000CC"/>
                </a:solidFill>
                <a:ea typeface="宋体" panose="02010600030101010101" pitchFamily="2" charset="-122"/>
              </a:rPr>
            </a:br>
            <a:r>
              <a:rPr lang="zh-CN" altLang="en-US" sz="3200" smtClean="0">
                <a:solidFill>
                  <a:schemeClr val="tx2"/>
                </a:solidFill>
                <a:ea typeface="宋体" panose="02010600030101010101" pitchFamily="2" charset="-122"/>
              </a:rPr>
              <a:t>相同的指令系统</a:t>
            </a:r>
            <a:r>
              <a:rPr lang="en-US" altLang="zh-CN" sz="3200" smtClean="0">
                <a:solidFill>
                  <a:schemeClr val="tx2"/>
                </a:solidFill>
                <a:ea typeface="宋体" panose="02010600030101010101" pitchFamily="2" charset="-122"/>
              </a:rPr>
              <a:t>:</a:t>
            </a:r>
          </a:p>
          <a:p>
            <a:pPr marL="1336675" lvl="3" indent="-655638" eaLnBrk="1" hangingPunct="1">
              <a:buFont typeface="Wingdings" panose="05000000000000000000" pitchFamily="2" charset="2"/>
              <a:buNone/>
            </a:pPr>
            <a:r>
              <a:rPr lang="zh-CN" altLang="en-US" sz="3200" smtClean="0">
                <a:ea typeface="宋体" panose="02010600030101010101" pitchFamily="2" charset="-122"/>
              </a:rPr>
              <a:t>     分别采用顺序执行、重迭、流水和并行处理方式。</a:t>
            </a:r>
            <a:br>
              <a:rPr lang="zh-CN" altLang="en-US" sz="3200" smtClean="0">
                <a:ea typeface="宋体" panose="02010600030101010101" pitchFamily="2" charset="-122"/>
              </a:rPr>
            </a:br>
            <a:r>
              <a:rPr lang="zh-CN" altLang="en-US" sz="3200" smtClean="0">
                <a:solidFill>
                  <a:schemeClr val="tx2"/>
                </a:solidFill>
                <a:ea typeface="宋体" panose="02010600030101010101" pitchFamily="2" charset="-122"/>
              </a:rPr>
              <a:t>相同的32位字长</a:t>
            </a:r>
            <a:r>
              <a:rPr lang="en-US" altLang="zh-CN" sz="3200" smtClean="0">
                <a:solidFill>
                  <a:schemeClr val="tx2"/>
                </a:solidFill>
                <a:ea typeface="宋体" panose="02010600030101010101" pitchFamily="2" charset="-122"/>
              </a:rPr>
              <a:t>:</a:t>
            </a:r>
          </a:p>
          <a:p>
            <a:pPr marL="1336675" lvl="3" indent="-655638" eaLnBrk="1" hangingPunct="1">
              <a:buFont typeface="Wingdings" panose="05000000000000000000" pitchFamily="2" charset="2"/>
              <a:buNone/>
            </a:pPr>
            <a:r>
              <a:rPr lang="zh-CN" altLang="en-US" sz="3200" smtClean="0">
                <a:solidFill>
                  <a:schemeClr val="tx2"/>
                </a:solidFill>
                <a:ea typeface="宋体" panose="02010600030101010101" pitchFamily="2" charset="-122"/>
              </a:rPr>
              <a:t>     </a:t>
            </a:r>
            <a:r>
              <a:rPr lang="zh-CN" altLang="en-US" sz="3200" smtClean="0">
                <a:ea typeface="宋体" panose="02010600030101010101" pitchFamily="2" charset="-122"/>
              </a:rPr>
              <a:t>数据通道的宽度分别为8位、16位、32位、64位。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idx="1"/>
          </p:nvPr>
        </p:nvSpPr>
        <p:spPr>
          <a:xfrm>
            <a:off x="-684213" y="1268413"/>
            <a:ext cx="9828213" cy="5257800"/>
          </a:xfrm>
        </p:spPr>
        <p:txBody>
          <a:bodyPr/>
          <a:lstStyle/>
          <a:p>
            <a:pPr marL="1336675" lvl="3" indent="-655638" eaLnBrk="1" hangingPunct="1"/>
            <a:r>
              <a:rPr lang="en-US" altLang="zh-CN" sz="3200" smtClean="0">
                <a:solidFill>
                  <a:schemeClr val="tx2"/>
                </a:solidFill>
                <a:ea typeface="宋体" panose="02010600030101010101" pitchFamily="2" charset="-122"/>
              </a:rPr>
              <a:t>PC</a:t>
            </a:r>
            <a:r>
              <a:rPr lang="zh-CN" altLang="en-US" sz="3200" smtClean="0">
                <a:solidFill>
                  <a:schemeClr val="tx2"/>
                </a:solidFill>
                <a:ea typeface="宋体" panose="02010600030101010101" pitchFamily="2" charset="-122"/>
              </a:rPr>
              <a:t>系列机：</a:t>
            </a:r>
            <a:r>
              <a:rPr lang="zh-CN" altLang="en-US" sz="3200" smtClean="0">
                <a:ea typeface="宋体" panose="02010600030101010101" pitchFamily="2" charset="-122"/>
              </a:rPr>
              <a:t/>
            </a:r>
            <a:br>
              <a:rPr lang="zh-CN" altLang="en-US" sz="3200" smtClean="0">
                <a:ea typeface="宋体" panose="02010600030101010101" pitchFamily="2" charset="-122"/>
              </a:rPr>
            </a:br>
            <a:r>
              <a:rPr lang="zh-CN" altLang="en-US" sz="3200" smtClean="0">
                <a:solidFill>
                  <a:schemeClr val="tx2"/>
                </a:solidFill>
                <a:ea typeface="宋体" panose="02010600030101010101" pitchFamily="2" charset="-122"/>
              </a:rPr>
              <a:t>不同工作主频；</a:t>
            </a:r>
          </a:p>
          <a:p>
            <a:pPr marL="1336675" lvl="3" indent="-655638" eaLnBrk="1" hangingPunct="1">
              <a:buFont typeface="Wingdings" panose="05000000000000000000" pitchFamily="2" charset="2"/>
              <a:buNone/>
            </a:pPr>
            <a:r>
              <a:rPr lang="zh-CN" altLang="en-US" sz="3200" smtClean="0">
                <a:ea typeface="宋体" panose="02010600030101010101" pitchFamily="2" charset="-122"/>
              </a:rPr>
              <a:t> 8088、8086、80186、80286、80386、80484、</a:t>
            </a:r>
            <a:r>
              <a:rPr lang="en-US" altLang="zh-CN" sz="3200" smtClean="0">
                <a:ea typeface="宋体" panose="02010600030101010101" pitchFamily="2" charset="-122"/>
              </a:rPr>
              <a:t>Pentium、PentiumII、PentiumIII</a:t>
            </a:r>
            <a:br>
              <a:rPr lang="en-US" altLang="zh-CN" sz="3200" smtClean="0">
                <a:ea typeface="宋体" panose="02010600030101010101" pitchFamily="2" charset="-122"/>
              </a:rPr>
            </a:br>
            <a:r>
              <a:rPr lang="zh-CN" altLang="en-US" sz="3200" smtClean="0">
                <a:solidFill>
                  <a:schemeClr val="tx2"/>
                </a:solidFill>
                <a:ea typeface="宋体" panose="02010600030101010101" pitchFamily="2" charset="-122"/>
              </a:rPr>
              <a:t>不同扩展功能：</a:t>
            </a:r>
          </a:p>
          <a:p>
            <a:pPr marL="1336675" lvl="3" indent="-655638" eaLnBrk="1" hangingPunct="1">
              <a:buFont typeface="Wingdings" panose="05000000000000000000" pitchFamily="2" charset="2"/>
              <a:buNone/>
            </a:pPr>
            <a:r>
              <a:rPr lang="en-US" altLang="zh-CN" sz="3200" smtClean="0">
                <a:ea typeface="宋体" panose="02010600030101010101" pitchFamily="2" charset="-122"/>
              </a:rPr>
              <a:t>         Pentium、Pentium Pro、Pentium MMX</a:t>
            </a:r>
            <a:br>
              <a:rPr lang="en-US" altLang="zh-CN" sz="3200" smtClean="0">
                <a:ea typeface="宋体" panose="02010600030101010101" pitchFamily="2" charset="-122"/>
              </a:rPr>
            </a:br>
            <a:r>
              <a:rPr lang="zh-CN" altLang="en-US" sz="3200" smtClean="0">
                <a:solidFill>
                  <a:schemeClr val="tx2"/>
                </a:solidFill>
                <a:ea typeface="宋体" panose="02010600030101010101" pitchFamily="2" charset="-122"/>
              </a:rPr>
              <a:t>不同的</a:t>
            </a:r>
            <a:r>
              <a:rPr lang="en-US" altLang="zh-CN" sz="3200" smtClean="0">
                <a:solidFill>
                  <a:schemeClr val="tx2"/>
                </a:solidFill>
                <a:ea typeface="宋体" panose="02010600030101010101" pitchFamily="2" charset="-122"/>
              </a:rPr>
              <a:t>Cache：</a:t>
            </a:r>
          </a:p>
          <a:p>
            <a:pPr marL="1336675" lvl="3" indent="-655638" eaLnBrk="1" hangingPunct="1">
              <a:buFont typeface="Wingdings" panose="05000000000000000000" pitchFamily="2" charset="2"/>
              <a:buNone/>
            </a:pPr>
            <a:r>
              <a:rPr lang="en-US" altLang="zh-CN" sz="3200" smtClean="0">
                <a:solidFill>
                  <a:schemeClr val="tx2"/>
                </a:solidFill>
                <a:ea typeface="宋体" panose="02010600030101010101" pitchFamily="2" charset="-122"/>
              </a:rPr>
              <a:t>         </a:t>
            </a:r>
            <a:r>
              <a:rPr lang="en-US" altLang="zh-CN" sz="3200" smtClean="0">
                <a:ea typeface="宋体" panose="02010600030101010101" pitchFamily="2" charset="-122"/>
              </a:rPr>
              <a:t>PentiumII、Celeron、Xeon</a:t>
            </a:r>
            <a:br>
              <a:rPr lang="en-US" altLang="zh-CN" sz="3200" smtClean="0">
                <a:ea typeface="宋体" panose="02010600030101010101" pitchFamily="2" charset="-122"/>
              </a:rPr>
            </a:br>
            <a:r>
              <a:rPr lang="zh-CN" altLang="en-US" sz="3200" smtClean="0">
                <a:solidFill>
                  <a:schemeClr val="tx2"/>
                </a:solidFill>
                <a:ea typeface="宋体" panose="02010600030101010101" pitchFamily="2" charset="-122"/>
              </a:rPr>
              <a:t>不同的字长：</a:t>
            </a:r>
            <a:r>
              <a:rPr lang="zh-CN" altLang="en-US" sz="3200" smtClean="0">
                <a:ea typeface="宋体" panose="02010600030101010101" pitchFamily="2" charset="-122"/>
              </a:rPr>
              <a:t> </a:t>
            </a:r>
          </a:p>
          <a:p>
            <a:pPr marL="1336675" lvl="3" indent="-655638" eaLnBrk="1" hangingPunct="1">
              <a:buFont typeface="Wingdings" panose="05000000000000000000" pitchFamily="2" charset="2"/>
              <a:buNone/>
            </a:pPr>
            <a:r>
              <a:rPr lang="zh-CN" altLang="en-US" sz="3200" smtClean="0">
                <a:ea typeface="宋体" panose="02010600030101010101" pitchFamily="2" charset="-122"/>
              </a:rPr>
              <a:t>       8位（8088）、16位（80286）、32位、64位。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idx="1"/>
          </p:nvPr>
        </p:nvSpPr>
        <p:spPr>
          <a:xfrm>
            <a:off x="-541338" y="1268413"/>
            <a:ext cx="9685338" cy="5867400"/>
          </a:xfrm>
        </p:spPr>
        <p:txBody>
          <a:bodyPr/>
          <a:lstStyle/>
          <a:p>
            <a:pPr marL="1336675" lvl="3" indent="-655638" eaLnBrk="1" hangingPunct="1"/>
            <a:r>
              <a:rPr lang="zh-CN" altLang="en-US" sz="3200" smtClean="0">
                <a:solidFill>
                  <a:schemeClr val="tx2"/>
                </a:solidFill>
                <a:ea typeface="宋体" panose="02010600030101010101" pitchFamily="2" charset="-122"/>
              </a:rPr>
              <a:t>采用系列机方法的主要优点：</a:t>
            </a:r>
            <a:br>
              <a:rPr lang="zh-CN" altLang="en-US" sz="3200" smtClean="0">
                <a:solidFill>
                  <a:schemeClr val="tx2"/>
                </a:solidFill>
                <a:ea typeface="宋体" panose="02010600030101010101" pitchFamily="2" charset="-122"/>
              </a:rPr>
            </a:br>
            <a:r>
              <a:rPr lang="zh-CN" altLang="en-US" sz="3200" smtClean="0">
                <a:ea typeface="宋体" panose="02010600030101010101" pitchFamily="2" charset="-122"/>
              </a:rPr>
              <a:t>系列机之间软件兼容，可移植性好；插件、接口等相互兼容；便于实现机间通信；便于维修、培训；有利于提高产量、降低成本</a:t>
            </a:r>
          </a:p>
          <a:p>
            <a:pPr marL="1336675" lvl="3" indent="-655638" algn="just" eaLnBrk="1" hangingPunct="1"/>
            <a:r>
              <a:rPr lang="zh-CN" altLang="en-US" sz="3200" smtClean="0">
                <a:solidFill>
                  <a:schemeClr val="tx2"/>
                </a:solidFill>
                <a:ea typeface="宋体" panose="02010600030101010101" pitchFamily="2" charset="-122"/>
              </a:rPr>
              <a:t>采用系列机方法的主要缺点：</a:t>
            </a:r>
            <a:br>
              <a:rPr lang="zh-CN" altLang="en-US" sz="3200" smtClean="0">
                <a:solidFill>
                  <a:schemeClr val="tx2"/>
                </a:solidFill>
                <a:ea typeface="宋体" panose="02010600030101010101" pitchFamily="2" charset="-122"/>
              </a:rPr>
            </a:br>
            <a:r>
              <a:rPr lang="zh-CN" altLang="en-US" sz="3200" smtClean="0">
                <a:ea typeface="宋体" panose="02010600030101010101" pitchFamily="2" charset="-122"/>
              </a:rPr>
              <a:t>限制了计算机系统结构的发展</a:t>
            </a:r>
          </a:p>
          <a:p>
            <a:pPr marL="477838" lvl="2" indent="-3175" algn="ctr" eaLnBrk="1" hangingPunct="1"/>
            <a:r>
              <a:rPr lang="zh-CN" altLang="en-US" sz="3200" smtClean="0">
                <a:ea typeface="宋体" panose="02010600030101010101" pitchFamily="2" charset="-122"/>
              </a:rPr>
              <a:t>方法</a:t>
            </a:r>
            <a:r>
              <a:rPr lang="en-US" altLang="zh-CN" sz="3200" smtClean="0">
                <a:ea typeface="宋体" panose="02010600030101010101" pitchFamily="2" charset="-122"/>
              </a:rPr>
              <a:t>3</a:t>
            </a:r>
            <a:r>
              <a:rPr lang="zh-CN" altLang="en-US" sz="3200" smtClean="0">
                <a:ea typeface="宋体" panose="02010600030101010101" pitchFamily="2" charset="-122"/>
              </a:rPr>
              <a:t>：模拟与仿真  </a:t>
            </a:r>
            <a:r>
              <a:rPr lang="en-US" altLang="zh-CN" sz="3200" smtClean="0">
                <a:ea typeface="宋体" panose="02010600030101010101" pitchFamily="2" charset="-122"/>
              </a:rPr>
              <a:t>Simulation  Emulation</a:t>
            </a:r>
            <a:endParaRPr lang="zh-CN" altLang="en-US" sz="3200" smtClean="0">
              <a:ea typeface="宋体" panose="02010600030101010101" pitchFamily="2" charset="-122"/>
            </a:endParaRPr>
          </a:p>
          <a:p>
            <a:pPr marL="1336675" lvl="3" indent="-655638" eaLnBrk="1" hangingPunct="1">
              <a:buFont typeface="Wingdings" panose="05000000000000000000" pitchFamily="2" charset="2"/>
              <a:buNone/>
            </a:pPr>
            <a:r>
              <a:rPr lang="zh-CN" altLang="en-US" sz="3200" smtClean="0">
                <a:solidFill>
                  <a:schemeClr val="tx2"/>
                </a:solidFill>
                <a:ea typeface="宋体" panose="02010600030101010101" pitchFamily="2" charset="-122"/>
              </a:rPr>
              <a:t>      定义：</a:t>
            </a:r>
            <a:br>
              <a:rPr lang="zh-CN" altLang="en-US" sz="3200" smtClean="0">
                <a:solidFill>
                  <a:schemeClr val="tx2"/>
                </a:solidFill>
                <a:ea typeface="宋体" panose="02010600030101010101" pitchFamily="2" charset="-122"/>
              </a:rPr>
            </a:br>
            <a:r>
              <a:rPr lang="zh-CN" altLang="en-US" sz="3200" smtClean="0">
                <a:ea typeface="宋体" panose="02010600030101010101" pitchFamily="2" charset="-122"/>
              </a:rPr>
              <a:t>在一台现有的计算机上实现另一台计算机的指令系统。</a:t>
            </a:r>
          </a:p>
        </p:txBody>
      </p:sp>
    </p:spTree>
  </p:cSld>
  <p:clrMapOvr>
    <a:masterClrMapping/>
  </p:clrMapOvr>
</p:sld>
</file>

<file path=ppt/theme/theme1.xml><?xml version="1.0" encoding="utf-8"?>
<a:theme xmlns:a="http://schemas.openxmlformats.org/drawingml/2006/main" name="聚焦科技">
  <a:themeElements>
    <a:clrScheme name="聚焦科技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聚焦科技">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聚焦科技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聚焦科技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聚焦科技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聚焦科技">
  <a:themeElements>
    <a:clrScheme name="聚焦科技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聚焦科技">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聚焦科技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聚焦科技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聚焦科技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聚焦科技</Template>
  <TotalTime>257</TotalTime>
  <Pages>0</Pages>
  <Words>1652</Words>
  <Characters>0</Characters>
  <Application>Microsoft Office PowerPoint</Application>
  <PresentationFormat>全屏显示(4:3)</PresentationFormat>
  <Lines>0</Lines>
  <Paragraphs>134</Paragraphs>
  <Slides>24</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24</vt:i4>
      </vt:variant>
    </vt:vector>
  </HeadingPairs>
  <TitlesOfParts>
    <vt:vector size="34" baseType="lpstr">
      <vt:lpstr>楷体_GB2312</vt:lpstr>
      <vt:lpstr>宋体</vt:lpstr>
      <vt:lpstr>Arial</vt:lpstr>
      <vt:lpstr>Book Antiqua</vt:lpstr>
      <vt:lpstr>Symbol</vt:lpstr>
      <vt:lpstr>Wingdings</vt:lpstr>
      <vt:lpstr>Wingdings 2</vt:lpstr>
      <vt:lpstr>聚焦科技</vt:lpstr>
      <vt:lpstr>1_聚焦科技</vt:lpstr>
      <vt:lpstr>Photoshop.Image.6</vt:lpstr>
      <vt:lpstr>第一章　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MC SYSTEM</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单击此处添加标题</dc:title>
  <dc:subject/>
  <dc:creator>sysman</dc:creator>
  <cp:keywords/>
  <dc:description/>
  <cp:lastModifiedBy>a</cp:lastModifiedBy>
  <cp:revision>219</cp:revision>
  <dcterms:created xsi:type="dcterms:W3CDTF">2008-08-27T02:06:19Z</dcterms:created>
  <dcterms:modified xsi:type="dcterms:W3CDTF">2022-03-07T13:45:55Z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TC011368022052</vt:lpwstr>
  </property>
  <property fmtid="{D5CDD505-2E9C-101B-9397-08002B2CF9AE}" pid="3" name="KSOProductBuildVer">
    <vt:lpwstr>2052-10.1.0.7520</vt:lpwstr>
  </property>
</Properties>
</file>