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sldIdLst>
    <p:sldId id="60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 autoAdjust="0"/>
    <p:restoredTop sz="90929" autoAdjust="0"/>
  </p:normalViewPr>
  <p:slideViewPr>
    <p:cSldViewPr>
      <p:cViewPr varScale="1">
        <p:scale>
          <a:sx n="66" d="100"/>
          <a:sy n="66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8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17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327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99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155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00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>
                <a:spLocks/>
              </p:cNvSpPr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>
                <a:spLocks/>
              </p:cNvSpPr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>
                <a:spLocks/>
              </p:cNvSpPr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>
                <a:spLocks/>
              </p:cNvSpPr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>
                <a:spLocks/>
              </p:cNvSpPr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>
                <a:spLocks/>
              </p:cNvSpPr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>
                <a:spLocks/>
              </p:cNvSpPr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>
                <a:spLocks/>
              </p:cNvSpPr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>
                <a:spLocks/>
              </p:cNvSpPr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>
                <a:spLocks/>
              </p:cNvSpPr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>
                <a:spLocks/>
              </p:cNvSpPr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>
                <a:spLocks/>
              </p:cNvSpPr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>
                <a:spLocks/>
              </p:cNvSpPr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>
                <a:spLocks/>
              </p:cNvSpPr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>
                <a:spLocks/>
              </p:cNvSpPr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>
                <a:spLocks/>
              </p:cNvSpPr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>
                <a:spLocks/>
              </p:cNvSpPr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>
                <a:spLocks/>
              </p:cNvSpPr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>
              <a:spLocks/>
            </p:cNvSpPr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>
            <a:graphicFrameLocks/>
          </p:cNvGraphicFramePr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14" imgW="3666667" imgH="828791" progId="Paint.Picture">
                  <p:embed/>
                </p:oleObj>
              </mc:Choice>
              <mc:Fallback>
                <p:oleObj r:id="rId14" imgW="3666667" imgH="828791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625"/>
            <a:ext cx="8686800" cy="5730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判断题：</a:t>
            </a:r>
          </a:p>
          <a:p>
            <a:pPr marL="0" indent="0">
              <a:buNone/>
            </a:pPr>
            <a:r>
              <a:rPr lang="zh-CN" altLang="en-US" sz="2200" dirty="0"/>
              <a:t>(    )</a:t>
            </a:r>
            <a:r>
              <a:rPr lang="en-US" altLang="zh-CN" sz="2200" dirty="0"/>
              <a:t>1</a:t>
            </a:r>
            <a:r>
              <a:rPr lang="zh-CN" altLang="en-US" sz="2200" dirty="0"/>
              <a:t>、变址寻址是对逻辑地址空间到物理地址空间变换的支持，以利于实现程序的动态再定位。</a:t>
            </a:r>
          </a:p>
          <a:p>
            <a:pPr marL="0" indent="0">
              <a:buNone/>
            </a:pPr>
            <a:r>
              <a:rPr lang="zh-CN" altLang="en-US" sz="2200" dirty="0"/>
              <a:t>(    )</a:t>
            </a:r>
            <a:r>
              <a:rPr lang="en-US" altLang="zh-CN" sz="2200" dirty="0"/>
              <a:t>2</a:t>
            </a:r>
            <a:r>
              <a:rPr lang="zh-CN" altLang="en-US" sz="2200" dirty="0"/>
              <a:t>、基址寻址是对逻辑地址空间到物理地址空间变换的支持，以利于实现程序的动态再定位。</a:t>
            </a:r>
          </a:p>
          <a:p>
            <a:pPr marL="0" indent="0">
              <a:buNone/>
            </a:pPr>
            <a:r>
              <a:rPr lang="zh-CN" altLang="en-US" sz="2200" dirty="0"/>
              <a:t>(    )</a:t>
            </a:r>
            <a:r>
              <a:rPr lang="en-US" altLang="zh-CN" sz="2200" dirty="0"/>
              <a:t>3</a:t>
            </a:r>
            <a:r>
              <a:rPr lang="zh-CN" altLang="en-US" sz="2200" dirty="0"/>
              <a:t>、在执行每条指令时形成访存物理地址的方法</a:t>
            </a:r>
            <a:r>
              <a:rPr lang="zh-CN" altLang="en-US" sz="2200" dirty="0" smtClean="0"/>
              <a:t>称为动态</a:t>
            </a:r>
            <a:r>
              <a:rPr lang="zh-CN" altLang="en-US" sz="2200" dirty="0"/>
              <a:t>再定位。</a:t>
            </a:r>
          </a:p>
          <a:p>
            <a:pPr marL="0" indent="0">
              <a:buNone/>
            </a:pPr>
            <a:r>
              <a:rPr lang="zh-CN" altLang="en-US" sz="2200" dirty="0"/>
              <a:t>(    )4、用软件方法将目的程序的逻辑地址变换为物理地址，程序执行时物理地址不再变改，这种定位技术</a:t>
            </a:r>
            <a:r>
              <a:rPr lang="zh-CN" altLang="en-US" sz="2200" dirty="0" smtClean="0"/>
              <a:t>为静态再</a:t>
            </a:r>
            <a:r>
              <a:rPr lang="zh-CN" altLang="en-US" sz="2200" dirty="0"/>
              <a:t>定位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(    )5</a:t>
            </a:r>
            <a:r>
              <a:rPr lang="zh-CN" altLang="en-US" sz="2200" dirty="0" smtClean="0"/>
              <a:t>、为了任何时候所需的信息只用一个存储周期访问到，信息在主存中存放的地址必须是该信息宽度（字节数）的整数倍。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(    )6</a:t>
            </a:r>
            <a:r>
              <a:rPr lang="zh-CN" altLang="en-US" sz="2200" dirty="0" smtClean="0"/>
              <a:t>、若信息任意存储，会出现一个信息跨主字字边界存储的个情况，有时尽管信息宽度小于或等于主存宽度，也需花费两个存储周期才能访问到。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b="1" dirty="0" smtClean="0"/>
              <a:t>填空</a:t>
            </a:r>
            <a:r>
              <a:rPr lang="zh-CN" altLang="en-US" sz="2200" b="1" dirty="0"/>
              <a:t>题：</a:t>
            </a:r>
          </a:p>
          <a:p>
            <a:pPr marL="0" indent="0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、计算机有面向主存、面向</a:t>
            </a:r>
            <a:r>
              <a:rPr lang="zh-CN" altLang="en-US" sz="2200" u="sng" dirty="0"/>
              <a:t>              </a:t>
            </a:r>
            <a:r>
              <a:rPr lang="zh-CN" altLang="en-US" sz="2200" dirty="0"/>
              <a:t>和面向</a:t>
            </a:r>
            <a:r>
              <a:rPr lang="zh-CN" altLang="en-US" sz="2200" u="sng" dirty="0"/>
              <a:t>            </a:t>
            </a:r>
            <a:r>
              <a:rPr lang="zh-CN" altLang="en-US" sz="2200" dirty="0"/>
              <a:t>  的寻址方式。</a:t>
            </a:r>
          </a:p>
          <a:p>
            <a:pPr marL="0" indent="0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、程序在主存中定位的方法有</a:t>
            </a:r>
            <a:r>
              <a:rPr lang="zh-CN" altLang="en-US" sz="2200" u="sng" dirty="0"/>
              <a:t>                  </a:t>
            </a:r>
            <a:r>
              <a:rPr lang="zh-CN" altLang="en-US" sz="2200" dirty="0"/>
              <a:t>和 </a:t>
            </a:r>
            <a:r>
              <a:rPr lang="zh-CN" altLang="en-US" sz="2200" u="sng" dirty="0"/>
              <a:t>                </a:t>
            </a:r>
            <a:r>
              <a:rPr lang="zh-CN" altLang="en-US" sz="2200" dirty="0"/>
              <a:t> 两种方法。</a:t>
            </a:r>
          </a:p>
          <a:p>
            <a:pPr marL="0" indent="0"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86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185</TotalTime>
  <Words>223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Times New Roman</vt:lpstr>
      <vt:lpstr>Wingdings</vt:lpstr>
      <vt:lpstr>落花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个人用户</cp:lastModifiedBy>
  <cp:revision>349</cp:revision>
  <dcterms:created xsi:type="dcterms:W3CDTF">2017-09-18T02:45:07Z</dcterms:created>
  <dcterms:modified xsi:type="dcterms:W3CDTF">2021-01-18T09:23:04Z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