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sldIdLst>
    <p:sldId id="59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 autoAdjust="0"/>
    <p:restoredTop sz="90929" autoAdjust="0"/>
  </p:normalViewPr>
  <p:slideViewPr>
    <p:cSldViewPr>
      <p:cViewPr varScale="1">
        <p:scale>
          <a:sx n="66" d="100"/>
          <a:sy n="66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E87253A0-1108-4E2E-93E0-C570E3504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0"/>
              <a:chOff x="-3" y="1562"/>
              <a:chExt cx="5763" cy="640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40 h 720"/>
                  <a:gd name="T4" fmla="*/ 389 w 1000"/>
                  <a:gd name="T5" fmla="*/ 45840 h 720"/>
                  <a:gd name="T6" fmla="*/ 38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1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2 h 272"/>
                  <a:gd name="T4" fmla="*/ 240 w 624"/>
                  <a:gd name="T5" fmla="*/ 425 h 272"/>
                  <a:gd name="T6" fmla="*/ 624 w 624"/>
                  <a:gd name="T7" fmla="*/ 48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48" y="1724"/>
                <a:ext cx="632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2 w 632"/>
                  <a:gd name="T7" fmla="*/ 240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03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2" y="1745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9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5" y="1746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5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25 h 385"/>
                <a:gd name="T2" fmla="*/ 5762 w 5762"/>
                <a:gd name="T3" fmla="*/ 21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9E604D-938C-4DDA-9864-F4EF49F55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807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174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327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9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99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155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400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5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539750" cy="6858001"/>
            <a:chOff x="0" y="-3"/>
            <a:chExt cx="670" cy="4320"/>
          </a:xfrm>
        </p:grpSpPr>
        <p:grpSp>
          <p:nvGrpSpPr>
            <p:cNvPr id="1028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1" name="Freeform 4"/>
              <p:cNvSpPr>
                <a:spLocks/>
              </p:cNvSpPr>
              <p:nvPr/>
            </p:nvSpPr>
            <p:spPr bwMode="ltGray">
              <a:xfrm rot="-5400000">
                <a:off x="2553" y="-993"/>
                <a:ext cx="625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56 h 720"/>
                  <a:gd name="T4" fmla="*/ 391 w 1000"/>
                  <a:gd name="T5" fmla="*/ 45856 h 720"/>
                  <a:gd name="T6" fmla="*/ 39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" name="Freeform 5"/>
              <p:cNvSpPr>
                <a:spLocks/>
              </p:cNvSpPr>
              <p:nvPr/>
            </p:nvSpPr>
            <p:spPr bwMode="ltGray">
              <a:xfrm rot="-5400000">
                <a:off x="1317" y="1663"/>
                <a:ext cx="625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6 w 624"/>
                  <a:gd name="T5" fmla="*/ 47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" name="Freeform 6"/>
              <p:cNvSpPr>
                <a:spLocks/>
              </p:cNvSpPr>
              <p:nvPr/>
            </p:nvSpPr>
            <p:spPr bwMode="ltGray">
              <a:xfrm rot="-5400000">
                <a:off x="969" y="1663"/>
                <a:ext cx="625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26 w 624"/>
                  <a:gd name="T5" fmla="*/ 484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Freeform 7"/>
              <p:cNvSpPr>
                <a:spLocks/>
              </p:cNvSpPr>
              <p:nvPr/>
            </p:nvSpPr>
            <p:spPr bwMode="ltGray">
              <a:xfrm rot="-5400000">
                <a:off x="-70" y="174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8"/>
              <p:cNvSpPr>
                <a:spLocks/>
              </p:cNvSpPr>
              <p:nvPr/>
            </p:nvSpPr>
            <p:spPr bwMode="ltGray">
              <a:xfrm rot="-5400000">
                <a:off x="658" y="1727"/>
                <a:ext cx="625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6 w 624"/>
                  <a:gd name="T5" fmla="*/ 232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ltGray">
              <a:xfrm rot="-5400000">
                <a:off x="436" y="1692"/>
                <a:ext cx="625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7 h 272"/>
                  <a:gd name="T4" fmla="*/ 240 w 624"/>
                  <a:gd name="T5" fmla="*/ 430 h 272"/>
                  <a:gd name="T6" fmla="*/ 626 w 624"/>
                  <a:gd name="T7" fmla="*/ 487 h 272"/>
                  <a:gd name="T8" fmla="*/ 62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10"/>
              <p:cNvSpPr>
                <a:spLocks/>
              </p:cNvSpPr>
              <p:nvPr/>
            </p:nvSpPr>
            <p:spPr bwMode="ltGray">
              <a:xfrm rot="-5400000">
                <a:off x="150" y="1721"/>
                <a:ext cx="633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4 w 632"/>
                  <a:gd name="T7" fmla="*/ 240 h 362"/>
                  <a:gd name="T8" fmla="*/ 634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11"/>
              <p:cNvSpPr>
                <a:spLocks/>
              </p:cNvSpPr>
              <p:nvPr/>
            </p:nvSpPr>
            <p:spPr bwMode="ltGray">
              <a:xfrm rot="-5400000">
                <a:off x="3198" y="1644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2"/>
              <p:cNvSpPr>
                <a:spLocks/>
              </p:cNvSpPr>
              <p:nvPr/>
            </p:nvSpPr>
            <p:spPr bwMode="ltGray">
              <a:xfrm rot="-5400000">
                <a:off x="2859" y="1652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3"/>
              <p:cNvSpPr>
                <a:spLocks/>
              </p:cNvSpPr>
              <p:nvPr/>
            </p:nvSpPr>
            <p:spPr bwMode="ltGray">
              <a:xfrm rot="-5400000">
                <a:off x="1826" y="1741"/>
                <a:ext cx="623" cy="256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6 h 370"/>
                  <a:gd name="T4" fmla="*/ 622 w 624"/>
                  <a:gd name="T5" fmla="*/ 156 h 370"/>
                  <a:gd name="T6" fmla="*/ 622 w 624"/>
                  <a:gd name="T7" fmla="*/ 26 h 370"/>
                  <a:gd name="T8" fmla="*/ 382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4"/>
              <p:cNvSpPr>
                <a:spLocks/>
              </p:cNvSpPr>
              <p:nvPr/>
            </p:nvSpPr>
            <p:spPr bwMode="ltGray">
              <a:xfrm rot="-5400000">
                <a:off x="2547" y="1725"/>
                <a:ext cx="625" cy="29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29 h 317"/>
                  <a:gd name="T4" fmla="*/ 626 w 624"/>
                  <a:gd name="T5" fmla="*/ 22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5"/>
              <p:cNvSpPr>
                <a:spLocks/>
              </p:cNvSpPr>
              <p:nvPr/>
            </p:nvSpPr>
            <p:spPr bwMode="ltGray">
              <a:xfrm rot="-5400000">
                <a:off x="2326" y="1689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6"/>
              <p:cNvSpPr>
                <a:spLocks/>
              </p:cNvSpPr>
              <p:nvPr/>
            </p:nvSpPr>
            <p:spPr bwMode="ltGray">
              <a:xfrm rot="-5400000">
                <a:off x="2038" y="1715"/>
                <a:ext cx="631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0 w 632"/>
                  <a:gd name="T7" fmla="*/ 242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7"/>
              <p:cNvSpPr>
                <a:spLocks/>
              </p:cNvSpPr>
              <p:nvPr/>
            </p:nvSpPr>
            <p:spPr bwMode="ltGray">
              <a:xfrm rot="-5400000">
                <a:off x="4067" y="1651"/>
                <a:ext cx="627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0 w 624"/>
                  <a:gd name="T5" fmla="*/ 477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8"/>
              <p:cNvSpPr>
                <a:spLocks/>
              </p:cNvSpPr>
              <p:nvPr/>
            </p:nvSpPr>
            <p:spPr bwMode="ltGray">
              <a:xfrm rot="-5400000">
                <a:off x="3721" y="1654"/>
                <a:ext cx="627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30 w 624"/>
                  <a:gd name="T5" fmla="*/ 484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9"/>
              <p:cNvSpPr>
                <a:spLocks/>
              </p:cNvSpPr>
              <p:nvPr/>
            </p:nvSpPr>
            <p:spPr bwMode="ltGray">
              <a:xfrm rot="-5400000">
                <a:off x="4565" y="172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20"/>
              <p:cNvSpPr>
                <a:spLocks/>
              </p:cNvSpPr>
              <p:nvPr/>
            </p:nvSpPr>
            <p:spPr bwMode="ltGray">
              <a:xfrm>
                <a:off x="5469" y="155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21"/>
              <p:cNvSpPr>
                <a:spLocks/>
              </p:cNvSpPr>
              <p:nvPr/>
            </p:nvSpPr>
            <p:spPr bwMode="ltGray">
              <a:xfrm rot="-5400000">
                <a:off x="5068" y="1674"/>
                <a:ext cx="629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4 w 624"/>
                  <a:gd name="T5" fmla="*/ 421 h 272"/>
                  <a:gd name="T6" fmla="*/ 634 w 624"/>
                  <a:gd name="T7" fmla="*/ 476 h 272"/>
                  <a:gd name="T8" fmla="*/ 63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2"/>
              <p:cNvSpPr>
                <a:spLocks/>
              </p:cNvSpPr>
              <p:nvPr/>
            </p:nvSpPr>
            <p:spPr bwMode="ltGray">
              <a:xfrm rot="-5400000">
                <a:off x="4786" y="1706"/>
                <a:ext cx="636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52 w 632"/>
                  <a:gd name="T5" fmla="*/ 242 h 362"/>
                  <a:gd name="T6" fmla="*/ 640 w 632"/>
                  <a:gd name="T7" fmla="*/ 242 h 362"/>
                  <a:gd name="T8" fmla="*/ 640 w 632"/>
                  <a:gd name="T9" fmla="*/ 34 h 362"/>
                  <a:gd name="T10" fmla="*/ 106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25 h 385"/>
                <a:gd name="T2" fmla="*/ 3239 w 5762"/>
                <a:gd name="T3" fmla="*/ 215 h 385"/>
                <a:gd name="T4" fmla="*/ 3239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Freeform 24"/>
            <p:cNvSpPr>
              <a:spLocks/>
            </p:cNvSpPr>
            <p:nvPr/>
          </p:nvSpPr>
          <p:spPr bwMode="ltGray">
            <a:xfrm rot="16200000" flipH="1">
              <a:off x="-1589" y="2063"/>
              <a:ext cx="4319" cy="187"/>
            </a:xfrm>
            <a:custGeom>
              <a:avLst/>
              <a:gdLst>
                <a:gd name="T0" fmla="*/ 0 w 5761"/>
                <a:gd name="T1" fmla="*/ 28 h 189"/>
                <a:gd name="T2" fmla="*/ 3238 w 5761"/>
                <a:gd name="T3" fmla="*/ 0 h 189"/>
                <a:gd name="T4" fmla="*/ 3238 w 5761"/>
                <a:gd name="T5" fmla="*/ 185 h 189"/>
                <a:gd name="T6" fmla="*/ 1 w 5761"/>
                <a:gd name="T7" fmla="*/ 185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" name="Object 26"/>
          <p:cNvGraphicFramePr>
            <a:graphicFrameLocks/>
          </p:cNvGraphicFramePr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14" imgW="3666667" imgH="828791" progId="Paint.Picture">
                  <p:embed/>
                </p:oleObj>
              </mc:Choice>
              <mc:Fallback>
                <p:oleObj r:id="rId14" imgW="3666667" imgH="828791" progId="Paint.Picture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457200" y="352425"/>
            <a:ext cx="8147050" cy="60293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判断题：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（    ）</a:t>
            </a:r>
            <a:r>
              <a:rPr lang="en-US" altLang="zh-CN" sz="2400" b="1" dirty="0" err="1" smtClean="0"/>
              <a:t>非特权指令主要供应</a:t>
            </a:r>
            <a:r>
              <a:rPr lang="zh-CN" altLang="en-US" sz="2400" b="1" dirty="0" smtClean="0"/>
              <a:t>系统</a:t>
            </a:r>
            <a:r>
              <a:rPr lang="en-US" altLang="zh-CN" sz="2400" b="1" dirty="0" err="1" smtClean="0"/>
              <a:t>程序员</a:t>
            </a:r>
            <a:r>
              <a:rPr lang="en-US" altLang="zh-CN" sz="2400" b="1" dirty="0" smtClean="0"/>
              <a:t>，</a:t>
            </a:r>
            <a:r>
              <a:rPr lang="zh-CN" altLang="en-US" sz="2400" b="1" dirty="0"/>
              <a:t>应用</a:t>
            </a:r>
            <a:r>
              <a:rPr lang="en-US" altLang="zh-CN" sz="2400" b="1" dirty="0" err="1" smtClean="0"/>
              <a:t>程序员无权使用</a:t>
            </a:r>
            <a:r>
              <a:rPr lang="en-US" altLang="zh-CN" sz="2400" b="1" dirty="0" smtClean="0"/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/>
              <a:t>（    ）特权指令主要供应应用程序员，系统程序员无权使用。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b="1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sz="2400" b="1" dirty="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171</TotalTime>
  <Words>25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Times New Roman</vt:lpstr>
      <vt:lpstr>Wingdings</vt:lpstr>
      <vt:lpstr>落花</vt:lpstr>
      <vt:lpstr>Bitmap 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个人用户</cp:lastModifiedBy>
  <cp:revision>349</cp:revision>
  <dcterms:created xsi:type="dcterms:W3CDTF">2017-09-18T02:45:07Z</dcterms:created>
  <dcterms:modified xsi:type="dcterms:W3CDTF">2021-01-18T09:24:09Z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