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3"/>
  </p:notesMasterIdLst>
  <p:sldIdLst>
    <p:sldId id="595" r:id="rId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C6600"/>
    <a:srgbClr val="9933FF"/>
    <a:srgbClr val="FFA1A1"/>
    <a:srgbClr val="FFFF99"/>
    <a:srgbClr val="339966"/>
    <a:srgbClr val="FF3300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6" autoAdjust="0"/>
    <p:restoredTop sz="90929" autoAdjust="0"/>
  </p:normalViewPr>
  <p:slideViewPr>
    <p:cSldViewPr>
      <p:cViewPr varScale="1">
        <p:scale>
          <a:sx n="66" d="100"/>
          <a:sy n="66" d="100"/>
        </p:scale>
        <p:origin x="906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Tx/>
              <a:buNone/>
              <a:defRPr kumimoji="1"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Tx/>
              <a:buNone/>
              <a:defRPr kumimoji="1"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buFontTx/>
              <a:buNone/>
              <a:defRPr kumimoji="1"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fld id="{E87253A0-1108-4E2E-93E0-C570E35040E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-3175" y="2438400"/>
            <a:ext cx="9147175" cy="1063625"/>
            <a:chOff x="-2" y="1536"/>
            <a:chExt cx="5762" cy="670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 flipH="1">
              <a:off x="-2" y="1562"/>
              <a:ext cx="5763" cy="640"/>
              <a:chOff x="-3" y="1562"/>
              <a:chExt cx="5763" cy="640"/>
            </a:xfrm>
          </p:grpSpPr>
          <p:sp>
            <p:nvSpPr>
              <p:cNvPr id="8" name="Freeform 4"/>
              <p:cNvSpPr>
                <a:spLocks/>
              </p:cNvSpPr>
              <p:nvPr/>
            </p:nvSpPr>
            <p:spPr bwMode="ltGray">
              <a:xfrm rot="-5400000">
                <a:off x="2558" y="-993"/>
                <a:ext cx="624" cy="5745"/>
              </a:xfrm>
              <a:custGeom>
                <a:avLst/>
                <a:gdLst>
                  <a:gd name="T0" fmla="*/ 0 w 1000"/>
                  <a:gd name="T1" fmla="*/ 0 h 720"/>
                  <a:gd name="T2" fmla="*/ 0 w 1000"/>
                  <a:gd name="T3" fmla="*/ 45840 h 720"/>
                  <a:gd name="T4" fmla="*/ 389 w 1000"/>
                  <a:gd name="T5" fmla="*/ 45840 h 720"/>
                  <a:gd name="T6" fmla="*/ 389 w 1000"/>
                  <a:gd name="T7" fmla="*/ 0 h 720"/>
                  <a:gd name="T8" fmla="*/ 0 w 1000"/>
                  <a:gd name="T9" fmla="*/ 0 h 7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00" h="720">
                    <a:moveTo>
                      <a:pt x="0" y="0"/>
                    </a:moveTo>
                    <a:lnTo>
                      <a:pt x="0" y="720"/>
                    </a:lnTo>
                    <a:lnTo>
                      <a:pt x="1000" y="720"/>
                    </a:lnTo>
                    <a:lnTo>
                      <a:pt x="10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" name="Freeform 5"/>
              <p:cNvSpPr>
                <a:spLocks/>
              </p:cNvSpPr>
              <p:nvPr/>
            </p:nvSpPr>
            <p:spPr bwMode="ltGray">
              <a:xfrm rot="-5400000">
                <a:off x="1316" y="1665"/>
                <a:ext cx="624" cy="421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479 h 317"/>
                  <a:gd name="T4" fmla="*/ 624 w 624"/>
                  <a:gd name="T5" fmla="*/ 479 h 317"/>
                  <a:gd name="T6" fmla="*/ 624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" name="Freeform 6"/>
              <p:cNvSpPr>
                <a:spLocks/>
              </p:cNvSpPr>
              <p:nvPr/>
            </p:nvSpPr>
            <p:spPr bwMode="ltGray">
              <a:xfrm rot="-5400000">
                <a:off x="982" y="1669"/>
                <a:ext cx="624" cy="422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482 h 317"/>
                  <a:gd name="T4" fmla="*/ 624 w 624"/>
                  <a:gd name="T5" fmla="*/ 482 h 317"/>
                  <a:gd name="T6" fmla="*/ 624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" name="Freeform 7"/>
              <p:cNvSpPr>
                <a:spLocks/>
              </p:cNvSpPr>
              <p:nvPr/>
            </p:nvSpPr>
            <p:spPr bwMode="ltGray">
              <a:xfrm rot="-5400000">
                <a:off x="-58" y="1751"/>
                <a:ext cx="624" cy="255"/>
              </a:xfrm>
              <a:custGeom>
                <a:avLst/>
                <a:gdLst>
                  <a:gd name="T0" fmla="*/ 0 w 624"/>
                  <a:gd name="T1" fmla="*/ 26 h 370"/>
                  <a:gd name="T2" fmla="*/ 0 w 624"/>
                  <a:gd name="T3" fmla="*/ 154 h 370"/>
                  <a:gd name="T4" fmla="*/ 624 w 624"/>
                  <a:gd name="T5" fmla="*/ 154 h 370"/>
                  <a:gd name="T6" fmla="*/ 624 w 624"/>
                  <a:gd name="T7" fmla="*/ 26 h 370"/>
                  <a:gd name="T8" fmla="*/ 384 w 624"/>
                  <a:gd name="T9" fmla="*/ 4 h 370"/>
                  <a:gd name="T10" fmla="*/ 0 w 624"/>
                  <a:gd name="T11" fmla="*/ 26 h 37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" name="Freeform 8"/>
              <p:cNvSpPr>
                <a:spLocks/>
              </p:cNvSpPr>
              <p:nvPr/>
            </p:nvSpPr>
            <p:spPr bwMode="ltGray">
              <a:xfrm rot="-5400000">
                <a:off x="664" y="1733"/>
                <a:ext cx="624" cy="294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34 h 317"/>
                  <a:gd name="T4" fmla="*/ 624 w 624"/>
                  <a:gd name="T5" fmla="*/ 234 h 317"/>
                  <a:gd name="T6" fmla="*/ 624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520" y="317"/>
                      <a:pt x="624" y="272"/>
                    </a:cubicBezTo>
                    <a:lnTo>
                      <a:pt x="624" y="0"/>
                    </a:lnTo>
                    <a:cubicBezTo>
                      <a:pt x="240" y="42"/>
                      <a:pt x="130" y="0"/>
                      <a:pt x="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" name="Freeform 9"/>
              <p:cNvSpPr>
                <a:spLocks/>
              </p:cNvSpPr>
              <p:nvPr/>
            </p:nvSpPr>
            <p:spPr bwMode="ltGray">
              <a:xfrm rot="-5400000">
                <a:off x="442" y="1699"/>
                <a:ext cx="624" cy="362"/>
              </a:xfrm>
              <a:custGeom>
                <a:avLst/>
                <a:gdLst>
                  <a:gd name="T0" fmla="*/ 0 w 624"/>
                  <a:gd name="T1" fmla="*/ 0 h 272"/>
                  <a:gd name="T2" fmla="*/ 0 w 624"/>
                  <a:gd name="T3" fmla="*/ 482 h 272"/>
                  <a:gd name="T4" fmla="*/ 240 w 624"/>
                  <a:gd name="T5" fmla="*/ 425 h 272"/>
                  <a:gd name="T6" fmla="*/ 624 w 624"/>
                  <a:gd name="T7" fmla="*/ 482 h 272"/>
                  <a:gd name="T8" fmla="*/ 624 w 624"/>
                  <a:gd name="T9" fmla="*/ 0 h 272"/>
                  <a:gd name="T10" fmla="*/ 0 w 624"/>
                  <a:gd name="T11" fmla="*/ 0 h 27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" name="Freeform 10"/>
              <p:cNvSpPr>
                <a:spLocks/>
              </p:cNvSpPr>
              <p:nvPr/>
            </p:nvSpPr>
            <p:spPr bwMode="ltGray">
              <a:xfrm rot="-5400000">
                <a:off x="148" y="1724"/>
                <a:ext cx="632" cy="315"/>
              </a:xfrm>
              <a:custGeom>
                <a:avLst/>
                <a:gdLst>
                  <a:gd name="T0" fmla="*/ 8 w 632"/>
                  <a:gd name="T1" fmla="*/ 34 h 362"/>
                  <a:gd name="T2" fmla="*/ 8 w 632"/>
                  <a:gd name="T3" fmla="*/ 240 h 362"/>
                  <a:gd name="T4" fmla="*/ 248 w 632"/>
                  <a:gd name="T5" fmla="*/ 240 h 362"/>
                  <a:gd name="T6" fmla="*/ 632 w 632"/>
                  <a:gd name="T7" fmla="*/ 240 h 362"/>
                  <a:gd name="T8" fmla="*/ 632 w 632"/>
                  <a:gd name="T9" fmla="*/ 34 h 362"/>
                  <a:gd name="T10" fmla="*/ 104 w 632"/>
                  <a:gd name="T11" fmla="*/ 34 h 362"/>
                  <a:gd name="T12" fmla="*/ 8 w 632"/>
                  <a:gd name="T13" fmla="*/ 34 h 36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" name="Freeform 11"/>
              <p:cNvSpPr>
                <a:spLocks/>
              </p:cNvSpPr>
              <p:nvPr/>
            </p:nvSpPr>
            <p:spPr bwMode="ltGray">
              <a:xfrm rot="-5400000">
                <a:off x="3203" y="1661"/>
                <a:ext cx="624" cy="421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479 h 317"/>
                  <a:gd name="T4" fmla="*/ 624 w 624"/>
                  <a:gd name="T5" fmla="*/ 479 h 317"/>
                  <a:gd name="T6" fmla="*/ 624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" name="Freeform 12"/>
              <p:cNvSpPr>
                <a:spLocks/>
              </p:cNvSpPr>
              <p:nvPr/>
            </p:nvSpPr>
            <p:spPr bwMode="ltGray">
              <a:xfrm rot="-5400000">
                <a:off x="2870" y="1664"/>
                <a:ext cx="624" cy="422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482 h 317"/>
                  <a:gd name="T4" fmla="*/ 624 w 624"/>
                  <a:gd name="T5" fmla="*/ 482 h 317"/>
                  <a:gd name="T6" fmla="*/ 624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" name="Freeform 13"/>
              <p:cNvSpPr>
                <a:spLocks/>
              </p:cNvSpPr>
              <p:nvPr/>
            </p:nvSpPr>
            <p:spPr bwMode="ltGray">
              <a:xfrm rot="-5400000">
                <a:off x="1822" y="1745"/>
                <a:ext cx="624" cy="255"/>
              </a:xfrm>
              <a:custGeom>
                <a:avLst/>
                <a:gdLst>
                  <a:gd name="T0" fmla="*/ 0 w 624"/>
                  <a:gd name="T1" fmla="*/ 26 h 370"/>
                  <a:gd name="T2" fmla="*/ 0 w 624"/>
                  <a:gd name="T3" fmla="*/ 154 h 370"/>
                  <a:gd name="T4" fmla="*/ 624 w 624"/>
                  <a:gd name="T5" fmla="*/ 154 h 370"/>
                  <a:gd name="T6" fmla="*/ 624 w 624"/>
                  <a:gd name="T7" fmla="*/ 26 h 370"/>
                  <a:gd name="T8" fmla="*/ 384 w 624"/>
                  <a:gd name="T9" fmla="*/ 4 h 370"/>
                  <a:gd name="T10" fmla="*/ 0 w 624"/>
                  <a:gd name="T11" fmla="*/ 26 h 37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" name="Freeform 14"/>
              <p:cNvSpPr>
                <a:spLocks/>
              </p:cNvSpPr>
              <p:nvPr/>
            </p:nvSpPr>
            <p:spPr bwMode="ltGray">
              <a:xfrm rot="-5400000">
                <a:off x="2551" y="1728"/>
                <a:ext cx="624" cy="294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34 h 317"/>
                  <a:gd name="T4" fmla="*/ 624 w 624"/>
                  <a:gd name="T5" fmla="*/ 234 h 317"/>
                  <a:gd name="T6" fmla="*/ 624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520" y="317"/>
                      <a:pt x="624" y="272"/>
                    </a:cubicBezTo>
                    <a:lnTo>
                      <a:pt x="624" y="0"/>
                    </a:lnTo>
                    <a:cubicBezTo>
                      <a:pt x="240" y="42"/>
                      <a:pt x="130" y="0"/>
                      <a:pt x="0" y="0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" name="Freeform 15"/>
              <p:cNvSpPr>
                <a:spLocks/>
              </p:cNvSpPr>
              <p:nvPr/>
            </p:nvSpPr>
            <p:spPr bwMode="ltGray">
              <a:xfrm rot="-5400000">
                <a:off x="2322" y="1691"/>
                <a:ext cx="624" cy="361"/>
              </a:xfrm>
              <a:custGeom>
                <a:avLst/>
                <a:gdLst>
                  <a:gd name="T0" fmla="*/ 0 w 624"/>
                  <a:gd name="T1" fmla="*/ 0 h 272"/>
                  <a:gd name="T2" fmla="*/ 0 w 624"/>
                  <a:gd name="T3" fmla="*/ 479 h 272"/>
                  <a:gd name="T4" fmla="*/ 240 w 624"/>
                  <a:gd name="T5" fmla="*/ 423 h 272"/>
                  <a:gd name="T6" fmla="*/ 624 w 624"/>
                  <a:gd name="T7" fmla="*/ 479 h 272"/>
                  <a:gd name="T8" fmla="*/ 624 w 624"/>
                  <a:gd name="T9" fmla="*/ 0 h 272"/>
                  <a:gd name="T10" fmla="*/ 0 w 624"/>
                  <a:gd name="T11" fmla="*/ 0 h 27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" name="Freeform 16"/>
              <p:cNvSpPr>
                <a:spLocks/>
              </p:cNvSpPr>
              <p:nvPr/>
            </p:nvSpPr>
            <p:spPr bwMode="ltGray">
              <a:xfrm rot="-5400000">
                <a:off x="2043" y="1721"/>
                <a:ext cx="632" cy="316"/>
              </a:xfrm>
              <a:custGeom>
                <a:avLst/>
                <a:gdLst>
                  <a:gd name="T0" fmla="*/ 8 w 632"/>
                  <a:gd name="T1" fmla="*/ 34 h 362"/>
                  <a:gd name="T2" fmla="*/ 8 w 632"/>
                  <a:gd name="T3" fmla="*/ 242 h 362"/>
                  <a:gd name="T4" fmla="*/ 248 w 632"/>
                  <a:gd name="T5" fmla="*/ 242 h 362"/>
                  <a:gd name="T6" fmla="*/ 632 w 632"/>
                  <a:gd name="T7" fmla="*/ 242 h 362"/>
                  <a:gd name="T8" fmla="*/ 632 w 632"/>
                  <a:gd name="T9" fmla="*/ 34 h 362"/>
                  <a:gd name="T10" fmla="*/ 104 w 632"/>
                  <a:gd name="T11" fmla="*/ 34 h 362"/>
                  <a:gd name="T12" fmla="*/ 8 w 632"/>
                  <a:gd name="T13" fmla="*/ 34 h 36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" name="Freeform 17"/>
              <p:cNvSpPr>
                <a:spLocks/>
              </p:cNvSpPr>
              <p:nvPr/>
            </p:nvSpPr>
            <p:spPr bwMode="ltGray">
              <a:xfrm rot="-5400000">
                <a:off x="4069" y="1665"/>
                <a:ext cx="624" cy="421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479 h 317"/>
                  <a:gd name="T4" fmla="*/ 624 w 624"/>
                  <a:gd name="T5" fmla="*/ 479 h 317"/>
                  <a:gd name="T6" fmla="*/ 624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" name="Freeform 18"/>
              <p:cNvSpPr>
                <a:spLocks/>
              </p:cNvSpPr>
              <p:nvPr/>
            </p:nvSpPr>
            <p:spPr bwMode="ltGray">
              <a:xfrm rot="-5400000">
                <a:off x="3736" y="1669"/>
                <a:ext cx="624" cy="422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482 h 317"/>
                  <a:gd name="T4" fmla="*/ 624 w 624"/>
                  <a:gd name="T5" fmla="*/ 482 h 317"/>
                  <a:gd name="T6" fmla="*/ 624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" name="Freeform 19"/>
              <p:cNvSpPr>
                <a:spLocks/>
              </p:cNvSpPr>
              <p:nvPr/>
            </p:nvSpPr>
            <p:spPr bwMode="ltGray">
              <a:xfrm rot="-5400000">
                <a:off x="4575" y="1746"/>
                <a:ext cx="624" cy="255"/>
              </a:xfrm>
              <a:custGeom>
                <a:avLst/>
                <a:gdLst>
                  <a:gd name="T0" fmla="*/ 0 w 624"/>
                  <a:gd name="T1" fmla="*/ 26 h 370"/>
                  <a:gd name="T2" fmla="*/ 0 w 624"/>
                  <a:gd name="T3" fmla="*/ 154 h 370"/>
                  <a:gd name="T4" fmla="*/ 624 w 624"/>
                  <a:gd name="T5" fmla="*/ 154 h 370"/>
                  <a:gd name="T6" fmla="*/ 624 w 624"/>
                  <a:gd name="T7" fmla="*/ 26 h 370"/>
                  <a:gd name="T8" fmla="*/ 384 w 624"/>
                  <a:gd name="T9" fmla="*/ 4 h 370"/>
                  <a:gd name="T10" fmla="*/ 0 w 624"/>
                  <a:gd name="T11" fmla="*/ 26 h 37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" name="Freeform 20"/>
              <p:cNvSpPr>
                <a:spLocks/>
              </p:cNvSpPr>
              <p:nvPr/>
            </p:nvSpPr>
            <p:spPr bwMode="ltGray">
              <a:xfrm>
                <a:off x="5469" y="1562"/>
                <a:ext cx="291" cy="625"/>
              </a:xfrm>
              <a:custGeom>
                <a:avLst/>
                <a:gdLst>
                  <a:gd name="T0" fmla="*/ 0 w 291"/>
                  <a:gd name="T1" fmla="*/ 624 h 625"/>
                  <a:gd name="T2" fmla="*/ 291 w 291"/>
                  <a:gd name="T3" fmla="*/ 625 h 625"/>
                  <a:gd name="T4" fmla="*/ 291 w 291"/>
                  <a:gd name="T5" fmla="*/ 6 h 625"/>
                  <a:gd name="T6" fmla="*/ 0 w 291"/>
                  <a:gd name="T7" fmla="*/ 0 h 625"/>
                  <a:gd name="T8" fmla="*/ 0 w 291"/>
                  <a:gd name="T9" fmla="*/ 624 h 6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1" h="625">
                    <a:moveTo>
                      <a:pt x="0" y="624"/>
                    </a:moveTo>
                    <a:lnTo>
                      <a:pt x="291" y="625"/>
                    </a:lnTo>
                    <a:lnTo>
                      <a:pt x="291" y="6"/>
                    </a:lnTo>
                    <a:lnTo>
                      <a:pt x="0" y="0"/>
                    </a:lnTo>
                    <a:cubicBezTo>
                      <a:pt x="39" y="384"/>
                      <a:pt x="0" y="494"/>
                      <a:pt x="0" y="624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" name="Freeform 21"/>
              <p:cNvSpPr>
                <a:spLocks/>
              </p:cNvSpPr>
              <p:nvPr/>
            </p:nvSpPr>
            <p:spPr bwMode="ltGray">
              <a:xfrm rot="-5400000">
                <a:off x="5075" y="1691"/>
                <a:ext cx="624" cy="361"/>
              </a:xfrm>
              <a:custGeom>
                <a:avLst/>
                <a:gdLst>
                  <a:gd name="T0" fmla="*/ 0 w 624"/>
                  <a:gd name="T1" fmla="*/ 0 h 272"/>
                  <a:gd name="T2" fmla="*/ 0 w 624"/>
                  <a:gd name="T3" fmla="*/ 479 h 272"/>
                  <a:gd name="T4" fmla="*/ 240 w 624"/>
                  <a:gd name="T5" fmla="*/ 423 h 272"/>
                  <a:gd name="T6" fmla="*/ 624 w 624"/>
                  <a:gd name="T7" fmla="*/ 479 h 272"/>
                  <a:gd name="T8" fmla="*/ 624 w 624"/>
                  <a:gd name="T9" fmla="*/ 0 h 272"/>
                  <a:gd name="T10" fmla="*/ 0 w 624"/>
                  <a:gd name="T11" fmla="*/ 0 h 27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" name="Freeform 22"/>
              <p:cNvSpPr>
                <a:spLocks/>
              </p:cNvSpPr>
              <p:nvPr/>
            </p:nvSpPr>
            <p:spPr bwMode="ltGray">
              <a:xfrm rot="-5400000">
                <a:off x="4797" y="1721"/>
                <a:ext cx="632" cy="316"/>
              </a:xfrm>
              <a:custGeom>
                <a:avLst/>
                <a:gdLst>
                  <a:gd name="T0" fmla="*/ 8 w 632"/>
                  <a:gd name="T1" fmla="*/ 34 h 362"/>
                  <a:gd name="T2" fmla="*/ 8 w 632"/>
                  <a:gd name="T3" fmla="*/ 242 h 362"/>
                  <a:gd name="T4" fmla="*/ 248 w 632"/>
                  <a:gd name="T5" fmla="*/ 242 h 362"/>
                  <a:gd name="T6" fmla="*/ 632 w 632"/>
                  <a:gd name="T7" fmla="*/ 242 h 362"/>
                  <a:gd name="T8" fmla="*/ 632 w 632"/>
                  <a:gd name="T9" fmla="*/ 34 h 362"/>
                  <a:gd name="T10" fmla="*/ 104 w 632"/>
                  <a:gd name="T11" fmla="*/ 34 h 362"/>
                  <a:gd name="T12" fmla="*/ 8 w 632"/>
                  <a:gd name="T13" fmla="*/ 34 h 36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" name="Freeform 23"/>
            <p:cNvSpPr>
              <a:spLocks/>
            </p:cNvSpPr>
            <p:nvPr/>
          </p:nvSpPr>
          <p:spPr bwMode="ltGray">
            <a:xfrm flipH="1">
              <a:off x="-2" y="1536"/>
              <a:ext cx="5762" cy="412"/>
            </a:xfrm>
            <a:custGeom>
              <a:avLst/>
              <a:gdLst>
                <a:gd name="T0" fmla="*/ 0 w 5762"/>
                <a:gd name="T1" fmla="*/ 225 h 385"/>
                <a:gd name="T2" fmla="*/ 5762 w 5762"/>
                <a:gd name="T3" fmla="*/ 215 h 385"/>
                <a:gd name="T4" fmla="*/ 5762 w 5762"/>
                <a:gd name="T5" fmla="*/ 4 h 385"/>
                <a:gd name="T6" fmla="*/ 0 w 5762"/>
                <a:gd name="T7" fmla="*/ 0 h 385"/>
                <a:gd name="T8" fmla="*/ 0 w 5762"/>
                <a:gd name="T9" fmla="*/ 225 h 38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762" h="385">
                  <a:moveTo>
                    <a:pt x="0" y="196"/>
                  </a:moveTo>
                  <a:cubicBezTo>
                    <a:pt x="1667" y="385"/>
                    <a:pt x="2275" y="93"/>
                    <a:pt x="5762" y="188"/>
                  </a:cubicBezTo>
                  <a:lnTo>
                    <a:pt x="5762" y="4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Freeform 24"/>
            <p:cNvSpPr>
              <a:spLocks/>
            </p:cNvSpPr>
            <p:nvPr/>
          </p:nvSpPr>
          <p:spPr bwMode="ltGray">
            <a:xfrm flipH="1">
              <a:off x="-2" y="2017"/>
              <a:ext cx="5761" cy="189"/>
            </a:xfrm>
            <a:custGeom>
              <a:avLst/>
              <a:gdLst>
                <a:gd name="T0" fmla="*/ 0 w 5761"/>
                <a:gd name="T1" fmla="*/ 28 h 189"/>
                <a:gd name="T2" fmla="*/ 5761 w 5761"/>
                <a:gd name="T3" fmla="*/ 0 h 189"/>
                <a:gd name="T4" fmla="*/ 5761 w 5761"/>
                <a:gd name="T5" fmla="*/ 189 h 189"/>
                <a:gd name="T6" fmla="*/ 1 w 5761"/>
                <a:gd name="T7" fmla="*/ 189 h 189"/>
                <a:gd name="T8" fmla="*/ 0 w 5761"/>
                <a:gd name="T9" fmla="*/ 28 h 1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761" h="189">
                  <a:moveTo>
                    <a:pt x="0" y="28"/>
                  </a:moveTo>
                  <a:cubicBezTo>
                    <a:pt x="961" y="0"/>
                    <a:pt x="4971" y="161"/>
                    <a:pt x="5761" y="0"/>
                  </a:cubicBezTo>
                  <a:lnTo>
                    <a:pt x="5761" y="189"/>
                  </a:lnTo>
                  <a:lnTo>
                    <a:pt x="1" y="189"/>
                  </a:lnTo>
                  <a:lnTo>
                    <a:pt x="0" y="28"/>
                  </a:lnTo>
                  <a:close/>
                </a:path>
              </a:pathLst>
            </a:custGeom>
            <a:gradFill rotWithShape="0">
              <a:gsLst>
                <a:gs pos="0">
                  <a:srgbClr val="767676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8217" name="Rectangle 25"/>
          <p:cNvSpPr>
            <a:spLocks noGrp="1" noChangeArrowheads="1"/>
          </p:cNvSpPr>
          <p:nvPr>
            <p:ph type="ctrTitle"/>
          </p:nvPr>
        </p:nvSpPr>
        <p:spPr bwMode="auto">
          <a:xfrm>
            <a:off x="1173163" y="198438"/>
            <a:ext cx="7772400" cy="2286000"/>
          </a:xfrm>
          <a:prstGeom prst="rect">
            <a:avLst/>
          </a:prstGeom>
          <a:noFill/>
          <a:ln>
            <a:miter lim="800000"/>
          </a:ln>
        </p:spPr>
        <p:txBody>
          <a:bodyPr vert="horz" wrap="square" lIns="91440" tIns="45720" rIns="91440" bIns="45720" numCol="1" anchor="b" anchorCtr="0" compatLnSpc="1">
            <a:spAutoFit/>
          </a:bodyPr>
          <a:lstStyle>
            <a:lvl1pPr>
              <a:defRPr sz="7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8218" name="Rectangle 26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166813" y="3886200"/>
            <a:ext cx="6400800" cy="1752600"/>
          </a:xfrm>
          <a:prstGeom prst="rect">
            <a:avLst/>
          </a:prstGeom>
          <a:noFill/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0" indent="0">
              <a:buFont typeface="Wingdings" panose="05000000000000000000" pitchFamily="2" charset="2"/>
              <a:buNone/>
              <a:defRPr sz="4000"/>
            </a:lvl1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27" name="Rectangle 27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1166813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spcBef>
                <a:spcPct val="50000"/>
              </a:spcBef>
              <a:buFontTx/>
              <a:buNone/>
              <a:defRPr kumimoji="0" sz="1400">
                <a:solidFill>
                  <a:srgbClr val="000000"/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8" name="Rectangle 28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581400" y="62484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spcBef>
                <a:spcPct val="50000"/>
              </a:spcBef>
              <a:buFontTx/>
              <a:buNone/>
              <a:defRPr kumimoji="0" sz="1400">
                <a:solidFill>
                  <a:srgbClr val="000000"/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9" name="Rectangle 29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70104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spcBef>
                <a:spcPct val="50000"/>
              </a:spcBef>
              <a:buFont typeface="Arial" panose="020B0604020202020204" pitchFamily="34" charset="0"/>
              <a:buNone/>
              <a:defRPr sz="1400" noProof="1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539E604D-938C-4DDA-9864-F4EF49F559B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7737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3980780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717492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632794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00997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399579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215595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3440060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5460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146263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83501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-4763"/>
            <a:ext cx="539750" cy="6858001"/>
            <a:chOff x="0" y="-3"/>
            <a:chExt cx="670" cy="4320"/>
          </a:xfrm>
        </p:grpSpPr>
        <p:grpSp>
          <p:nvGrpSpPr>
            <p:cNvPr id="1028" name="Group 3"/>
            <p:cNvGrpSpPr>
              <a:grpSpLocks/>
            </p:cNvGrpSpPr>
            <p:nvPr/>
          </p:nvGrpSpPr>
          <p:grpSpPr bwMode="auto">
            <a:xfrm rot="16200000" flipH="1">
              <a:off x="-1815" y="1838"/>
              <a:ext cx="4320" cy="638"/>
              <a:chOff x="-2" y="1562"/>
              <a:chExt cx="5762" cy="638"/>
            </a:xfrm>
          </p:grpSpPr>
          <p:sp>
            <p:nvSpPr>
              <p:cNvPr id="1031" name="Freeform 4"/>
              <p:cNvSpPr>
                <a:spLocks/>
              </p:cNvSpPr>
              <p:nvPr/>
            </p:nvSpPr>
            <p:spPr bwMode="ltGray">
              <a:xfrm rot="-5400000">
                <a:off x="2553" y="-993"/>
                <a:ext cx="625" cy="5746"/>
              </a:xfrm>
              <a:custGeom>
                <a:avLst/>
                <a:gdLst>
                  <a:gd name="T0" fmla="*/ 0 w 1000"/>
                  <a:gd name="T1" fmla="*/ 0 h 720"/>
                  <a:gd name="T2" fmla="*/ 0 w 1000"/>
                  <a:gd name="T3" fmla="*/ 45856 h 720"/>
                  <a:gd name="T4" fmla="*/ 391 w 1000"/>
                  <a:gd name="T5" fmla="*/ 45856 h 720"/>
                  <a:gd name="T6" fmla="*/ 391 w 1000"/>
                  <a:gd name="T7" fmla="*/ 0 h 720"/>
                  <a:gd name="T8" fmla="*/ 0 w 1000"/>
                  <a:gd name="T9" fmla="*/ 0 h 72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00" h="720">
                    <a:moveTo>
                      <a:pt x="0" y="0"/>
                    </a:moveTo>
                    <a:lnTo>
                      <a:pt x="0" y="720"/>
                    </a:lnTo>
                    <a:lnTo>
                      <a:pt x="1000" y="720"/>
                    </a:lnTo>
                    <a:lnTo>
                      <a:pt x="10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32" name="Freeform 5"/>
              <p:cNvSpPr>
                <a:spLocks/>
              </p:cNvSpPr>
              <p:nvPr/>
            </p:nvSpPr>
            <p:spPr bwMode="ltGray">
              <a:xfrm rot="-5400000">
                <a:off x="1317" y="1663"/>
                <a:ext cx="625" cy="421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479 h 317"/>
                  <a:gd name="T4" fmla="*/ 626 w 624"/>
                  <a:gd name="T5" fmla="*/ 479 h 317"/>
                  <a:gd name="T6" fmla="*/ 626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33" name="Freeform 6"/>
              <p:cNvSpPr>
                <a:spLocks/>
              </p:cNvSpPr>
              <p:nvPr/>
            </p:nvSpPr>
            <p:spPr bwMode="ltGray">
              <a:xfrm rot="-5400000">
                <a:off x="969" y="1663"/>
                <a:ext cx="625" cy="423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484 h 317"/>
                  <a:gd name="T4" fmla="*/ 626 w 624"/>
                  <a:gd name="T5" fmla="*/ 484 h 317"/>
                  <a:gd name="T6" fmla="*/ 626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34" name="Freeform 7"/>
              <p:cNvSpPr>
                <a:spLocks/>
              </p:cNvSpPr>
              <p:nvPr/>
            </p:nvSpPr>
            <p:spPr bwMode="ltGray">
              <a:xfrm rot="-5400000">
                <a:off x="-70" y="1747"/>
                <a:ext cx="625" cy="255"/>
              </a:xfrm>
              <a:custGeom>
                <a:avLst/>
                <a:gdLst>
                  <a:gd name="T0" fmla="*/ 0 w 624"/>
                  <a:gd name="T1" fmla="*/ 26 h 370"/>
                  <a:gd name="T2" fmla="*/ 0 w 624"/>
                  <a:gd name="T3" fmla="*/ 154 h 370"/>
                  <a:gd name="T4" fmla="*/ 626 w 624"/>
                  <a:gd name="T5" fmla="*/ 154 h 370"/>
                  <a:gd name="T6" fmla="*/ 626 w 624"/>
                  <a:gd name="T7" fmla="*/ 26 h 370"/>
                  <a:gd name="T8" fmla="*/ 386 w 624"/>
                  <a:gd name="T9" fmla="*/ 4 h 370"/>
                  <a:gd name="T10" fmla="*/ 0 w 624"/>
                  <a:gd name="T11" fmla="*/ 26 h 37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35" name="Freeform 8"/>
              <p:cNvSpPr>
                <a:spLocks/>
              </p:cNvSpPr>
              <p:nvPr/>
            </p:nvSpPr>
            <p:spPr bwMode="ltGray">
              <a:xfrm rot="-5400000">
                <a:off x="658" y="1727"/>
                <a:ext cx="625" cy="293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32 h 317"/>
                  <a:gd name="T4" fmla="*/ 626 w 624"/>
                  <a:gd name="T5" fmla="*/ 232 h 317"/>
                  <a:gd name="T6" fmla="*/ 626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520" y="317"/>
                      <a:pt x="624" y="272"/>
                    </a:cubicBezTo>
                    <a:lnTo>
                      <a:pt x="624" y="0"/>
                    </a:lnTo>
                    <a:cubicBezTo>
                      <a:pt x="240" y="42"/>
                      <a:pt x="130" y="0"/>
                      <a:pt x="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36" name="Freeform 9"/>
              <p:cNvSpPr>
                <a:spLocks/>
              </p:cNvSpPr>
              <p:nvPr/>
            </p:nvSpPr>
            <p:spPr bwMode="ltGray">
              <a:xfrm rot="-5400000">
                <a:off x="436" y="1692"/>
                <a:ext cx="625" cy="364"/>
              </a:xfrm>
              <a:custGeom>
                <a:avLst/>
                <a:gdLst>
                  <a:gd name="T0" fmla="*/ 0 w 624"/>
                  <a:gd name="T1" fmla="*/ 0 h 272"/>
                  <a:gd name="T2" fmla="*/ 0 w 624"/>
                  <a:gd name="T3" fmla="*/ 487 h 272"/>
                  <a:gd name="T4" fmla="*/ 240 w 624"/>
                  <a:gd name="T5" fmla="*/ 430 h 272"/>
                  <a:gd name="T6" fmla="*/ 626 w 624"/>
                  <a:gd name="T7" fmla="*/ 487 h 272"/>
                  <a:gd name="T8" fmla="*/ 626 w 624"/>
                  <a:gd name="T9" fmla="*/ 0 h 272"/>
                  <a:gd name="T10" fmla="*/ 0 w 624"/>
                  <a:gd name="T11" fmla="*/ 0 h 27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37" name="Freeform 10"/>
              <p:cNvSpPr>
                <a:spLocks/>
              </p:cNvSpPr>
              <p:nvPr/>
            </p:nvSpPr>
            <p:spPr bwMode="ltGray">
              <a:xfrm rot="-5400000">
                <a:off x="150" y="1721"/>
                <a:ext cx="633" cy="315"/>
              </a:xfrm>
              <a:custGeom>
                <a:avLst/>
                <a:gdLst>
                  <a:gd name="T0" fmla="*/ 8 w 632"/>
                  <a:gd name="T1" fmla="*/ 34 h 362"/>
                  <a:gd name="T2" fmla="*/ 8 w 632"/>
                  <a:gd name="T3" fmla="*/ 240 h 362"/>
                  <a:gd name="T4" fmla="*/ 248 w 632"/>
                  <a:gd name="T5" fmla="*/ 240 h 362"/>
                  <a:gd name="T6" fmla="*/ 634 w 632"/>
                  <a:gd name="T7" fmla="*/ 240 h 362"/>
                  <a:gd name="T8" fmla="*/ 634 w 632"/>
                  <a:gd name="T9" fmla="*/ 34 h 362"/>
                  <a:gd name="T10" fmla="*/ 104 w 632"/>
                  <a:gd name="T11" fmla="*/ 34 h 362"/>
                  <a:gd name="T12" fmla="*/ 8 w 632"/>
                  <a:gd name="T13" fmla="*/ 34 h 36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38" name="Freeform 11"/>
              <p:cNvSpPr>
                <a:spLocks/>
              </p:cNvSpPr>
              <p:nvPr/>
            </p:nvSpPr>
            <p:spPr bwMode="ltGray">
              <a:xfrm rot="-5400000">
                <a:off x="3198" y="1644"/>
                <a:ext cx="629" cy="420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477 h 317"/>
                  <a:gd name="T4" fmla="*/ 634 w 624"/>
                  <a:gd name="T5" fmla="*/ 477 h 317"/>
                  <a:gd name="T6" fmla="*/ 634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39" name="Freeform 12"/>
              <p:cNvSpPr>
                <a:spLocks/>
              </p:cNvSpPr>
              <p:nvPr/>
            </p:nvSpPr>
            <p:spPr bwMode="ltGray">
              <a:xfrm rot="-5400000">
                <a:off x="2859" y="1652"/>
                <a:ext cx="629" cy="420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477 h 317"/>
                  <a:gd name="T4" fmla="*/ 634 w 624"/>
                  <a:gd name="T5" fmla="*/ 477 h 317"/>
                  <a:gd name="T6" fmla="*/ 634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40" name="Freeform 13"/>
              <p:cNvSpPr>
                <a:spLocks/>
              </p:cNvSpPr>
              <p:nvPr/>
            </p:nvSpPr>
            <p:spPr bwMode="ltGray">
              <a:xfrm rot="-5400000">
                <a:off x="1826" y="1741"/>
                <a:ext cx="623" cy="256"/>
              </a:xfrm>
              <a:custGeom>
                <a:avLst/>
                <a:gdLst>
                  <a:gd name="T0" fmla="*/ 0 w 624"/>
                  <a:gd name="T1" fmla="*/ 26 h 370"/>
                  <a:gd name="T2" fmla="*/ 0 w 624"/>
                  <a:gd name="T3" fmla="*/ 156 h 370"/>
                  <a:gd name="T4" fmla="*/ 622 w 624"/>
                  <a:gd name="T5" fmla="*/ 156 h 370"/>
                  <a:gd name="T6" fmla="*/ 622 w 624"/>
                  <a:gd name="T7" fmla="*/ 26 h 370"/>
                  <a:gd name="T8" fmla="*/ 382 w 624"/>
                  <a:gd name="T9" fmla="*/ 4 h 370"/>
                  <a:gd name="T10" fmla="*/ 0 w 624"/>
                  <a:gd name="T11" fmla="*/ 26 h 37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41" name="Freeform 14"/>
              <p:cNvSpPr>
                <a:spLocks/>
              </p:cNvSpPr>
              <p:nvPr/>
            </p:nvSpPr>
            <p:spPr bwMode="ltGray">
              <a:xfrm rot="-5400000">
                <a:off x="2547" y="1725"/>
                <a:ext cx="625" cy="291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229 h 317"/>
                  <a:gd name="T4" fmla="*/ 626 w 624"/>
                  <a:gd name="T5" fmla="*/ 229 h 317"/>
                  <a:gd name="T6" fmla="*/ 626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520" y="317"/>
                      <a:pt x="624" y="272"/>
                    </a:cubicBezTo>
                    <a:lnTo>
                      <a:pt x="624" y="0"/>
                    </a:lnTo>
                    <a:cubicBezTo>
                      <a:pt x="240" y="42"/>
                      <a:pt x="130" y="0"/>
                      <a:pt x="0" y="0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42" name="Freeform 15"/>
              <p:cNvSpPr>
                <a:spLocks/>
              </p:cNvSpPr>
              <p:nvPr/>
            </p:nvSpPr>
            <p:spPr bwMode="ltGray">
              <a:xfrm rot="-5400000">
                <a:off x="2326" y="1689"/>
                <a:ext cx="623" cy="360"/>
              </a:xfrm>
              <a:custGeom>
                <a:avLst/>
                <a:gdLst>
                  <a:gd name="T0" fmla="*/ 0 w 624"/>
                  <a:gd name="T1" fmla="*/ 0 h 272"/>
                  <a:gd name="T2" fmla="*/ 0 w 624"/>
                  <a:gd name="T3" fmla="*/ 476 h 272"/>
                  <a:gd name="T4" fmla="*/ 240 w 624"/>
                  <a:gd name="T5" fmla="*/ 421 h 272"/>
                  <a:gd name="T6" fmla="*/ 622 w 624"/>
                  <a:gd name="T7" fmla="*/ 476 h 272"/>
                  <a:gd name="T8" fmla="*/ 622 w 624"/>
                  <a:gd name="T9" fmla="*/ 0 h 272"/>
                  <a:gd name="T10" fmla="*/ 0 w 624"/>
                  <a:gd name="T11" fmla="*/ 0 h 27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43" name="Freeform 16"/>
              <p:cNvSpPr>
                <a:spLocks/>
              </p:cNvSpPr>
              <p:nvPr/>
            </p:nvSpPr>
            <p:spPr bwMode="ltGray">
              <a:xfrm rot="-5400000">
                <a:off x="2038" y="1715"/>
                <a:ext cx="631" cy="316"/>
              </a:xfrm>
              <a:custGeom>
                <a:avLst/>
                <a:gdLst>
                  <a:gd name="T0" fmla="*/ 8 w 632"/>
                  <a:gd name="T1" fmla="*/ 34 h 362"/>
                  <a:gd name="T2" fmla="*/ 8 w 632"/>
                  <a:gd name="T3" fmla="*/ 242 h 362"/>
                  <a:gd name="T4" fmla="*/ 248 w 632"/>
                  <a:gd name="T5" fmla="*/ 242 h 362"/>
                  <a:gd name="T6" fmla="*/ 630 w 632"/>
                  <a:gd name="T7" fmla="*/ 242 h 362"/>
                  <a:gd name="T8" fmla="*/ 630 w 632"/>
                  <a:gd name="T9" fmla="*/ 34 h 362"/>
                  <a:gd name="T10" fmla="*/ 104 w 632"/>
                  <a:gd name="T11" fmla="*/ 34 h 362"/>
                  <a:gd name="T12" fmla="*/ 8 w 632"/>
                  <a:gd name="T13" fmla="*/ 34 h 36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44" name="Freeform 17"/>
              <p:cNvSpPr>
                <a:spLocks/>
              </p:cNvSpPr>
              <p:nvPr/>
            </p:nvSpPr>
            <p:spPr bwMode="ltGray">
              <a:xfrm rot="-5400000">
                <a:off x="4067" y="1651"/>
                <a:ext cx="627" cy="420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477 h 317"/>
                  <a:gd name="T4" fmla="*/ 630 w 624"/>
                  <a:gd name="T5" fmla="*/ 477 h 317"/>
                  <a:gd name="T6" fmla="*/ 630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45" name="Freeform 18"/>
              <p:cNvSpPr>
                <a:spLocks/>
              </p:cNvSpPr>
              <p:nvPr/>
            </p:nvSpPr>
            <p:spPr bwMode="ltGray">
              <a:xfrm rot="-5400000">
                <a:off x="3721" y="1654"/>
                <a:ext cx="627" cy="423"/>
              </a:xfrm>
              <a:custGeom>
                <a:avLst/>
                <a:gdLst>
                  <a:gd name="T0" fmla="*/ 0 w 624"/>
                  <a:gd name="T1" fmla="*/ 0 h 317"/>
                  <a:gd name="T2" fmla="*/ 0 w 624"/>
                  <a:gd name="T3" fmla="*/ 484 h 317"/>
                  <a:gd name="T4" fmla="*/ 630 w 624"/>
                  <a:gd name="T5" fmla="*/ 484 h 317"/>
                  <a:gd name="T6" fmla="*/ 630 w 624"/>
                  <a:gd name="T7" fmla="*/ 0 h 317"/>
                  <a:gd name="T8" fmla="*/ 0 w 624"/>
                  <a:gd name="T9" fmla="*/ 0 h 3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24" h="317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46" name="Freeform 19"/>
              <p:cNvSpPr>
                <a:spLocks/>
              </p:cNvSpPr>
              <p:nvPr/>
            </p:nvSpPr>
            <p:spPr bwMode="ltGray">
              <a:xfrm rot="-5400000">
                <a:off x="4565" y="1727"/>
                <a:ext cx="625" cy="255"/>
              </a:xfrm>
              <a:custGeom>
                <a:avLst/>
                <a:gdLst>
                  <a:gd name="T0" fmla="*/ 0 w 624"/>
                  <a:gd name="T1" fmla="*/ 26 h 370"/>
                  <a:gd name="T2" fmla="*/ 0 w 624"/>
                  <a:gd name="T3" fmla="*/ 154 h 370"/>
                  <a:gd name="T4" fmla="*/ 626 w 624"/>
                  <a:gd name="T5" fmla="*/ 154 h 370"/>
                  <a:gd name="T6" fmla="*/ 626 w 624"/>
                  <a:gd name="T7" fmla="*/ 26 h 370"/>
                  <a:gd name="T8" fmla="*/ 386 w 624"/>
                  <a:gd name="T9" fmla="*/ 4 h 370"/>
                  <a:gd name="T10" fmla="*/ 0 w 624"/>
                  <a:gd name="T11" fmla="*/ 26 h 37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24" h="370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47" name="Freeform 20"/>
              <p:cNvSpPr>
                <a:spLocks/>
              </p:cNvSpPr>
              <p:nvPr/>
            </p:nvSpPr>
            <p:spPr bwMode="ltGray">
              <a:xfrm>
                <a:off x="5469" y="1554"/>
                <a:ext cx="291" cy="625"/>
              </a:xfrm>
              <a:custGeom>
                <a:avLst/>
                <a:gdLst>
                  <a:gd name="T0" fmla="*/ 0 w 291"/>
                  <a:gd name="T1" fmla="*/ 624 h 625"/>
                  <a:gd name="T2" fmla="*/ 291 w 291"/>
                  <a:gd name="T3" fmla="*/ 625 h 625"/>
                  <a:gd name="T4" fmla="*/ 291 w 291"/>
                  <a:gd name="T5" fmla="*/ 6 h 625"/>
                  <a:gd name="T6" fmla="*/ 0 w 291"/>
                  <a:gd name="T7" fmla="*/ 0 h 625"/>
                  <a:gd name="T8" fmla="*/ 0 w 291"/>
                  <a:gd name="T9" fmla="*/ 624 h 6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1" h="625">
                    <a:moveTo>
                      <a:pt x="0" y="624"/>
                    </a:moveTo>
                    <a:lnTo>
                      <a:pt x="291" y="625"/>
                    </a:lnTo>
                    <a:lnTo>
                      <a:pt x="291" y="6"/>
                    </a:lnTo>
                    <a:lnTo>
                      <a:pt x="0" y="0"/>
                    </a:lnTo>
                    <a:cubicBezTo>
                      <a:pt x="39" y="384"/>
                      <a:pt x="0" y="494"/>
                      <a:pt x="0" y="624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48" name="Freeform 21"/>
              <p:cNvSpPr>
                <a:spLocks/>
              </p:cNvSpPr>
              <p:nvPr/>
            </p:nvSpPr>
            <p:spPr bwMode="ltGray">
              <a:xfrm rot="-5400000">
                <a:off x="5068" y="1674"/>
                <a:ext cx="629" cy="360"/>
              </a:xfrm>
              <a:custGeom>
                <a:avLst/>
                <a:gdLst>
                  <a:gd name="T0" fmla="*/ 0 w 624"/>
                  <a:gd name="T1" fmla="*/ 0 h 272"/>
                  <a:gd name="T2" fmla="*/ 0 w 624"/>
                  <a:gd name="T3" fmla="*/ 476 h 272"/>
                  <a:gd name="T4" fmla="*/ 244 w 624"/>
                  <a:gd name="T5" fmla="*/ 421 h 272"/>
                  <a:gd name="T6" fmla="*/ 634 w 624"/>
                  <a:gd name="T7" fmla="*/ 476 h 272"/>
                  <a:gd name="T8" fmla="*/ 634 w 624"/>
                  <a:gd name="T9" fmla="*/ 0 h 272"/>
                  <a:gd name="T10" fmla="*/ 0 w 624"/>
                  <a:gd name="T11" fmla="*/ 0 h 27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24" h="272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49" name="Freeform 22"/>
              <p:cNvSpPr>
                <a:spLocks/>
              </p:cNvSpPr>
              <p:nvPr/>
            </p:nvSpPr>
            <p:spPr bwMode="ltGray">
              <a:xfrm rot="-5400000">
                <a:off x="4786" y="1706"/>
                <a:ext cx="636" cy="316"/>
              </a:xfrm>
              <a:custGeom>
                <a:avLst/>
                <a:gdLst>
                  <a:gd name="T0" fmla="*/ 8 w 632"/>
                  <a:gd name="T1" fmla="*/ 34 h 362"/>
                  <a:gd name="T2" fmla="*/ 8 w 632"/>
                  <a:gd name="T3" fmla="*/ 242 h 362"/>
                  <a:gd name="T4" fmla="*/ 252 w 632"/>
                  <a:gd name="T5" fmla="*/ 242 h 362"/>
                  <a:gd name="T6" fmla="*/ 640 w 632"/>
                  <a:gd name="T7" fmla="*/ 242 h 362"/>
                  <a:gd name="T8" fmla="*/ 640 w 632"/>
                  <a:gd name="T9" fmla="*/ 34 h 362"/>
                  <a:gd name="T10" fmla="*/ 106 w 632"/>
                  <a:gd name="T11" fmla="*/ 34 h 362"/>
                  <a:gd name="T12" fmla="*/ 8 w 632"/>
                  <a:gd name="T13" fmla="*/ 34 h 36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32" h="36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029" name="Freeform 23"/>
            <p:cNvSpPr>
              <a:spLocks/>
            </p:cNvSpPr>
            <p:nvPr/>
          </p:nvSpPr>
          <p:spPr bwMode="ltGray">
            <a:xfrm rot="16200000" flipH="1">
              <a:off x="-1954" y="1951"/>
              <a:ext cx="4320" cy="412"/>
            </a:xfrm>
            <a:custGeom>
              <a:avLst/>
              <a:gdLst>
                <a:gd name="T0" fmla="*/ 0 w 5762"/>
                <a:gd name="T1" fmla="*/ 225 h 385"/>
                <a:gd name="T2" fmla="*/ 3239 w 5762"/>
                <a:gd name="T3" fmla="*/ 215 h 385"/>
                <a:gd name="T4" fmla="*/ 3239 w 5762"/>
                <a:gd name="T5" fmla="*/ 4 h 385"/>
                <a:gd name="T6" fmla="*/ 0 w 5762"/>
                <a:gd name="T7" fmla="*/ 0 h 385"/>
                <a:gd name="T8" fmla="*/ 0 w 5762"/>
                <a:gd name="T9" fmla="*/ 225 h 38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762" h="385">
                  <a:moveTo>
                    <a:pt x="0" y="196"/>
                  </a:moveTo>
                  <a:cubicBezTo>
                    <a:pt x="1667" y="385"/>
                    <a:pt x="2275" y="93"/>
                    <a:pt x="5762" y="188"/>
                  </a:cubicBezTo>
                  <a:lnTo>
                    <a:pt x="5762" y="4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767676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0" name="Freeform 24"/>
            <p:cNvSpPr>
              <a:spLocks/>
            </p:cNvSpPr>
            <p:nvPr/>
          </p:nvSpPr>
          <p:spPr bwMode="ltGray">
            <a:xfrm rot="16200000" flipH="1">
              <a:off x="-1589" y="2063"/>
              <a:ext cx="4319" cy="187"/>
            </a:xfrm>
            <a:custGeom>
              <a:avLst/>
              <a:gdLst>
                <a:gd name="T0" fmla="*/ 0 w 5761"/>
                <a:gd name="T1" fmla="*/ 28 h 189"/>
                <a:gd name="T2" fmla="*/ 3238 w 5761"/>
                <a:gd name="T3" fmla="*/ 0 h 189"/>
                <a:gd name="T4" fmla="*/ 3238 w 5761"/>
                <a:gd name="T5" fmla="*/ 185 h 189"/>
                <a:gd name="T6" fmla="*/ 1 w 5761"/>
                <a:gd name="T7" fmla="*/ 185 h 189"/>
                <a:gd name="T8" fmla="*/ 0 w 5761"/>
                <a:gd name="T9" fmla="*/ 28 h 1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761" h="189">
                  <a:moveTo>
                    <a:pt x="0" y="28"/>
                  </a:moveTo>
                  <a:cubicBezTo>
                    <a:pt x="961" y="0"/>
                    <a:pt x="4971" y="161"/>
                    <a:pt x="5761" y="0"/>
                  </a:cubicBezTo>
                  <a:lnTo>
                    <a:pt x="5761" y="189"/>
                  </a:lnTo>
                  <a:lnTo>
                    <a:pt x="1" y="189"/>
                  </a:lnTo>
                  <a:lnTo>
                    <a:pt x="0" y="28"/>
                  </a:lnTo>
                  <a:close/>
                </a:path>
              </a:pathLst>
            </a:custGeom>
            <a:gradFill rotWithShape="0">
              <a:gsLst>
                <a:gs pos="0">
                  <a:srgbClr val="767676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1027" name="Object 26"/>
          <p:cNvGraphicFramePr>
            <a:graphicFrameLocks/>
          </p:cNvGraphicFramePr>
          <p:nvPr userDrawn="1"/>
        </p:nvGraphicFramePr>
        <p:xfrm>
          <a:off x="5181600" y="5791200"/>
          <a:ext cx="3667125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9" r:id="rId14" imgW="3666667" imgH="828791" progId="Paint.Picture">
                  <p:embed/>
                </p:oleObj>
              </mc:Choice>
              <mc:Fallback>
                <p:oleObj r:id="rId14" imgW="3666667" imgH="828791" progId="Paint.Picture">
                  <p:embed/>
                  <p:pic>
                    <p:nvPicPr>
                      <p:cNvPr id="0" name="Object 26"/>
                      <p:cNvPicPr>
                        <a:picLocks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5791200"/>
                        <a:ext cx="3667125" cy="828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内容占位符 2"/>
          <p:cNvSpPr>
            <a:spLocks noGrp="1" noChangeArrowheads="1"/>
          </p:cNvSpPr>
          <p:nvPr>
            <p:ph idx="1"/>
          </p:nvPr>
        </p:nvSpPr>
        <p:spPr bwMode="auto">
          <a:xfrm>
            <a:off x="539750" y="115888"/>
            <a:ext cx="8229600" cy="45259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>
              <a:buFont typeface="Wingdings" panose="05000000000000000000" pitchFamily="2" charset="2"/>
              <a:buNone/>
            </a:pPr>
            <a:r>
              <a:rPr lang="en-US" altLang="zh-CN" sz="2000" b="1" dirty="0" smtClean="0"/>
              <a:t> </a:t>
            </a:r>
            <a:r>
              <a:rPr lang="zh-CN" altLang="en-US" sz="2000" b="1" dirty="0" smtClean="0"/>
              <a:t>习题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000" b="1" dirty="0" smtClean="0"/>
              <a:t>判断题</a:t>
            </a:r>
            <a:r>
              <a:rPr lang="en-US" altLang="zh-CN" sz="2000" b="1" dirty="0" smtClean="0"/>
              <a:t>: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000" b="1" dirty="0" smtClean="0"/>
              <a:t>(    )让所有指令都在一个机器周期内完成，这是设计RISC的基本原则之一。</a:t>
            </a:r>
            <a:endParaRPr lang="en-US" altLang="zh-CN" sz="2000" b="1" dirty="0" smtClean="0"/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000" b="1" dirty="0" smtClean="0"/>
              <a:t>(    )让所有指令都在一个机器周期内完成，这是设计</a:t>
            </a:r>
            <a:r>
              <a:rPr lang="en-US" altLang="zh-CN" sz="2000" b="1" dirty="0" smtClean="0"/>
              <a:t>C</a:t>
            </a:r>
            <a:r>
              <a:rPr lang="zh-CN" altLang="en-US" sz="2000" b="1" dirty="0" smtClean="0"/>
              <a:t>ISC的基本原则之一。</a:t>
            </a:r>
            <a:endParaRPr lang="en-US" altLang="zh-CN" sz="2000" b="1" dirty="0" smtClean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 smtClean="0"/>
              <a:t>(    )CPU</a:t>
            </a:r>
            <a:r>
              <a:rPr lang="zh-CN" altLang="en-US" sz="2000" b="1" dirty="0" smtClean="0"/>
              <a:t>中设置大量工作寄存器并采用重叠寄存器窗口，这是设计</a:t>
            </a:r>
            <a:r>
              <a:rPr lang="en-US" altLang="zh-CN" sz="2000" b="1" dirty="0" smtClean="0"/>
              <a:t>RISC</a:t>
            </a:r>
            <a:r>
              <a:rPr lang="zh-CN" altLang="en-US" sz="2000" b="1" dirty="0" smtClean="0"/>
              <a:t>结构采用的基本技术。</a:t>
            </a:r>
            <a:endParaRPr lang="en-US" altLang="zh-CN" sz="2000" b="1" dirty="0" smtClean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 smtClean="0"/>
              <a:t>(    )</a:t>
            </a:r>
            <a:r>
              <a:rPr lang="zh-CN" altLang="en-US" sz="2000" b="1" dirty="0" smtClean="0"/>
              <a:t>指令用流水和延迟转移</a:t>
            </a:r>
            <a:r>
              <a:rPr lang="en-US" altLang="zh-CN" sz="2000" b="1" dirty="0" smtClean="0"/>
              <a:t> </a:t>
            </a:r>
            <a:r>
              <a:rPr lang="zh-CN" altLang="en-US" sz="2000" b="1" dirty="0" smtClean="0"/>
              <a:t>，这是设计</a:t>
            </a:r>
            <a:r>
              <a:rPr lang="en-US" altLang="zh-CN" sz="2000" b="1" dirty="0" smtClean="0"/>
              <a:t>CISC</a:t>
            </a:r>
            <a:r>
              <a:rPr lang="zh-CN" altLang="en-US" sz="2000" b="1" dirty="0" smtClean="0"/>
              <a:t>结构采用的基本技术。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000" b="1" dirty="0" smtClean="0"/>
              <a:t>填空题：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000" b="1" dirty="0" smtClean="0"/>
              <a:t>按CISC方向改进指令系统，可以从面向目标程序、</a:t>
            </a:r>
            <a:r>
              <a:rPr lang="zh-CN" altLang="en-US" sz="2000" b="1" u="sng" dirty="0" smtClean="0"/>
              <a:t>          </a:t>
            </a:r>
            <a:r>
              <a:rPr lang="zh-CN" altLang="en-US" sz="2000" b="1" dirty="0" smtClean="0"/>
              <a:t>和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000" b="1" u="sng" dirty="0" smtClean="0"/>
              <a:t>                    </a:t>
            </a:r>
            <a:r>
              <a:rPr lang="zh-CN" altLang="en-US" sz="2000" b="1" dirty="0" smtClean="0"/>
              <a:t>的优化实现三个方面进行。 </a:t>
            </a:r>
          </a:p>
          <a:p>
            <a:pPr>
              <a:buFont typeface="Wingdings" panose="05000000000000000000" pitchFamily="2" charset="2"/>
              <a:buNone/>
            </a:pPr>
            <a:endParaRPr lang="zh-CN" altLang="en-US" sz="2000" b="1" dirty="0" smtClean="0"/>
          </a:p>
        </p:txBody>
      </p:sp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落花">
  <a:themeElements>
    <a:clrScheme name="落花 2">
      <a:dk1>
        <a:srgbClr val="000000"/>
      </a:dk1>
      <a:lt1>
        <a:srgbClr val="FFFFFF"/>
      </a:lt1>
      <a:dk2>
        <a:srgbClr val="003366"/>
      </a:dk2>
      <a:lt2>
        <a:srgbClr val="5490A8"/>
      </a:lt2>
      <a:accent1>
        <a:srgbClr val="0099CC"/>
      </a:accent1>
      <a:accent2>
        <a:srgbClr val="3366CC"/>
      </a:accent2>
      <a:accent3>
        <a:srgbClr val="FFFFFF"/>
      </a:accent3>
      <a:accent4>
        <a:srgbClr val="000000"/>
      </a:accent4>
      <a:accent5>
        <a:srgbClr val="AACAE2"/>
      </a:accent5>
      <a:accent6>
        <a:srgbClr val="2D5CB9"/>
      </a:accent6>
      <a:hlink>
        <a:srgbClr val="99CCFF"/>
      </a:hlink>
      <a:folHlink>
        <a:srgbClr val="E1E1B7"/>
      </a:folHlink>
    </a:clrScheme>
    <a:fontScheme name="落花">
      <a:majorFont>
        <a:latin typeface="Times New Roman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落花 1">
        <a:dk1>
          <a:srgbClr val="5490A8"/>
        </a:dk1>
        <a:lt1>
          <a:srgbClr val="DDDDDD"/>
        </a:lt1>
        <a:dk2>
          <a:srgbClr val="00172E"/>
        </a:dk2>
        <a:lt2>
          <a:srgbClr val="CCECFF"/>
        </a:lt2>
        <a:accent1>
          <a:srgbClr val="0099CC"/>
        </a:accent1>
        <a:accent2>
          <a:srgbClr val="3366CC"/>
        </a:accent2>
        <a:accent3>
          <a:srgbClr val="AAABAD"/>
        </a:accent3>
        <a:accent4>
          <a:srgbClr val="BDBDBD"/>
        </a:accent4>
        <a:accent5>
          <a:srgbClr val="AACAE2"/>
        </a:accent5>
        <a:accent6>
          <a:srgbClr val="2D5CB9"/>
        </a:accent6>
        <a:hlink>
          <a:srgbClr val="99CCFF"/>
        </a:hlink>
        <a:folHlink>
          <a:srgbClr val="E1E1B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落花 2">
        <a:dk1>
          <a:srgbClr val="000000"/>
        </a:dk1>
        <a:lt1>
          <a:srgbClr val="FFFFFF"/>
        </a:lt1>
        <a:dk2>
          <a:srgbClr val="003366"/>
        </a:dk2>
        <a:lt2>
          <a:srgbClr val="5490A8"/>
        </a:lt2>
        <a:accent1>
          <a:srgbClr val="0099CC"/>
        </a:accent1>
        <a:accent2>
          <a:srgbClr val="3366CC"/>
        </a:accent2>
        <a:accent3>
          <a:srgbClr val="FFFFFF"/>
        </a:accent3>
        <a:accent4>
          <a:srgbClr val="000000"/>
        </a:accent4>
        <a:accent5>
          <a:srgbClr val="AACAE2"/>
        </a:accent5>
        <a:accent6>
          <a:srgbClr val="2D5CB9"/>
        </a:accent6>
        <a:hlink>
          <a:srgbClr val="99CCFF"/>
        </a:hlink>
        <a:folHlink>
          <a:srgbClr val="E1E1B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落花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落花 4">
        <a:dk1>
          <a:srgbClr val="000000"/>
        </a:dk1>
        <a:lt1>
          <a:srgbClr val="FFFFFF"/>
        </a:lt1>
        <a:dk2>
          <a:srgbClr val="666633"/>
        </a:dk2>
        <a:lt2>
          <a:srgbClr val="908A6C"/>
        </a:lt2>
        <a:accent1>
          <a:srgbClr val="808000"/>
        </a:accent1>
        <a:accent2>
          <a:srgbClr val="996633"/>
        </a:accent2>
        <a:accent3>
          <a:srgbClr val="FFFFFF"/>
        </a:accent3>
        <a:accent4>
          <a:srgbClr val="000000"/>
        </a:accent4>
        <a:accent5>
          <a:srgbClr val="C0C0AA"/>
        </a:accent5>
        <a:accent6>
          <a:srgbClr val="8A5C2D"/>
        </a:accent6>
        <a:hlink>
          <a:srgbClr val="CCCC00"/>
        </a:hlink>
        <a:folHlink>
          <a:srgbClr val="D6DE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落花 5">
        <a:dk1>
          <a:srgbClr val="000000"/>
        </a:dk1>
        <a:lt1>
          <a:srgbClr val="FFFFFF"/>
        </a:lt1>
        <a:dk2>
          <a:srgbClr val="181848"/>
        </a:dk2>
        <a:lt2>
          <a:srgbClr val="656F97"/>
        </a:lt2>
        <a:accent1>
          <a:srgbClr val="6666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B8B8FF"/>
        </a:accent5>
        <a:accent6>
          <a:srgbClr val="2D2D8A"/>
        </a:accent6>
        <a:hlink>
          <a:srgbClr val="9A9ABC"/>
        </a:hlink>
        <a:folHlink>
          <a:srgbClr val="D2B6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落花 6">
        <a:dk1>
          <a:srgbClr val="CC0066"/>
        </a:dk1>
        <a:lt1>
          <a:srgbClr val="FFFFFF"/>
        </a:lt1>
        <a:dk2>
          <a:srgbClr val="000000"/>
        </a:dk2>
        <a:lt2>
          <a:srgbClr val="CC0099"/>
        </a:lt2>
        <a:accent1>
          <a:srgbClr val="FF9900"/>
        </a:accent1>
        <a:accent2>
          <a:srgbClr val="CC6600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B95C00"/>
        </a:accent6>
        <a:hlink>
          <a:srgbClr val="009900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Settings\LG\Application Data\Microsoft\Templates\落花.pot</Template>
  <TotalTime>171</TotalTime>
  <Words>115</Words>
  <Application>Microsoft Office PowerPoint</Application>
  <PresentationFormat>全屏显示(4:3)</PresentationFormat>
  <Paragraphs>9</Paragraphs>
  <Slides>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宋体</vt:lpstr>
      <vt:lpstr>Arial</vt:lpstr>
      <vt:lpstr>Times New Roman</vt:lpstr>
      <vt:lpstr>Wingdings</vt:lpstr>
      <vt:lpstr>落花</vt:lpstr>
      <vt:lpstr>Bitmap Image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</dc:creator>
  <cp:lastModifiedBy>个人用户</cp:lastModifiedBy>
  <cp:revision>348</cp:revision>
  <dcterms:created xsi:type="dcterms:W3CDTF">2017-09-18T02:45:07Z</dcterms:created>
  <dcterms:modified xsi:type="dcterms:W3CDTF">2021-01-18T09:24:39Z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