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66" r:id="rId4"/>
    <p:sldId id="267"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A32B519-6871-44F8-95C8-36441F0D11B8}" type="datetimeFigureOut">
              <a:rPr lang="zh-CN" altLang="en-US" smtClean="0"/>
              <a:t>2022/3/7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98EBFE-5EBC-4CB5-941C-ADCCB3C59CD8}" type="slidenum">
              <a:rPr lang="zh-CN" altLang="en-US" smtClean="0"/>
              <a:t>‹#›</a:t>
            </a:fld>
            <a:endParaRPr lang="zh-CN" altLang="en-US"/>
          </a:p>
        </p:txBody>
      </p:sp>
    </p:spTree>
    <p:extLst>
      <p:ext uri="{BB962C8B-B14F-4D97-AF65-F5344CB8AC3E}">
        <p14:creationId xmlns:p14="http://schemas.microsoft.com/office/powerpoint/2010/main" val="2195199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A32B519-6871-44F8-95C8-36441F0D11B8}" type="datetimeFigureOut">
              <a:rPr lang="zh-CN" altLang="en-US" smtClean="0"/>
              <a:t>2022/3/7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98EBFE-5EBC-4CB5-941C-ADCCB3C59CD8}" type="slidenum">
              <a:rPr lang="zh-CN" altLang="en-US" smtClean="0"/>
              <a:t>‹#›</a:t>
            </a:fld>
            <a:endParaRPr lang="zh-CN" altLang="en-US"/>
          </a:p>
        </p:txBody>
      </p:sp>
    </p:spTree>
    <p:extLst>
      <p:ext uri="{BB962C8B-B14F-4D97-AF65-F5344CB8AC3E}">
        <p14:creationId xmlns:p14="http://schemas.microsoft.com/office/powerpoint/2010/main" val="3603146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A32B519-6871-44F8-95C8-36441F0D11B8}" type="datetimeFigureOut">
              <a:rPr lang="zh-CN" altLang="en-US" smtClean="0"/>
              <a:t>2022/3/7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98EBFE-5EBC-4CB5-941C-ADCCB3C59CD8}" type="slidenum">
              <a:rPr lang="zh-CN" altLang="en-US" smtClean="0"/>
              <a:t>‹#›</a:t>
            </a:fld>
            <a:endParaRPr lang="zh-CN" altLang="en-US"/>
          </a:p>
        </p:txBody>
      </p:sp>
    </p:spTree>
    <p:extLst>
      <p:ext uri="{BB962C8B-B14F-4D97-AF65-F5344CB8AC3E}">
        <p14:creationId xmlns:p14="http://schemas.microsoft.com/office/powerpoint/2010/main" val="2860720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A32B519-6871-44F8-95C8-36441F0D11B8}" type="datetimeFigureOut">
              <a:rPr lang="zh-CN" altLang="en-US" smtClean="0"/>
              <a:t>2022/3/7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98EBFE-5EBC-4CB5-941C-ADCCB3C59CD8}" type="slidenum">
              <a:rPr lang="zh-CN" altLang="en-US" smtClean="0"/>
              <a:t>‹#›</a:t>
            </a:fld>
            <a:endParaRPr lang="zh-CN" altLang="en-US"/>
          </a:p>
        </p:txBody>
      </p:sp>
    </p:spTree>
    <p:extLst>
      <p:ext uri="{BB962C8B-B14F-4D97-AF65-F5344CB8AC3E}">
        <p14:creationId xmlns:p14="http://schemas.microsoft.com/office/powerpoint/2010/main" val="179649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A32B519-6871-44F8-95C8-36441F0D11B8}" type="datetimeFigureOut">
              <a:rPr lang="zh-CN" altLang="en-US" smtClean="0"/>
              <a:t>2022/3/7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98EBFE-5EBC-4CB5-941C-ADCCB3C59CD8}" type="slidenum">
              <a:rPr lang="zh-CN" altLang="en-US" smtClean="0"/>
              <a:t>‹#›</a:t>
            </a:fld>
            <a:endParaRPr lang="zh-CN" altLang="en-US"/>
          </a:p>
        </p:txBody>
      </p:sp>
    </p:spTree>
    <p:extLst>
      <p:ext uri="{BB962C8B-B14F-4D97-AF65-F5344CB8AC3E}">
        <p14:creationId xmlns:p14="http://schemas.microsoft.com/office/powerpoint/2010/main" val="3424749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A32B519-6871-44F8-95C8-36441F0D11B8}" type="datetimeFigureOut">
              <a:rPr lang="zh-CN" altLang="en-US" smtClean="0"/>
              <a:t>2022/3/7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98EBFE-5EBC-4CB5-941C-ADCCB3C59CD8}" type="slidenum">
              <a:rPr lang="zh-CN" altLang="en-US" smtClean="0"/>
              <a:t>‹#›</a:t>
            </a:fld>
            <a:endParaRPr lang="zh-CN" altLang="en-US"/>
          </a:p>
        </p:txBody>
      </p:sp>
    </p:spTree>
    <p:extLst>
      <p:ext uri="{BB962C8B-B14F-4D97-AF65-F5344CB8AC3E}">
        <p14:creationId xmlns:p14="http://schemas.microsoft.com/office/powerpoint/2010/main" val="682908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A32B519-6871-44F8-95C8-36441F0D11B8}" type="datetimeFigureOut">
              <a:rPr lang="zh-CN" altLang="en-US" smtClean="0"/>
              <a:t>2022/3/7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A98EBFE-5EBC-4CB5-941C-ADCCB3C59CD8}" type="slidenum">
              <a:rPr lang="zh-CN" altLang="en-US" smtClean="0"/>
              <a:t>‹#›</a:t>
            </a:fld>
            <a:endParaRPr lang="zh-CN" altLang="en-US"/>
          </a:p>
        </p:txBody>
      </p:sp>
    </p:spTree>
    <p:extLst>
      <p:ext uri="{BB962C8B-B14F-4D97-AF65-F5344CB8AC3E}">
        <p14:creationId xmlns:p14="http://schemas.microsoft.com/office/powerpoint/2010/main" val="2159906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A32B519-6871-44F8-95C8-36441F0D11B8}" type="datetimeFigureOut">
              <a:rPr lang="zh-CN" altLang="en-US" smtClean="0"/>
              <a:t>2022/3/7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A98EBFE-5EBC-4CB5-941C-ADCCB3C59CD8}" type="slidenum">
              <a:rPr lang="zh-CN" altLang="en-US" smtClean="0"/>
              <a:t>‹#›</a:t>
            </a:fld>
            <a:endParaRPr lang="zh-CN" altLang="en-US"/>
          </a:p>
        </p:txBody>
      </p:sp>
    </p:spTree>
    <p:extLst>
      <p:ext uri="{BB962C8B-B14F-4D97-AF65-F5344CB8AC3E}">
        <p14:creationId xmlns:p14="http://schemas.microsoft.com/office/powerpoint/2010/main" val="3842888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A32B519-6871-44F8-95C8-36441F0D11B8}" type="datetimeFigureOut">
              <a:rPr lang="zh-CN" altLang="en-US" smtClean="0"/>
              <a:t>2022/3/7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A98EBFE-5EBC-4CB5-941C-ADCCB3C59CD8}" type="slidenum">
              <a:rPr lang="zh-CN" altLang="en-US" smtClean="0"/>
              <a:t>‹#›</a:t>
            </a:fld>
            <a:endParaRPr lang="zh-CN" altLang="en-US"/>
          </a:p>
        </p:txBody>
      </p:sp>
    </p:spTree>
    <p:extLst>
      <p:ext uri="{BB962C8B-B14F-4D97-AF65-F5344CB8AC3E}">
        <p14:creationId xmlns:p14="http://schemas.microsoft.com/office/powerpoint/2010/main" val="3623803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A32B519-6871-44F8-95C8-36441F0D11B8}" type="datetimeFigureOut">
              <a:rPr lang="zh-CN" altLang="en-US" smtClean="0"/>
              <a:t>2022/3/7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98EBFE-5EBC-4CB5-941C-ADCCB3C59CD8}" type="slidenum">
              <a:rPr lang="zh-CN" altLang="en-US" smtClean="0"/>
              <a:t>‹#›</a:t>
            </a:fld>
            <a:endParaRPr lang="zh-CN" altLang="en-US"/>
          </a:p>
        </p:txBody>
      </p:sp>
    </p:spTree>
    <p:extLst>
      <p:ext uri="{BB962C8B-B14F-4D97-AF65-F5344CB8AC3E}">
        <p14:creationId xmlns:p14="http://schemas.microsoft.com/office/powerpoint/2010/main" val="3793860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A32B519-6871-44F8-95C8-36441F0D11B8}" type="datetimeFigureOut">
              <a:rPr lang="zh-CN" altLang="en-US" smtClean="0"/>
              <a:t>2022/3/7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98EBFE-5EBC-4CB5-941C-ADCCB3C59CD8}" type="slidenum">
              <a:rPr lang="zh-CN" altLang="en-US" smtClean="0"/>
              <a:t>‹#›</a:t>
            </a:fld>
            <a:endParaRPr lang="zh-CN" altLang="en-US"/>
          </a:p>
        </p:txBody>
      </p:sp>
    </p:spTree>
    <p:extLst>
      <p:ext uri="{BB962C8B-B14F-4D97-AF65-F5344CB8AC3E}">
        <p14:creationId xmlns:p14="http://schemas.microsoft.com/office/powerpoint/2010/main" val="2857701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32B519-6871-44F8-95C8-36441F0D11B8}" type="datetimeFigureOut">
              <a:rPr lang="zh-CN" altLang="en-US" smtClean="0"/>
              <a:t>2022/3/7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98EBFE-5EBC-4CB5-941C-ADCCB3C59CD8}" type="slidenum">
              <a:rPr lang="zh-CN" altLang="en-US" smtClean="0"/>
              <a:t>‹#›</a:t>
            </a:fld>
            <a:endParaRPr lang="zh-CN" altLang="en-US"/>
          </a:p>
        </p:txBody>
      </p:sp>
    </p:spTree>
    <p:extLst>
      <p:ext uri="{BB962C8B-B14F-4D97-AF65-F5344CB8AC3E}">
        <p14:creationId xmlns:p14="http://schemas.microsoft.com/office/powerpoint/2010/main" val="1278845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1.tmp"/><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tags" Target="../tags/tag26.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tags" Target="../tags/tag25.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tags" Target="../tags/tag24.xml"/><Relationship Id="rId5" Type="http://schemas.openxmlformats.org/officeDocument/2006/relationships/tags" Target="../tags/tag18.xml"/><Relationship Id="rId15" Type="http://schemas.openxmlformats.org/officeDocument/2006/relationships/image" Target="../media/image1.tmp"/><Relationship Id="rId10" Type="http://schemas.openxmlformats.org/officeDocument/2006/relationships/tags" Target="../tags/tag23.xm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tags" Target="../tags/tag39.xml"/><Relationship Id="rId18" Type="http://schemas.openxmlformats.org/officeDocument/2006/relationships/slideLayout" Target="../slideLayouts/slideLayout7.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tags" Target="../tags/tag38.xml"/><Relationship Id="rId17" Type="http://schemas.openxmlformats.org/officeDocument/2006/relationships/tags" Target="../tags/tag43.xml"/><Relationship Id="rId2" Type="http://schemas.openxmlformats.org/officeDocument/2006/relationships/tags" Target="../tags/tag28.xml"/><Relationship Id="rId16" Type="http://schemas.openxmlformats.org/officeDocument/2006/relationships/tags" Target="../tags/tag42.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5" Type="http://schemas.openxmlformats.org/officeDocument/2006/relationships/tags" Target="../tags/tag41.xml"/><Relationship Id="rId10" Type="http://schemas.openxmlformats.org/officeDocument/2006/relationships/tags" Target="../tags/tag36.xml"/><Relationship Id="rId19" Type="http://schemas.openxmlformats.org/officeDocument/2006/relationships/image" Target="../media/image1.tmp"/><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tags" Target="../tags/tag40.xml"/></Relationships>
</file>

<file path=ppt/slides/_rels/slide4.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tags" Target="../tags/tag56.xml"/><Relationship Id="rId18" Type="http://schemas.openxmlformats.org/officeDocument/2006/relationships/slideLayout" Target="../slideLayouts/slideLayout7.xml"/><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tags" Target="../tags/tag55.xml"/><Relationship Id="rId17" Type="http://schemas.openxmlformats.org/officeDocument/2006/relationships/tags" Target="../tags/tag60.xml"/><Relationship Id="rId2" Type="http://schemas.openxmlformats.org/officeDocument/2006/relationships/tags" Target="../tags/tag45.xml"/><Relationship Id="rId16" Type="http://schemas.openxmlformats.org/officeDocument/2006/relationships/tags" Target="../tags/tag59.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tags" Target="../tags/tag54.xml"/><Relationship Id="rId5" Type="http://schemas.openxmlformats.org/officeDocument/2006/relationships/tags" Target="../tags/tag48.xml"/><Relationship Id="rId15" Type="http://schemas.openxmlformats.org/officeDocument/2006/relationships/tags" Target="../tags/tag58.xml"/><Relationship Id="rId10" Type="http://schemas.openxmlformats.org/officeDocument/2006/relationships/tags" Target="../tags/tag53.xml"/><Relationship Id="rId19" Type="http://schemas.openxmlformats.org/officeDocument/2006/relationships/image" Target="../media/image1.tmp"/><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tags" Target="../tags/tag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微程序直接解释另一种计算机指令系统的方法称为仿真</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错</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5"/>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6"/>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7"/>
            </p:custDataLst>
          </p:nvPr>
        </p:nvGrpSpPr>
        <p:grpSpPr>
          <a:xfrm>
            <a:off x="0" y="0"/>
            <a:ext cx="12192000" cy="635000"/>
            <a:chOff x="0" y="0"/>
            <a:chExt cx="12192000" cy="635000"/>
          </a:xfrm>
        </p:grpSpPr>
        <p:sp>
          <p:nvSpPr>
            <p:cNvPr id="13" name="TitleBackground"/>
            <p:cNvSpPr/>
            <p:nvPr>
              <p:custDataLst>
                <p:tags r:id="rId10"/>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8"/>
            </p:custDataLst>
          </p:nvPr>
        </p:nvPicPr>
        <p:blipFill>
          <a:blip r:embed="rId15">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18" name="椭圆 17"/>
          <p:cNvSpPr>
            <a:spLocks noChangeAspect="1"/>
          </p:cNvSpPr>
          <p:nvPr>
            <p:custDataLst>
              <p:tags r:id="rId9"/>
            </p:custDataLst>
          </p:nvPr>
        </p:nvSpPr>
        <p:spPr>
          <a:xfrm>
            <a:off x="15716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Tree>
    <p:custDataLst>
      <p:tags r:id="rId1"/>
    </p:custDataLst>
    <p:extLst>
      <p:ext uri="{BB962C8B-B14F-4D97-AF65-F5344CB8AC3E}">
        <p14:creationId xmlns:p14="http://schemas.microsoft.com/office/powerpoint/2010/main" val="196637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机器语言程序解释实现软件移植的方法称为模拟。</a:t>
            </a:r>
          </a:p>
        </p:txBody>
      </p:sp>
      <p:sp>
        <p:nvSpPr>
          <p:cNvPr id="4" name="文本框 3"/>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错</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5"/>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6"/>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7"/>
            </p:custDataLst>
          </p:nvPr>
        </p:nvGrpSpPr>
        <p:grpSpPr>
          <a:xfrm>
            <a:off x="0" y="0"/>
            <a:ext cx="12192000" cy="635000"/>
            <a:chOff x="0" y="0"/>
            <a:chExt cx="12192000" cy="635000"/>
          </a:xfrm>
        </p:grpSpPr>
        <p:sp>
          <p:nvSpPr>
            <p:cNvPr id="13" name="TitleBackground"/>
            <p:cNvSpPr/>
            <p:nvPr>
              <p:custDataLst>
                <p:tags r:id="rId10"/>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8"/>
            </p:custDataLst>
          </p:nvPr>
        </p:nvPicPr>
        <p:blipFill>
          <a:blip r:embed="rId15">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18" name="椭圆 17"/>
          <p:cNvSpPr>
            <a:spLocks noChangeAspect="1"/>
          </p:cNvSpPr>
          <p:nvPr>
            <p:custDataLst>
              <p:tags r:id="rId9"/>
            </p:custDataLst>
          </p:nvPr>
        </p:nvSpPr>
        <p:spPr>
          <a:xfrm>
            <a:off x="15716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Tree>
    <p:custDataLst>
      <p:tags r:id="rId1"/>
    </p:custDataLst>
    <p:extLst>
      <p:ext uri="{BB962C8B-B14F-4D97-AF65-F5344CB8AC3E}">
        <p14:creationId xmlns:p14="http://schemas.microsoft.com/office/powerpoint/2010/main" val="1983657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软件的（   ）指的是软件不修改或只经少量修改就可由一台机器一到另一台机器上运行</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可靠性</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透明性</a:t>
            </a:r>
          </a:p>
        </p:txBody>
      </p:sp>
      <p:sp>
        <p:nvSpPr>
          <p:cNvPr id="6" name="文本框 5"/>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可移植性</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灵活性</a:t>
            </a:r>
          </a:p>
        </p:txBody>
      </p:sp>
      <p:sp>
        <p:nvSpPr>
          <p:cNvPr id="8" name="椭圆 7"/>
          <p:cNvSpPr>
            <a:spLocks noChangeAspect="1"/>
          </p:cNvSpPr>
          <p:nvPr>
            <p:custDataLst>
              <p:tags r:id="rId7"/>
            </p:custDataLst>
          </p:nvPr>
        </p:nvSpPr>
        <p:spPr>
          <a:xfrm>
            <a:off x="15716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9"/>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0"/>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1"/>
            </p:custDataLst>
          </p:nvPr>
        </p:nvGrpSpPr>
        <p:grpSpPr>
          <a:xfrm>
            <a:off x="0" y="0"/>
            <a:ext cx="12192000" cy="635000"/>
            <a:chOff x="0" y="0"/>
            <a:chExt cx="12192000" cy="635000"/>
          </a:xfrm>
        </p:grpSpPr>
        <p:sp>
          <p:nvSpPr>
            <p:cNvPr id="13" name="TitleBackground"/>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2"/>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18" name="椭圆 17"/>
          <p:cNvSpPr>
            <a:spLocks noChangeAspect="1"/>
          </p:cNvSpPr>
          <p:nvPr>
            <p:custDataLst>
              <p:tags r:id="rId13"/>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Tree>
    <p:custDataLst>
      <p:tags r:id="rId1"/>
    </p:custDataLst>
    <p:extLst>
      <p:ext uri="{BB962C8B-B14F-4D97-AF65-F5344CB8AC3E}">
        <p14:creationId xmlns:p14="http://schemas.microsoft.com/office/powerpoint/2010/main" val="1608437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   ）不属于实现软件移植的基本技术</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模拟和仿真</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统一高级语言</a:t>
            </a:r>
          </a:p>
        </p:txBody>
      </p:sp>
      <p:sp>
        <p:nvSpPr>
          <p:cNvPr id="6" name="文本框 5"/>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采用系列机</a:t>
            </a:r>
          </a:p>
        </p:txBody>
      </p:sp>
      <p:sp>
        <p:nvSpPr>
          <p:cNvPr id="7" name="文本框 6"/>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提高</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并行性</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椭圆 7"/>
          <p:cNvSpPr>
            <a:spLocks noChangeAspect="1"/>
          </p:cNvSpPr>
          <p:nvPr>
            <p:custDataLst>
              <p:tags r:id="rId7"/>
            </p:custDataLst>
          </p:nvPr>
        </p:nvSpPr>
        <p:spPr>
          <a:xfrm>
            <a:off x="15716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0"/>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1"/>
            </p:custDataLst>
          </p:nvPr>
        </p:nvGrpSpPr>
        <p:grpSpPr>
          <a:xfrm>
            <a:off x="0" y="0"/>
            <a:ext cx="12192000" cy="635000"/>
            <a:chOff x="0" y="0"/>
            <a:chExt cx="12192000" cy="635000"/>
          </a:xfrm>
        </p:grpSpPr>
        <p:sp>
          <p:nvSpPr>
            <p:cNvPr id="13" name="TitleBackground"/>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2"/>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18" name="椭圆 17"/>
          <p:cNvSpPr>
            <a:spLocks noChangeAspect="1"/>
          </p:cNvSpPr>
          <p:nvPr>
            <p:custDataLst>
              <p:tags r:id="rId13"/>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Tree>
    <p:custDataLst>
      <p:tags r:id="rId1"/>
    </p:custDataLst>
    <p:extLst>
      <p:ext uri="{BB962C8B-B14F-4D97-AF65-F5344CB8AC3E}">
        <p14:creationId xmlns:p14="http://schemas.microsoft.com/office/powerpoint/2010/main" val="2425885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4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5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126</Words>
  <Application>Microsoft Office PowerPoint</Application>
  <PresentationFormat>宽屏</PresentationFormat>
  <Paragraphs>40</Paragraphs>
  <Slides>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vt:i4>
      </vt:variant>
    </vt:vector>
  </HeadingPairs>
  <TitlesOfParts>
    <vt:vector size="9" baseType="lpstr">
      <vt:lpstr>Microsoft Yahei</vt:lpstr>
      <vt:lpstr>等线</vt:lpstr>
      <vt:lpstr>等线 Light</vt:lpstr>
      <vt:lpstr>Arial</vt:lpstr>
      <vt:lpstr>Office 主题​​</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个人用户</dc:creator>
  <cp:lastModifiedBy>a</cp:lastModifiedBy>
  <cp:revision>16</cp:revision>
  <dcterms:created xsi:type="dcterms:W3CDTF">2021-01-06T01:55:09Z</dcterms:created>
  <dcterms:modified xsi:type="dcterms:W3CDTF">2022-03-07T13:48:44Z</dcterms:modified>
</cp:coreProperties>
</file>