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5" r:id="rId3"/>
    <p:sldId id="266" r:id="rId4"/>
    <p:sldId id="267" r:id="rId5"/>
    <p:sldId id="268" r:id="rId6"/>
    <p:sldId id="269" r:id="rId7"/>
    <p:sldId id="270" r:id="rId8"/>
    <p:sldId id="271" r:id="rId9"/>
    <p:sldId id="272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2B519-6871-44F8-95C8-36441F0D11B8}" type="datetimeFigureOut">
              <a:rPr lang="zh-CN" altLang="en-US" smtClean="0"/>
              <a:t>2022/3/7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8EBFE-5EBC-4CB5-941C-ADCCB3C59C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5199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2B519-6871-44F8-95C8-36441F0D11B8}" type="datetimeFigureOut">
              <a:rPr lang="zh-CN" altLang="en-US" smtClean="0"/>
              <a:t>2022/3/7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8EBFE-5EBC-4CB5-941C-ADCCB3C59C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3146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2B519-6871-44F8-95C8-36441F0D11B8}" type="datetimeFigureOut">
              <a:rPr lang="zh-CN" altLang="en-US" smtClean="0"/>
              <a:t>2022/3/7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8EBFE-5EBC-4CB5-941C-ADCCB3C59C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0720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2B519-6871-44F8-95C8-36441F0D11B8}" type="datetimeFigureOut">
              <a:rPr lang="zh-CN" altLang="en-US" smtClean="0"/>
              <a:t>2022/3/7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8EBFE-5EBC-4CB5-941C-ADCCB3C59C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649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2B519-6871-44F8-95C8-36441F0D11B8}" type="datetimeFigureOut">
              <a:rPr lang="zh-CN" altLang="en-US" smtClean="0"/>
              <a:t>2022/3/7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8EBFE-5EBC-4CB5-941C-ADCCB3C59C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4749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2B519-6871-44F8-95C8-36441F0D11B8}" type="datetimeFigureOut">
              <a:rPr lang="zh-CN" altLang="en-US" smtClean="0"/>
              <a:t>2022/3/7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8EBFE-5EBC-4CB5-941C-ADCCB3C59C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2908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2B519-6871-44F8-95C8-36441F0D11B8}" type="datetimeFigureOut">
              <a:rPr lang="zh-CN" altLang="en-US" smtClean="0"/>
              <a:t>2022/3/7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8EBFE-5EBC-4CB5-941C-ADCCB3C59C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9906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2B519-6871-44F8-95C8-36441F0D11B8}" type="datetimeFigureOut">
              <a:rPr lang="zh-CN" altLang="en-US" smtClean="0"/>
              <a:t>2022/3/7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8EBFE-5EBC-4CB5-941C-ADCCB3C59C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2888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2B519-6871-44F8-95C8-36441F0D11B8}" type="datetimeFigureOut">
              <a:rPr lang="zh-CN" altLang="en-US" smtClean="0"/>
              <a:t>2022/3/7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8EBFE-5EBC-4CB5-941C-ADCCB3C59C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3803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2B519-6871-44F8-95C8-36441F0D11B8}" type="datetimeFigureOut">
              <a:rPr lang="zh-CN" altLang="en-US" smtClean="0"/>
              <a:t>2022/3/7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8EBFE-5EBC-4CB5-941C-ADCCB3C59C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3860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2B519-6871-44F8-95C8-36441F0D11B8}" type="datetimeFigureOut">
              <a:rPr lang="zh-CN" altLang="en-US" smtClean="0"/>
              <a:t>2022/3/7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8EBFE-5EBC-4CB5-941C-ADCCB3C59C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7701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32B519-6871-44F8-95C8-36441F0D11B8}" type="datetimeFigureOut">
              <a:rPr lang="zh-CN" altLang="en-US" smtClean="0"/>
              <a:t>2022/3/7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98EBFE-5EBC-4CB5-941C-ADCCB3C59C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8845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image" Target="../media/image1.tmp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21.xml"/><Relationship Id="rId13" Type="http://schemas.openxmlformats.org/officeDocument/2006/relationships/tags" Target="../tags/tag26.xml"/><Relationship Id="rId3" Type="http://schemas.openxmlformats.org/officeDocument/2006/relationships/tags" Target="../tags/tag16.xml"/><Relationship Id="rId7" Type="http://schemas.openxmlformats.org/officeDocument/2006/relationships/tags" Target="../tags/tag20.xml"/><Relationship Id="rId12" Type="http://schemas.openxmlformats.org/officeDocument/2006/relationships/tags" Target="../tags/tag25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tags" Target="../tags/tag19.xml"/><Relationship Id="rId11" Type="http://schemas.openxmlformats.org/officeDocument/2006/relationships/tags" Target="../tags/tag24.xml"/><Relationship Id="rId5" Type="http://schemas.openxmlformats.org/officeDocument/2006/relationships/tags" Target="../tags/tag18.xml"/><Relationship Id="rId15" Type="http://schemas.openxmlformats.org/officeDocument/2006/relationships/image" Target="../media/image1.tmp"/><Relationship Id="rId10" Type="http://schemas.openxmlformats.org/officeDocument/2006/relationships/tags" Target="../tags/tag23.xml"/><Relationship Id="rId4" Type="http://schemas.openxmlformats.org/officeDocument/2006/relationships/tags" Target="../tags/tag17.xml"/><Relationship Id="rId9" Type="http://schemas.openxmlformats.org/officeDocument/2006/relationships/tags" Target="../tags/tag22.xml"/><Relationship Id="rId14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34.xml"/><Relationship Id="rId13" Type="http://schemas.openxmlformats.org/officeDocument/2006/relationships/tags" Target="../tags/tag39.xml"/><Relationship Id="rId18" Type="http://schemas.openxmlformats.org/officeDocument/2006/relationships/slideLayout" Target="../slideLayouts/slideLayout7.xml"/><Relationship Id="rId3" Type="http://schemas.openxmlformats.org/officeDocument/2006/relationships/tags" Target="../tags/tag29.xml"/><Relationship Id="rId7" Type="http://schemas.openxmlformats.org/officeDocument/2006/relationships/tags" Target="../tags/tag33.xml"/><Relationship Id="rId12" Type="http://schemas.openxmlformats.org/officeDocument/2006/relationships/tags" Target="../tags/tag38.xml"/><Relationship Id="rId17" Type="http://schemas.openxmlformats.org/officeDocument/2006/relationships/tags" Target="../tags/tag43.xml"/><Relationship Id="rId2" Type="http://schemas.openxmlformats.org/officeDocument/2006/relationships/tags" Target="../tags/tag28.xml"/><Relationship Id="rId16" Type="http://schemas.openxmlformats.org/officeDocument/2006/relationships/tags" Target="../tags/tag42.xml"/><Relationship Id="rId1" Type="http://schemas.openxmlformats.org/officeDocument/2006/relationships/tags" Target="../tags/tag27.xml"/><Relationship Id="rId6" Type="http://schemas.openxmlformats.org/officeDocument/2006/relationships/tags" Target="../tags/tag32.xml"/><Relationship Id="rId11" Type="http://schemas.openxmlformats.org/officeDocument/2006/relationships/tags" Target="../tags/tag37.xml"/><Relationship Id="rId5" Type="http://schemas.openxmlformats.org/officeDocument/2006/relationships/tags" Target="../tags/tag31.xml"/><Relationship Id="rId15" Type="http://schemas.openxmlformats.org/officeDocument/2006/relationships/tags" Target="../tags/tag41.xml"/><Relationship Id="rId10" Type="http://schemas.openxmlformats.org/officeDocument/2006/relationships/tags" Target="../tags/tag36.xml"/><Relationship Id="rId19" Type="http://schemas.openxmlformats.org/officeDocument/2006/relationships/image" Target="../media/image1.tmp"/><Relationship Id="rId4" Type="http://schemas.openxmlformats.org/officeDocument/2006/relationships/tags" Target="../tags/tag30.xml"/><Relationship Id="rId9" Type="http://schemas.openxmlformats.org/officeDocument/2006/relationships/tags" Target="../tags/tag35.xml"/><Relationship Id="rId14" Type="http://schemas.openxmlformats.org/officeDocument/2006/relationships/tags" Target="../tags/tag40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51.xml"/><Relationship Id="rId13" Type="http://schemas.openxmlformats.org/officeDocument/2006/relationships/tags" Target="../tags/tag56.xml"/><Relationship Id="rId18" Type="http://schemas.openxmlformats.org/officeDocument/2006/relationships/slideLayout" Target="../slideLayouts/slideLayout7.xml"/><Relationship Id="rId3" Type="http://schemas.openxmlformats.org/officeDocument/2006/relationships/tags" Target="../tags/tag46.xml"/><Relationship Id="rId7" Type="http://schemas.openxmlformats.org/officeDocument/2006/relationships/tags" Target="../tags/tag50.xml"/><Relationship Id="rId12" Type="http://schemas.openxmlformats.org/officeDocument/2006/relationships/tags" Target="../tags/tag55.xml"/><Relationship Id="rId17" Type="http://schemas.openxmlformats.org/officeDocument/2006/relationships/tags" Target="../tags/tag60.xml"/><Relationship Id="rId2" Type="http://schemas.openxmlformats.org/officeDocument/2006/relationships/tags" Target="../tags/tag45.xml"/><Relationship Id="rId16" Type="http://schemas.openxmlformats.org/officeDocument/2006/relationships/tags" Target="../tags/tag59.xml"/><Relationship Id="rId1" Type="http://schemas.openxmlformats.org/officeDocument/2006/relationships/tags" Target="../tags/tag44.xml"/><Relationship Id="rId6" Type="http://schemas.openxmlformats.org/officeDocument/2006/relationships/tags" Target="../tags/tag49.xml"/><Relationship Id="rId11" Type="http://schemas.openxmlformats.org/officeDocument/2006/relationships/tags" Target="../tags/tag54.xml"/><Relationship Id="rId5" Type="http://schemas.openxmlformats.org/officeDocument/2006/relationships/tags" Target="../tags/tag48.xml"/><Relationship Id="rId15" Type="http://schemas.openxmlformats.org/officeDocument/2006/relationships/tags" Target="../tags/tag58.xml"/><Relationship Id="rId10" Type="http://schemas.openxmlformats.org/officeDocument/2006/relationships/tags" Target="../tags/tag53.xml"/><Relationship Id="rId19" Type="http://schemas.openxmlformats.org/officeDocument/2006/relationships/image" Target="../media/image1.tmp"/><Relationship Id="rId4" Type="http://schemas.openxmlformats.org/officeDocument/2006/relationships/tags" Target="../tags/tag47.xml"/><Relationship Id="rId9" Type="http://schemas.openxmlformats.org/officeDocument/2006/relationships/tags" Target="../tags/tag52.xml"/><Relationship Id="rId14" Type="http://schemas.openxmlformats.org/officeDocument/2006/relationships/tags" Target="../tags/tag5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68.xml"/><Relationship Id="rId13" Type="http://schemas.openxmlformats.org/officeDocument/2006/relationships/tags" Target="../tags/tag73.xml"/><Relationship Id="rId18" Type="http://schemas.openxmlformats.org/officeDocument/2006/relationships/slideLayout" Target="../slideLayouts/slideLayout7.xml"/><Relationship Id="rId3" Type="http://schemas.openxmlformats.org/officeDocument/2006/relationships/tags" Target="../tags/tag63.xml"/><Relationship Id="rId7" Type="http://schemas.openxmlformats.org/officeDocument/2006/relationships/tags" Target="../tags/tag67.xml"/><Relationship Id="rId12" Type="http://schemas.openxmlformats.org/officeDocument/2006/relationships/tags" Target="../tags/tag72.xml"/><Relationship Id="rId17" Type="http://schemas.openxmlformats.org/officeDocument/2006/relationships/tags" Target="../tags/tag77.xml"/><Relationship Id="rId2" Type="http://schemas.openxmlformats.org/officeDocument/2006/relationships/tags" Target="../tags/tag62.xml"/><Relationship Id="rId16" Type="http://schemas.openxmlformats.org/officeDocument/2006/relationships/tags" Target="../tags/tag76.xml"/><Relationship Id="rId1" Type="http://schemas.openxmlformats.org/officeDocument/2006/relationships/tags" Target="../tags/tag61.xml"/><Relationship Id="rId6" Type="http://schemas.openxmlformats.org/officeDocument/2006/relationships/tags" Target="../tags/tag66.xml"/><Relationship Id="rId11" Type="http://schemas.openxmlformats.org/officeDocument/2006/relationships/tags" Target="../tags/tag71.xml"/><Relationship Id="rId5" Type="http://schemas.openxmlformats.org/officeDocument/2006/relationships/tags" Target="../tags/tag65.xml"/><Relationship Id="rId15" Type="http://schemas.openxmlformats.org/officeDocument/2006/relationships/tags" Target="../tags/tag75.xml"/><Relationship Id="rId10" Type="http://schemas.openxmlformats.org/officeDocument/2006/relationships/tags" Target="../tags/tag70.xml"/><Relationship Id="rId19" Type="http://schemas.openxmlformats.org/officeDocument/2006/relationships/image" Target="../media/image1.tmp"/><Relationship Id="rId4" Type="http://schemas.openxmlformats.org/officeDocument/2006/relationships/tags" Target="../tags/tag64.xml"/><Relationship Id="rId9" Type="http://schemas.openxmlformats.org/officeDocument/2006/relationships/tags" Target="../tags/tag69.xml"/><Relationship Id="rId14" Type="http://schemas.openxmlformats.org/officeDocument/2006/relationships/tags" Target="../tags/tag7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85.xml"/><Relationship Id="rId13" Type="http://schemas.openxmlformats.org/officeDocument/2006/relationships/tags" Target="../tags/tag90.xml"/><Relationship Id="rId18" Type="http://schemas.openxmlformats.org/officeDocument/2006/relationships/slideLayout" Target="../slideLayouts/slideLayout7.xml"/><Relationship Id="rId3" Type="http://schemas.openxmlformats.org/officeDocument/2006/relationships/tags" Target="../tags/tag80.xml"/><Relationship Id="rId7" Type="http://schemas.openxmlformats.org/officeDocument/2006/relationships/tags" Target="../tags/tag84.xml"/><Relationship Id="rId12" Type="http://schemas.openxmlformats.org/officeDocument/2006/relationships/tags" Target="../tags/tag89.xml"/><Relationship Id="rId17" Type="http://schemas.openxmlformats.org/officeDocument/2006/relationships/tags" Target="../tags/tag94.xml"/><Relationship Id="rId2" Type="http://schemas.openxmlformats.org/officeDocument/2006/relationships/tags" Target="../tags/tag79.xml"/><Relationship Id="rId16" Type="http://schemas.openxmlformats.org/officeDocument/2006/relationships/tags" Target="../tags/tag93.xml"/><Relationship Id="rId1" Type="http://schemas.openxmlformats.org/officeDocument/2006/relationships/tags" Target="../tags/tag78.xml"/><Relationship Id="rId6" Type="http://schemas.openxmlformats.org/officeDocument/2006/relationships/tags" Target="../tags/tag83.xml"/><Relationship Id="rId11" Type="http://schemas.openxmlformats.org/officeDocument/2006/relationships/tags" Target="../tags/tag88.xml"/><Relationship Id="rId5" Type="http://schemas.openxmlformats.org/officeDocument/2006/relationships/tags" Target="../tags/tag82.xml"/><Relationship Id="rId15" Type="http://schemas.openxmlformats.org/officeDocument/2006/relationships/tags" Target="../tags/tag92.xml"/><Relationship Id="rId10" Type="http://schemas.openxmlformats.org/officeDocument/2006/relationships/tags" Target="../tags/tag87.xml"/><Relationship Id="rId19" Type="http://schemas.openxmlformats.org/officeDocument/2006/relationships/image" Target="../media/image1.tmp"/><Relationship Id="rId4" Type="http://schemas.openxmlformats.org/officeDocument/2006/relationships/tags" Target="../tags/tag81.xml"/><Relationship Id="rId9" Type="http://schemas.openxmlformats.org/officeDocument/2006/relationships/tags" Target="../tags/tag86.xml"/><Relationship Id="rId14" Type="http://schemas.openxmlformats.org/officeDocument/2006/relationships/tags" Target="../tags/tag9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102.xml"/><Relationship Id="rId13" Type="http://schemas.openxmlformats.org/officeDocument/2006/relationships/tags" Target="../tags/tag107.xml"/><Relationship Id="rId18" Type="http://schemas.openxmlformats.org/officeDocument/2006/relationships/slideLayout" Target="../slideLayouts/slideLayout7.xml"/><Relationship Id="rId3" Type="http://schemas.openxmlformats.org/officeDocument/2006/relationships/tags" Target="../tags/tag97.xml"/><Relationship Id="rId7" Type="http://schemas.openxmlformats.org/officeDocument/2006/relationships/tags" Target="../tags/tag101.xml"/><Relationship Id="rId12" Type="http://schemas.openxmlformats.org/officeDocument/2006/relationships/tags" Target="../tags/tag106.xml"/><Relationship Id="rId17" Type="http://schemas.openxmlformats.org/officeDocument/2006/relationships/tags" Target="../tags/tag111.xml"/><Relationship Id="rId2" Type="http://schemas.openxmlformats.org/officeDocument/2006/relationships/tags" Target="../tags/tag96.xml"/><Relationship Id="rId16" Type="http://schemas.openxmlformats.org/officeDocument/2006/relationships/tags" Target="../tags/tag110.xml"/><Relationship Id="rId1" Type="http://schemas.openxmlformats.org/officeDocument/2006/relationships/tags" Target="../tags/tag95.xml"/><Relationship Id="rId6" Type="http://schemas.openxmlformats.org/officeDocument/2006/relationships/tags" Target="../tags/tag100.xml"/><Relationship Id="rId11" Type="http://schemas.openxmlformats.org/officeDocument/2006/relationships/tags" Target="../tags/tag105.xml"/><Relationship Id="rId5" Type="http://schemas.openxmlformats.org/officeDocument/2006/relationships/tags" Target="../tags/tag99.xml"/><Relationship Id="rId15" Type="http://schemas.openxmlformats.org/officeDocument/2006/relationships/tags" Target="../tags/tag109.xml"/><Relationship Id="rId10" Type="http://schemas.openxmlformats.org/officeDocument/2006/relationships/tags" Target="../tags/tag104.xml"/><Relationship Id="rId19" Type="http://schemas.openxmlformats.org/officeDocument/2006/relationships/image" Target="../media/image1.tmp"/><Relationship Id="rId4" Type="http://schemas.openxmlformats.org/officeDocument/2006/relationships/tags" Target="../tags/tag98.xml"/><Relationship Id="rId9" Type="http://schemas.openxmlformats.org/officeDocument/2006/relationships/tags" Target="../tags/tag103.xml"/><Relationship Id="rId14" Type="http://schemas.openxmlformats.org/officeDocument/2006/relationships/tags" Target="../tags/tag108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119.xml"/><Relationship Id="rId13" Type="http://schemas.openxmlformats.org/officeDocument/2006/relationships/tags" Target="../tags/tag124.xml"/><Relationship Id="rId18" Type="http://schemas.openxmlformats.org/officeDocument/2006/relationships/slideLayout" Target="../slideLayouts/slideLayout7.xml"/><Relationship Id="rId3" Type="http://schemas.openxmlformats.org/officeDocument/2006/relationships/tags" Target="../tags/tag114.xml"/><Relationship Id="rId7" Type="http://schemas.openxmlformats.org/officeDocument/2006/relationships/tags" Target="../tags/tag118.xml"/><Relationship Id="rId12" Type="http://schemas.openxmlformats.org/officeDocument/2006/relationships/tags" Target="../tags/tag123.xml"/><Relationship Id="rId17" Type="http://schemas.openxmlformats.org/officeDocument/2006/relationships/tags" Target="../tags/tag128.xml"/><Relationship Id="rId2" Type="http://schemas.openxmlformats.org/officeDocument/2006/relationships/tags" Target="../tags/tag113.xml"/><Relationship Id="rId16" Type="http://schemas.openxmlformats.org/officeDocument/2006/relationships/tags" Target="../tags/tag127.xml"/><Relationship Id="rId1" Type="http://schemas.openxmlformats.org/officeDocument/2006/relationships/tags" Target="../tags/tag112.xml"/><Relationship Id="rId6" Type="http://schemas.openxmlformats.org/officeDocument/2006/relationships/tags" Target="../tags/tag117.xml"/><Relationship Id="rId11" Type="http://schemas.openxmlformats.org/officeDocument/2006/relationships/tags" Target="../tags/tag122.xml"/><Relationship Id="rId5" Type="http://schemas.openxmlformats.org/officeDocument/2006/relationships/tags" Target="../tags/tag116.xml"/><Relationship Id="rId15" Type="http://schemas.openxmlformats.org/officeDocument/2006/relationships/tags" Target="../tags/tag126.xml"/><Relationship Id="rId10" Type="http://schemas.openxmlformats.org/officeDocument/2006/relationships/tags" Target="../tags/tag121.xml"/><Relationship Id="rId19" Type="http://schemas.openxmlformats.org/officeDocument/2006/relationships/image" Target="../media/image1.tmp"/><Relationship Id="rId4" Type="http://schemas.openxmlformats.org/officeDocument/2006/relationships/tags" Target="../tags/tag115.xml"/><Relationship Id="rId9" Type="http://schemas.openxmlformats.org/officeDocument/2006/relationships/tags" Target="../tags/tag120.xml"/><Relationship Id="rId14" Type="http://schemas.openxmlformats.org/officeDocument/2006/relationships/tags" Target="../tags/tag125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136.xml"/><Relationship Id="rId3" Type="http://schemas.openxmlformats.org/officeDocument/2006/relationships/tags" Target="../tags/tag131.xml"/><Relationship Id="rId7" Type="http://schemas.openxmlformats.org/officeDocument/2006/relationships/tags" Target="../tags/tag135.xml"/><Relationship Id="rId12" Type="http://schemas.openxmlformats.org/officeDocument/2006/relationships/image" Target="../media/image1.tmp"/><Relationship Id="rId2" Type="http://schemas.openxmlformats.org/officeDocument/2006/relationships/tags" Target="../tags/tag130.xml"/><Relationship Id="rId1" Type="http://schemas.openxmlformats.org/officeDocument/2006/relationships/tags" Target="../tags/tag129.xml"/><Relationship Id="rId6" Type="http://schemas.openxmlformats.org/officeDocument/2006/relationships/tags" Target="../tags/tag134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133.xml"/><Relationship Id="rId10" Type="http://schemas.openxmlformats.org/officeDocument/2006/relationships/tags" Target="../tags/tag138.xml"/><Relationship Id="rId4" Type="http://schemas.openxmlformats.org/officeDocument/2006/relationships/tags" Target="../tags/tag132.xml"/><Relationship Id="rId9" Type="http://schemas.openxmlformats.org/officeDocument/2006/relationships/tags" Target="../tags/tag13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1219200" y="635000"/>
            <a:ext cx="97536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altLang="zh-CN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、同时性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指的是两个或多个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事件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在同一时间间隔内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发生。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3"/>
            </p:custDataLst>
          </p:nvPr>
        </p:nvSpPr>
        <p:spPr>
          <a:xfrm>
            <a:off x="2438400" y="278606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对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5" name="文本框 4"/>
          <p:cNvSpPr txBox="1"/>
          <p:nvPr>
            <p:custDataLst>
              <p:tags r:id="rId4"/>
            </p:custDataLst>
          </p:nvPr>
        </p:nvSpPr>
        <p:spPr>
          <a:xfrm>
            <a:off x="2438400" y="364331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错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8" name="椭圆 7"/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1571625" y="285035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圆角矩形 11"/>
          <p:cNvSpPr/>
          <p:nvPr>
            <p:custDataLst>
              <p:tags r:id="rId6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17" name="组合 16"/>
          <p:cNvGrpSpPr/>
          <p:nvPr>
            <p:custDataLst>
              <p:tags r:id="rId7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13" name="TitleBackground"/>
            <p:cNvSpPr/>
            <p:nvPr>
              <p:custDataLst>
                <p:tags r:id="rId10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ColorBlock"/>
            <p:cNvSpPr/>
            <p:nvPr>
              <p:custDataLst>
                <p:tags r:id="rId11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TypeText"/>
            <p:cNvSpPr txBox="1"/>
            <p:nvPr>
              <p:custDataLst>
                <p:tags r:id="rId12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  <p:sp>
          <p:nvSpPr>
            <p:cNvPr id="16" name="TipText"/>
            <p:cNvSpPr txBox="1"/>
            <p:nvPr>
              <p:custDataLst>
                <p:tags r:id="rId13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</p:grpSp>
      <p:pic>
        <p:nvPicPr>
          <p:cNvPr id="2" name="图片 1"/>
          <p:cNvPicPr>
            <a:picLocks/>
          </p:cNvPicPr>
          <p:nvPr>
            <p:custDataLst>
              <p:tags r:id="rId8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  <p:sp>
        <p:nvSpPr>
          <p:cNvPr id="18" name="椭圆 17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571625" y="370760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37663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1219200" y="635000"/>
            <a:ext cx="97536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altLang="zh-CN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2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、并发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性指的是两个或多个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事件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在同一时刻发生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。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3"/>
            </p:custDataLst>
          </p:nvPr>
        </p:nvSpPr>
        <p:spPr>
          <a:xfrm>
            <a:off x="2438400" y="278606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对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5" name="文本框 4"/>
          <p:cNvSpPr txBox="1"/>
          <p:nvPr>
            <p:custDataLst>
              <p:tags r:id="rId4"/>
            </p:custDataLst>
          </p:nvPr>
        </p:nvSpPr>
        <p:spPr>
          <a:xfrm>
            <a:off x="2438400" y="364331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错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8" name="椭圆 7"/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1571625" y="285035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圆角矩形 11"/>
          <p:cNvSpPr/>
          <p:nvPr>
            <p:custDataLst>
              <p:tags r:id="rId6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17" name="组合 16"/>
          <p:cNvGrpSpPr/>
          <p:nvPr>
            <p:custDataLst>
              <p:tags r:id="rId7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13" name="TitleBackground"/>
            <p:cNvSpPr/>
            <p:nvPr>
              <p:custDataLst>
                <p:tags r:id="rId10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ColorBlock"/>
            <p:cNvSpPr/>
            <p:nvPr>
              <p:custDataLst>
                <p:tags r:id="rId11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TypeText"/>
            <p:cNvSpPr txBox="1"/>
            <p:nvPr>
              <p:custDataLst>
                <p:tags r:id="rId12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  <p:sp>
          <p:nvSpPr>
            <p:cNvPr id="16" name="TipText"/>
            <p:cNvSpPr txBox="1"/>
            <p:nvPr>
              <p:custDataLst>
                <p:tags r:id="rId13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</p:grpSp>
      <p:pic>
        <p:nvPicPr>
          <p:cNvPr id="2" name="图片 1"/>
          <p:cNvPicPr>
            <a:picLocks/>
          </p:cNvPicPr>
          <p:nvPr>
            <p:custDataLst>
              <p:tags r:id="rId8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  <p:sp>
        <p:nvSpPr>
          <p:cNvPr id="18" name="椭圆 17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571625" y="370760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77806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1219200" y="635000"/>
            <a:ext cx="97536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altLang="zh-CN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、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以下（   ）不属于开发并行性的途径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。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3"/>
            </p:custDataLst>
          </p:nvPr>
        </p:nvSpPr>
        <p:spPr>
          <a:xfrm>
            <a:off x="2438400" y="278606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空间重叠</a:t>
            </a:r>
          </a:p>
        </p:txBody>
      </p:sp>
      <p:sp>
        <p:nvSpPr>
          <p:cNvPr id="5" name="文本框 4"/>
          <p:cNvSpPr txBox="1"/>
          <p:nvPr>
            <p:custDataLst>
              <p:tags r:id="rId4"/>
            </p:custDataLst>
          </p:nvPr>
        </p:nvSpPr>
        <p:spPr>
          <a:xfrm>
            <a:off x="2438400" y="364331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时间重叠</a:t>
            </a:r>
          </a:p>
        </p:txBody>
      </p:sp>
      <p:sp>
        <p:nvSpPr>
          <p:cNvPr id="6" name="文本框 5"/>
          <p:cNvSpPr txBox="1"/>
          <p:nvPr>
            <p:custDataLst>
              <p:tags r:id="rId5"/>
            </p:custDataLst>
          </p:nvPr>
        </p:nvSpPr>
        <p:spPr>
          <a:xfrm>
            <a:off x="2438400" y="450056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资源重复</a:t>
            </a:r>
          </a:p>
        </p:txBody>
      </p:sp>
      <p:sp>
        <p:nvSpPr>
          <p:cNvPr id="7" name="文本框 6"/>
          <p:cNvSpPr txBox="1"/>
          <p:nvPr>
            <p:custDataLst>
              <p:tags r:id="rId6"/>
            </p:custDataLst>
          </p:nvPr>
        </p:nvSpPr>
        <p:spPr>
          <a:xfrm>
            <a:off x="2438400" y="535781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资源共享</a:t>
            </a: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571625" y="370760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571625" y="456485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571625" y="542210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圆角矩形 11"/>
          <p:cNvSpPr/>
          <p:nvPr>
            <p:custDataLst>
              <p:tags r:id="rId10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17" name="组合 16"/>
          <p:cNvGrpSpPr/>
          <p:nvPr>
            <p:custDataLst>
              <p:tags r:id="rId11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13" name="TitleBackground"/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ColorBlock"/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TypeText"/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  <p:sp>
          <p:nvSpPr>
            <p:cNvPr id="16" name="TipText"/>
            <p:cNvSpPr txBox="1"/>
            <p:nvPr>
              <p:custDataLst>
                <p:tags r:id="rId1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</p:grpSp>
      <p:pic>
        <p:nvPicPr>
          <p:cNvPr id="2" name="图片 1"/>
          <p:cNvPicPr>
            <a:picLocks/>
          </p:cNvPicPr>
          <p:nvPr>
            <p:custDataLst>
              <p:tags r:id="rId12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  <p:sp>
        <p:nvSpPr>
          <p:cNvPr id="18" name="椭圆 17"/>
          <p:cNvSpPr>
            <a:spLocks noChangeAspect="1"/>
          </p:cNvSpPr>
          <p:nvPr>
            <p:custDataLst>
              <p:tags r:id="rId13"/>
            </p:custDataLst>
          </p:nvPr>
        </p:nvSpPr>
        <p:spPr>
          <a:xfrm>
            <a:off x="1571625" y="285035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33528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1219200" y="635000"/>
            <a:ext cx="97536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altLang="zh-CN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4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、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从计算机系统中处理数据的并行性来看，并行性等级最高的是（   ）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。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3"/>
            </p:custDataLst>
          </p:nvPr>
        </p:nvSpPr>
        <p:spPr>
          <a:xfrm>
            <a:off x="2438400" y="278606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位串子串</a:t>
            </a:r>
          </a:p>
        </p:txBody>
      </p:sp>
      <p:sp>
        <p:nvSpPr>
          <p:cNvPr id="5" name="文本框 4"/>
          <p:cNvSpPr txBox="1"/>
          <p:nvPr>
            <p:custDataLst>
              <p:tags r:id="rId4"/>
            </p:custDataLst>
          </p:nvPr>
        </p:nvSpPr>
        <p:spPr>
          <a:xfrm>
            <a:off x="2438400" y="364331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位并字串</a:t>
            </a:r>
          </a:p>
        </p:txBody>
      </p:sp>
      <p:sp>
        <p:nvSpPr>
          <p:cNvPr id="6" name="文本框 5"/>
          <p:cNvSpPr txBox="1"/>
          <p:nvPr>
            <p:custDataLst>
              <p:tags r:id="rId5"/>
            </p:custDataLst>
          </p:nvPr>
        </p:nvSpPr>
        <p:spPr>
          <a:xfrm>
            <a:off x="2438400" y="450056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位片串字并</a:t>
            </a:r>
          </a:p>
        </p:txBody>
      </p:sp>
      <p:sp>
        <p:nvSpPr>
          <p:cNvPr id="7" name="文本框 6"/>
          <p:cNvSpPr txBox="1"/>
          <p:nvPr>
            <p:custDataLst>
              <p:tags r:id="rId6"/>
            </p:custDataLst>
          </p:nvPr>
        </p:nvSpPr>
        <p:spPr>
          <a:xfrm>
            <a:off x="2438400" y="535781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全并行性</a:t>
            </a:r>
          </a:p>
        </p:txBody>
      </p:sp>
      <p:sp>
        <p:nvSpPr>
          <p:cNvPr id="8" name="椭圆 7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571625" y="285035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571625" y="370760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571625" y="456485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圆角矩形 11"/>
          <p:cNvSpPr/>
          <p:nvPr>
            <p:custDataLst>
              <p:tags r:id="rId10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17" name="组合 16"/>
          <p:cNvGrpSpPr/>
          <p:nvPr>
            <p:custDataLst>
              <p:tags r:id="rId11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13" name="TitleBackground"/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ColorBlock"/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TypeText"/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  <p:sp>
          <p:nvSpPr>
            <p:cNvPr id="16" name="TipText"/>
            <p:cNvSpPr txBox="1"/>
            <p:nvPr>
              <p:custDataLst>
                <p:tags r:id="rId1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</p:grpSp>
      <p:pic>
        <p:nvPicPr>
          <p:cNvPr id="2" name="图片 1"/>
          <p:cNvPicPr>
            <a:picLocks/>
          </p:cNvPicPr>
          <p:nvPr>
            <p:custDataLst>
              <p:tags r:id="rId12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  <p:sp>
        <p:nvSpPr>
          <p:cNvPr id="18" name="椭圆 17"/>
          <p:cNvSpPr>
            <a:spLocks noChangeAspect="1"/>
          </p:cNvSpPr>
          <p:nvPr>
            <p:custDataLst>
              <p:tags r:id="rId13"/>
            </p:custDataLst>
          </p:nvPr>
        </p:nvSpPr>
        <p:spPr>
          <a:xfrm>
            <a:off x="1571625" y="542210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02981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1219200" y="635000"/>
            <a:ext cx="97536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altLang="zh-CN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5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、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弗林从（   ）角度对计算机系统进行分类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。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3"/>
            </p:custDataLst>
          </p:nvPr>
        </p:nvSpPr>
        <p:spPr>
          <a:xfrm>
            <a:off x="2438400" y="278606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硬件结构所含可并行处理的单元数和可流水处理的级数</a:t>
            </a:r>
          </a:p>
        </p:txBody>
      </p:sp>
      <p:sp>
        <p:nvSpPr>
          <p:cNvPr id="5" name="文本框 4"/>
          <p:cNvSpPr txBox="1"/>
          <p:nvPr>
            <p:custDataLst>
              <p:tags r:id="rId4"/>
            </p:custDataLst>
          </p:nvPr>
        </p:nvSpPr>
        <p:spPr>
          <a:xfrm>
            <a:off x="2438400" y="364331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执行程序或指令的控制方式</a:t>
            </a:r>
          </a:p>
        </p:txBody>
      </p:sp>
      <p:sp>
        <p:nvSpPr>
          <p:cNvPr id="6" name="文本框 5"/>
          <p:cNvSpPr txBox="1"/>
          <p:nvPr>
            <p:custDataLst>
              <p:tags r:id="rId5"/>
            </p:custDataLst>
          </p:nvPr>
        </p:nvSpPr>
        <p:spPr>
          <a:xfrm>
            <a:off x="2438400" y="450056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指令流和数据流的多倍性</a:t>
            </a:r>
          </a:p>
        </p:txBody>
      </p:sp>
      <p:sp>
        <p:nvSpPr>
          <p:cNvPr id="7" name="文本框 6"/>
          <p:cNvSpPr txBox="1"/>
          <p:nvPr>
            <p:custDataLst>
              <p:tags r:id="rId6"/>
            </p:custDataLst>
          </p:nvPr>
        </p:nvSpPr>
        <p:spPr>
          <a:xfrm>
            <a:off x="2438400" y="535781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数据处理的并行度</a:t>
            </a:r>
          </a:p>
        </p:txBody>
      </p:sp>
      <p:sp>
        <p:nvSpPr>
          <p:cNvPr id="8" name="椭圆 7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571625" y="285035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571625" y="370760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571625" y="542210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圆角矩形 11"/>
          <p:cNvSpPr/>
          <p:nvPr>
            <p:custDataLst>
              <p:tags r:id="rId10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17" name="组合 16"/>
          <p:cNvGrpSpPr/>
          <p:nvPr>
            <p:custDataLst>
              <p:tags r:id="rId11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13" name="TitleBackground"/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ColorBlock"/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TypeText"/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  <p:sp>
          <p:nvSpPr>
            <p:cNvPr id="16" name="TipText"/>
            <p:cNvSpPr txBox="1"/>
            <p:nvPr>
              <p:custDataLst>
                <p:tags r:id="rId1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</p:grpSp>
      <p:pic>
        <p:nvPicPr>
          <p:cNvPr id="2" name="图片 1"/>
          <p:cNvPicPr>
            <a:picLocks/>
          </p:cNvPicPr>
          <p:nvPr>
            <p:custDataLst>
              <p:tags r:id="rId12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  <p:sp>
        <p:nvSpPr>
          <p:cNvPr id="18" name="椭圆 17"/>
          <p:cNvSpPr>
            <a:spLocks noChangeAspect="1"/>
          </p:cNvSpPr>
          <p:nvPr>
            <p:custDataLst>
              <p:tags r:id="rId13"/>
            </p:custDataLst>
          </p:nvPr>
        </p:nvSpPr>
        <p:spPr>
          <a:xfrm>
            <a:off x="1571625" y="456485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98480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1219200" y="635000"/>
            <a:ext cx="97536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6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、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从计算机系统执行程序的角度看，并行性等级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最低的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是（   ）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。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3"/>
            </p:custDataLst>
          </p:nvPr>
        </p:nvSpPr>
        <p:spPr>
          <a:xfrm>
            <a:off x="2438400" y="278606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一条指令内部各个微操作之间并行</a:t>
            </a:r>
          </a:p>
        </p:txBody>
      </p:sp>
      <p:sp>
        <p:nvSpPr>
          <p:cNvPr id="5" name="文本框 4"/>
          <p:cNvSpPr txBox="1"/>
          <p:nvPr>
            <p:custDataLst>
              <p:tags r:id="rId4"/>
            </p:custDataLst>
          </p:nvPr>
        </p:nvSpPr>
        <p:spPr>
          <a:xfrm>
            <a:off x="2438400" y="364331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多条指令的并行执行</a:t>
            </a:r>
          </a:p>
        </p:txBody>
      </p:sp>
      <p:sp>
        <p:nvSpPr>
          <p:cNvPr id="6" name="文本框 5"/>
          <p:cNvSpPr txBox="1"/>
          <p:nvPr>
            <p:custDataLst>
              <p:tags r:id="rId5"/>
            </p:custDataLst>
          </p:nvPr>
        </p:nvSpPr>
        <p:spPr>
          <a:xfrm>
            <a:off x="2438400" y="450056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多个任务或程序段的并行执行</a:t>
            </a:r>
          </a:p>
        </p:txBody>
      </p:sp>
      <p:sp>
        <p:nvSpPr>
          <p:cNvPr id="7" name="文本框 6"/>
          <p:cNvSpPr txBox="1"/>
          <p:nvPr>
            <p:custDataLst>
              <p:tags r:id="rId6"/>
            </p:custDataLst>
          </p:nvPr>
        </p:nvSpPr>
        <p:spPr>
          <a:xfrm>
            <a:off x="2438400" y="535781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多个作业或多道程序的并行</a:t>
            </a: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571625" y="370760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571625" y="456485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571625" y="542210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圆角矩形 11"/>
          <p:cNvSpPr/>
          <p:nvPr>
            <p:custDataLst>
              <p:tags r:id="rId10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17" name="组合 16"/>
          <p:cNvGrpSpPr/>
          <p:nvPr>
            <p:custDataLst>
              <p:tags r:id="rId11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13" name="TitleBackground"/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ColorBlock"/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TypeText"/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  <p:sp>
          <p:nvSpPr>
            <p:cNvPr id="16" name="TipText"/>
            <p:cNvSpPr txBox="1"/>
            <p:nvPr>
              <p:custDataLst>
                <p:tags r:id="rId1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</p:grpSp>
      <p:pic>
        <p:nvPicPr>
          <p:cNvPr id="2" name="图片 1"/>
          <p:cNvPicPr>
            <a:picLocks/>
          </p:cNvPicPr>
          <p:nvPr>
            <p:custDataLst>
              <p:tags r:id="rId12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  <p:sp>
        <p:nvSpPr>
          <p:cNvPr id="18" name="椭圆 17"/>
          <p:cNvSpPr>
            <a:spLocks noChangeAspect="1"/>
          </p:cNvSpPr>
          <p:nvPr>
            <p:custDataLst>
              <p:tags r:id="rId13"/>
            </p:custDataLst>
          </p:nvPr>
        </p:nvSpPr>
        <p:spPr>
          <a:xfrm>
            <a:off x="1571625" y="285035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361675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1219200" y="635000"/>
            <a:ext cx="97536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altLang="zh-CN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7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、库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克从（   ）角度对计算机系统进行分类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。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3"/>
            </p:custDataLst>
          </p:nvPr>
        </p:nvSpPr>
        <p:spPr>
          <a:xfrm>
            <a:off x="2438400" y="278606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执行程序或指令的控制方式</a:t>
            </a:r>
          </a:p>
        </p:txBody>
      </p:sp>
      <p:sp>
        <p:nvSpPr>
          <p:cNvPr id="5" name="文本框 4"/>
          <p:cNvSpPr txBox="1"/>
          <p:nvPr>
            <p:custDataLst>
              <p:tags r:id="rId4"/>
            </p:custDataLst>
          </p:nvPr>
        </p:nvSpPr>
        <p:spPr>
          <a:xfrm>
            <a:off x="2438400" y="364331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指令流和执行流及其多倍性</a:t>
            </a:r>
          </a:p>
        </p:txBody>
      </p:sp>
      <p:sp>
        <p:nvSpPr>
          <p:cNvPr id="6" name="文本框 5"/>
          <p:cNvSpPr txBox="1"/>
          <p:nvPr>
            <p:custDataLst>
              <p:tags r:id="rId5"/>
            </p:custDataLst>
          </p:nvPr>
        </p:nvSpPr>
        <p:spPr>
          <a:xfrm>
            <a:off x="2438400" y="450056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指令流和数据流的多倍性</a:t>
            </a:r>
          </a:p>
        </p:txBody>
      </p:sp>
      <p:sp>
        <p:nvSpPr>
          <p:cNvPr id="7" name="文本框 6"/>
          <p:cNvSpPr txBox="1"/>
          <p:nvPr>
            <p:custDataLst>
              <p:tags r:id="rId6"/>
            </p:custDataLst>
          </p:nvPr>
        </p:nvSpPr>
        <p:spPr>
          <a:xfrm>
            <a:off x="2438400" y="535781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数据处理的并行度</a:t>
            </a:r>
          </a:p>
        </p:txBody>
      </p:sp>
      <p:sp>
        <p:nvSpPr>
          <p:cNvPr id="8" name="椭圆 7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571625" y="285035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571625" y="456485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571625" y="542210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圆角矩形 11"/>
          <p:cNvSpPr/>
          <p:nvPr>
            <p:custDataLst>
              <p:tags r:id="rId10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17" name="组合 16"/>
          <p:cNvGrpSpPr/>
          <p:nvPr>
            <p:custDataLst>
              <p:tags r:id="rId11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13" name="TitleBackground"/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ColorBlock"/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TypeText"/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  <p:sp>
          <p:nvSpPr>
            <p:cNvPr id="16" name="TipText"/>
            <p:cNvSpPr txBox="1"/>
            <p:nvPr>
              <p:custDataLst>
                <p:tags r:id="rId1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</p:grpSp>
      <p:pic>
        <p:nvPicPr>
          <p:cNvPr id="2" name="图片 1"/>
          <p:cNvPicPr>
            <a:picLocks/>
          </p:cNvPicPr>
          <p:nvPr>
            <p:custDataLst>
              <p:tags r:id="rId12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  <p:sp>
        <p:nvSpPr>
          <p:cNvPr id="18" name="椭圆 17"/>
          <p:cNvSpPr>
            <a:spLocks noChangeAspect="1"/>
          </p:cNvSpPr>
          <p:nvPr>
            <p:custDataLst>
              <p:tags r:id="rId13"/>
            </p:custDataLst>
          </p:nvPr>
        </p:nvSpPr>
        <p:spPr>
          <a:xfrm>
            <a:off x="1571625" y="370760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741015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1219200" y="635000"/>
            <a:ext cx="97536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altLang="zh-CN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8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、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美籍华人冯泽云提出用（   ）的并行度来定了描述各种计算机系统特性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。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3"/>
            </p:custDataLst>
          </p:nvPr>
        </p:nvSpPr>
        <p:spPr>
          <a:xfrm>
            <a:off x="2438400" y="278606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指令流和执行流及其多倍性</a:t>
            </a:r>
          </a:p>
        </p:txBody>
      </p:sp>
      <p:sp>
        <p:nvSpPr>
          <p:cNvPr id="5" name="文本框 4"/>
          <p:cNvSpPr txBox="1"/>
          <p:nvPr>
            <p:custDataLst>
              <p:tags r:id="rId4"/>
            </p:custDataLst>
          </p:nvPr>
        </p:nvSpPr>
        <p:spPr>
          <a:xfrm>
            <a:off x="2438400" y="364331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执行程序或指令的控制方式</a:t>
            </a:r>
          </a:p>
        </p:txBody>
      </p:sp>
      <p:sp>
        <p:nvSpPr>
          <p:cNvPr id="6" name="文本框 5"/>
          <p:cNvSpPr txBox="1"/>
          <p:nvPr>
            <p:custDataLst>
              <p:tags r:id="rId5"/>
            </p:custDataLst>
          </p:nvPr>
        </p:nvSpPr>
        <p:spPr>
          <a:xfrm>
            <a:off x="2438400" y="450056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数据处理的并行度</a:t>
            </a:r>
          </a:p>
        </p:txBody>
      </p:sp>
      <p:sp>
        <p:nvSpPr>
          <p:cNvPr id="7" name="文本框 6"/>
          <p:cNvSpPr txBox="1"/>
          <p:nvPr>
            <p:custDataLst>
              <p:tags r:id="rId6"/>
            </p:custDataLst>
          </p:nvPr>
        </p:nvSpPr>
        <p:spPr>
          <a:xfrm>
            <a:off x="2438400" y="535781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指令流和数据流的多倍性</a:t>
            </a:r>
          </a:p>
        </p:txBody>
      </p:sp>
      <p:sp>
        <p:nvSpPr>
          <p:cNvPr id="8" name="椭圆 7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571625" y="285035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571625" y="370760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571625" y="456485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圆角矩形 11"/>
          <p:cNvSpPr/>
          <p:nvPr>
            <p:custDataLst>
              <p:tags r:id="rId10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17" name="组合 16"/>
          <p:cNvGrpSpPr/>
          <p:nvPr>
            <p:custDataLst>
              <p:tags r:id="rId11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13" name="TitleBackground"/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ColorBlock"/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TypeText"/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  <p:sp>
          <p:nvSpPr>
            <p:cNvPr id="16" name="TipText"/>
            <p:cNvSpPr txBox="1"/>
            <p:nvPr>
              <p:custDataLst>
                <p:tags r:id="rId1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</p:grpSp>
      <p:pic>
        <p:nvPicPr>
          <p:cNvPr id="2" name="图片 1"/>
          <p:cNvPicPr>
            <a:picLocks/>
          </p:cNvPicPr>
          <p:nvPr>
            <p:custDataLst>
              <p:tags r:id="rId12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  <p:sp>
        <p:nvSpPr>
          <p:cNvPr id="18" name="椭圆 17"/>
          <p:cNvSpPr>
            <a:spLocks noChangeAspect="1"/>
          </p:cNvSpPr>
          <p:nvPr>
            <p:custDataLst>
              <p:tags r:id="rId13"/>
            </p:custDataLst>
          </p:nvPr>
        </p:nvSpPr>
        <p:spPr>
          <a:xfrm>
            <a:off x="1571625" y="542210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37217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1219200" y="635000"/>
            <a:ext cx="97536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altLang="zh-CN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9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、开发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并行性的途径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有</a:t>
            </a:r>
            <a:r>
              <a:rPr lang="zh-CN" altLang="en-US" sz="2600" dirty="0" smtClean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</a:t>
            </a:r>
            <a:r>
              <a:rPr lang="en-US" altLang="zh-CN" sz="2600" dirty="0" smtClean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[</a:t>
            </a:r>
            <a:r>
              <a:rPr lang="zh-CN" altLang="en-US" sz="2600" dirty="0" smtClean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填空</a:t>
            </a:r>
            <a:r>
              <a:rPr lang="en-US" altLang="zh-CN" sz="2600" dirty="0" smtClean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1]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、</a:t>
            </a:r>
            <a:r>
              <a:rPr lang="en-US" altLang="zh-CN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[</a:t>
            </a:r>
            <a:r>
              <a:rPr lang="zh-CN" altLang="en-US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填空</a:t>
            </a:r>
            <a:r>
              <a:rPr lang="en-US" altLang="zh-CN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2]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</a:t>
            </a:r>
            <a:r>
              <a:rPr lang="zh-CN" altLang="en-US" sz="260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和 </a:t>
            </a:r>
            <a:r>
              <a:rPr lang="zh-CN" altLang="en-US" sz="2600" smtClean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</a:t>
            </a:r>
            <a:r>
              <a:rPr lang="en-US" altLang="zh-CN" sz="2600" smtClean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[</a:t>
            </a:r>
            <a:r>
              <a:rPr lang="zh-CN" altLang="en-US" sz="2600" smtClean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填空</a:t>
            </a:r>
            <a:r>
              <a:rPr lang="en-US" altLang="zh-CN" sz="2600" smtClean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3]</a:t>
            </a:r>
            <a:r>
              <a:rPr lang="en-US" altLang="zh-CN" sz="260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</a:t>
            </a:r>
            <a:r>
              <a:rPr lang="zh-CN" altLang="en-US" sz="260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。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4" name="圆角矩形 3"/>
          <p:cNvSpPr/>
          <p:nvPr>
            <p:custDataLst>
              <p:tags r:id="rId3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作答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0" name="矩形 9"/>
          <p:cNvSpPr/>
          <p:nvPr>
            <p:custDataLst>
              <p:tags r:id="rId4"/>
            </p:custDataLst>
          </p:nvPr>
        </p:nvSpPr>
        <p:spPr>
          <a:xfrm>
            <a:off x="0" y="5727383"/>
            <a:ext cx="12192000" cy="487680"/>
          </a:xfrm>
          <a:prstGeom prst="rect">
            <a:avLst/>
          </a:prstGeom>
          <a:solidFill>
            <a:srgbClr val="FBFAE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r>
              <a:rPr lang="zh-CN" altLang="en-US" sz="1600" smtClean="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正常使用填空题需</a:t>
            </a:r>
            <a:r>
              <a:rPr lang="en-US" altLang="zh-CN" sz="1600" smtClean="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3.0</a:t>
            </a:r>
            <a:r>
              <a:rPr lang="zh-CN" altLang="en-US" sz="1600" smtClean="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以上版本雨课堂</a:t>
            </a:r>
            <a:endParaRPr lang="zh-CN" altLang="en-US" sz="1600">
              <a:solidFill>
                <a:srgbClr val="F84F41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9" name="组合 8"/>
          <p:cNvGrpSpPr/>
          <p:nvPr>
            <p:custDataLst>
              <p:tags r:id="rId5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5" name="TitleBackground"/>
            <p:cNvSpPr/>
            <p:nvPr>
              <p:custDataLst>
                <p:tags r:id="rId7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ColorBlock"/>
            <p:cNvSpPr/>
            <p:nvPr>
              <p:custDataLst>
                <p:tags r:id="rId8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TypeText"/>
            <p:cNvSpPr txBox="1"/>
            <p:nvPr>
              <p:custDataLst>
                <p:tags r:id="rId9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填空题</a:t>
              </a:r>
              <a:endPara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  <p:sp>
          <p:nvSpPr>
            <p:cNvPr id="8" name="TipText"/>
            <p:cNvSpPr txBox="1"/>
            <p:nvPr>
              <p:custDataLst>
                <p:tags r:id="rId10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0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</p:grpSp>
      <p:pic>
        <p:nvPicPr>
          <p:cNvPr id="2" name="图片 1"/>
          <p:cNvPicPr>
            <a:picLocks/>
          </p:cNvPicPr>
          <p:nvPr>
            <p:custDataLst>
              <p:tags r:id="rId6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17648855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FillBlank"/>
  <p:tag name="PROBLEMBLANKKEYWORD" val="填空"/>
  <p:tag name="PROBLEMSCORE" val="3.0"/>
  <p:tag name="PROBLEMBLANKORDER" val="true"/>
  <p:tag name="PROBLEMBLANK" val="[{&quot;Num&quot;:1,&quot;Score&quot;:1.0,&quot;Answers&quot;:[&quot;时间重叠&quot;],&quot;CaseSensitive&quot;:false,&quot;FuzzyMatch&quot;:false},{&quot;Num&quot;:2,&quot;Score&quot;:1.0,&quot;Answers&quot;:[&quot;资源重复&quot;],&quot;CaseSensitive&quot;:false,&quot;FuzzyMatch&quot;:false},{&quot;Num&quot;:3,&quot;Score&quot;:1.0,&quot;Answers&quot;:[&quot;资源共享&quot;],&quot;CaseSensitive&quot;:false,&quot;FuzzyMatch&quot;:false}]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FillBlank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DUCTVERSIONTIP3" val="PRODUCTVERSIONTIP3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FillBlank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367</Words>
  <Application>Microsoft Office PowerPoint</Application>
  <PresentationFormat>宽屏</PresentationFormat>
  <Paragraphs>93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Microsoft Yahei</vt:lpstr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个人用户</dc:creator>
  <cp:lastModifiedBy>a</cp:lastModifiedBy>
  <cp:revision>15</cp:revision>
  <dcterms:created xsi:type="dcterms:W3CDTF">2021-01-06T01:55:09Z</dcterms:created>
  <dcterms:modified xsi:type="dcterms:W3CDTF">2022-03-07T13:53:08Z</dcterms:modified>
</cp:coreProperties>
</file>